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312" r:id="rId5"/>
    <p:sldId id="259" r:id="rId6"/>
    <p:sldId id="282" r:id="rId7"/>
    <p:sldId id="283" r:id="rId8"/>
    <p:sldId id="284" r:id="rId9"/>
    <p:sldId id="285" r:id="rId10"/>
    <p:sldId id="286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4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09/07/2014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5857653" y="6304285"/>
            <a:ext cx="292099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1: Project Management: Past and Present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Management: Past and Present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has existed as long as humans have worked together to achieve goals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skills are useful in all careers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takes place in all industries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tools and methodologies have evolved over the past century and a half: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Scientific management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Gantt chart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Pert/CPM network diagrams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There are associations of professional project managers that set standards for the practice of project management</a:t>
            </a:r>
          </a:p>
          <a:p>
            <a:pPr lvl="1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PMI’s Project Management Body of Knowledge or PMBOK, currently in its fifth edition.</a:t>
            </a:r>
            <a:endParaRPr lang="en-C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Past and Present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chapter introduces project management as an important activity in many different careers and industries.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chapter presents a brief overview of the history of project management tools and project management professionalism.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Careers Using </a:t>
            </a:r>
            <a:r>
              <a:rPr lang="en-CA" dirty="0" smtClean="0">
                <a:latin typeface="Arial" panose="020B0604020202020204" pitchFamily="34" charset="0"/>
                <a:cs typeface="Arial" panose="020B0604020202020204" pitchFamily="34" charset="0"/>
              </a:rPr>
              <a:t>Project Management Skills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Everyone carries out projects, every role in every organization.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Projects can be any size from one-person doing his or her homework to thousands of people working together with billion-dollar budgets.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management skills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Delivering results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Monitoring risks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Managing resources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sectors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Business owners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Agriculture and Natural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Arts, Media and Entertainment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Building Trades and Construction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Energy and Utilities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Engineering and Design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Fashion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</a:p>
          <a:p>
            <a:pPr marL="0" indent="0" algn="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. . . continued on next slide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Industry sectors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Health and Human Services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Hospitality, Tourism and recreation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Manufacturing and Product Development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Public Services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Retail and Wholesale Trade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Information Technology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Early methodologies not well-documented, but results still stand: the pyramids, Stonehenge, mass human migrations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Late 19th century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Construction of intercontinental railroad, other large projects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Early 20th Century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Frederick Taylor created Scientific Management of industrial processes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Henry Gantt developed a bar-chart approach to illustrating timing of project tasks and progress</a:t>
            </a:r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Mid-20th century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CPM and PERT methodologies identified the importance of task sequences, task dependencies and the concept of the critical path.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as a profession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Institute (PMI) was founded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Project Management Body of Knowledge (PMBOK) was created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History of Project Management </a:t>
            </a:r>
            <a:r>
              <a:rPr lang="en-CA" sz="3200" dirty="0">
                <a:latin typeface="Arial" panose="020B0604020202020204" pitchFamily="34" charset="0"/>
                <a:cs typeface="Arial" panose="020B0604020202020204" pitchFamily="34" charset="0"/>
              </a:rPr>
              <a:t>(continued)</a:t>
            </a:r>
            <a:endParaRPr lang="en-C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Increasing recognition of project management as a specialized set of skills applicable to many different industries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Management certifications: PMP, CAPM, specializations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PMBOK is in its 5th edition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Variations on methodologies: 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phased (waterfall approach)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Agile methods</a:t>
            </a:r>
          </a:p>
          <a:p>
            <a:pPr lvl="2"/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The importance of integrating projects into portfolios and programs</a:t>
            </a:r>
            <a:endParaRPr lang="en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8223</TotalTime>
  <Words>411</Words>
  <Application>Microsoft Office PowerPoint</Application>
  <PresentationFormat>On-screen Show (4:3)</PresentationFormat>
  <Paragraphs>68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Project Management: Past and Present</vt:lpstr>
      <vt:lpstr>Project Management Past and Present</vt:lpstr>
      <vt:lpstr>Careers Using Project Management Skills</vt:lpstr>
      <vt:lpstr>Project management skills</vt:lpstr>
      <vt:lpstr>Industry sectors</vt:lpstr>
      <vt:lpstr>Industry sectors (continued)</vt:lpstr>
      <vt:lpstr>History of Project Management</vt:lpstr>
      <vt:lpstr>History of Project Management (continued)</vt:lpstr>
      <vt:lpstr>History of Project Management (continued)</vt:lpstr>
      <vt:lpstr>Summary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15</cp:revision>
  <dcterms:created xsi:type="dcterms:W3CDTF">2014-06-09T20:10:57Z</dcterms:created>
  <dcterms:modified xsi:type="dcterms:W3CDTF">2014-07-09T16:27:13Z</dcterms:modified>
</cp:coreProperties>
</file>