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3" r:id="rId3"/>
    <p:sldId id="316" r:id="rId4"/>
    <p:sldId id="315" r:id="rId5"/>
    <p:sldId id="294" r:id="rId6"/>
    <p:sldId id="312" r:id="rId7"/>
    <p:sldId id="311" r:id="rId8"/>
    <p:sldId id="313" r:id="rId9"/>
    <p:sldId id="314" r:id="rId10"/>
    <p:sldId id="295" r:id="rId11"/>
    <p:sldId id="296" r:id="rId12"/>
    <p:sldId id="297" r:id="rId13"/>
    <p:sldId id="298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39542" y="6304285"/>
            <a:ext cx="2339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13: Procurement Management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Procurement Management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Cycle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 Plan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Selecting the Contract Approach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Skill level, uniqueness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Type of relationship: supplier, vendor, partnership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RFP, RFQ, personal contact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How well known is the scope of the work?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Risks—what are they? Who assumes them?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How much float if any?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How important to be sure of cost in advance?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Soliciting bids</a:t>
            </a:r>
          </a:p>
        </p:txBody>
      </p:sp>
    </p:spTree>
    <p:extLst>
      <p:ext uri="{BB962C8B-B14F-4D97-AF65-F5344CB8AC3E}">
        <p14:creationId xmlns:p14="http://schemas.microsoft.com/office/powerpoint/2010/main" val="22503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Cycle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Qualifying bidders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Request for Quote (RFQ)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Request for Proposal (RFP)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Evaluating the bids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Usually a matrix approach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Cost is NOT the only consideration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Awarding the contract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the contracts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Logistics and expediting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Change coordination</a:t>
            </a:r>
          </a:p>
        </p:txBody>
      </p:sp>
    </p:spTree>
    <p:extLst>
      <p:ext uri="{BB962C8B-B14F-4D97-AF65-F5344CB8AC3E}">
        <p14:creationId xmlns:p14="http://schemas.microsoft.com/office/powerpoint/2010/main" val="150593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Management 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or buy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 types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Fixed Price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Cost reimbursable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Time and materials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Procurement Cycle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Bidder qualification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RFP or RFQ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Analysis and selection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Contract negotiation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Contract administration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Contract closure</a:t>
            </a:r>
          </a:p>
        </p:txBody>
      </p:sp>
    </p:spTree>
    <p:extLst>
      <p:ext uri="{BB962C8B-B14F-4D97-AF65-F5344CB8AC3E}">
        <p14:creationId xmlns:p14="http://schemas.microsoft.com/office/powerpoint/2010/main" val="40486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Chapter 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Procurement is an important activity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 project managers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Procurement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management includes deciding about contracts and relationships with vendors, suppliers,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stages of procurement should be closely monitored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Reporting to the team and to management are important components in budget and procurement management</a:t>
            </a:r>
          </a:p>
        </p:txBody>
      </p:sp>
    </p:spTree>
    <p:extLst>
      <p:ext uri="{BB962C8B-B14F-4D97-AF65-F5344CB8AC3E}">
        <p14:creationId xmlns:p14="http://schemas.microsoft.com/office/powerpoint/2010/main" val="5193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or buy decision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Types of contracts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 cycle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acquisition of products or services not produced or delivered by the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require the assistance of experts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Your project may be on the other side also—providing services to  another organization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Legal implications of signing a contract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make or buy decision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availability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Licensing, regulatory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39133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Fixed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reimbursable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and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1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Fixed Price Contract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442" y="1690689"/>
            <a:ext cx="5067398" cy="320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5105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Figure 17.6.1: A fixed price contract the cost constant regardless of effort applied or delivery date.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Illustration from Barron &amp; Barron Project Management for Scientists and Engineers, http://cnx.org/content/col11120/</a:t>
            </a:r>
          </a:p>
        </p:txBody>
      </p:sp>
    </p:spTree>
    <p:extLst>
      <p:ext uri="{BB962C8B-B14F-4D97-AF65-F5344CB8AC3E}">
        <p14:creationId xmlns:p14="http://schemas.microsoft.com/office/powerpoint/2010/main" val="42630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 Reimbursable Contract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105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latin typeface="Arial" panose="020B0604020202020204" pitchFamily="34" charset="0"/>
                <a:cs typeface="Arial" panose="020B0604020202020204" pitchFamily="34" charset="0"/>
              </a:rPr>
              <a:t>Figure 17.6.2: In a cost reimbursable or cost plus contract, the seller is guaranteed a fee.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Illustration from Barron &amp; Barron Project Management for Scientists and Engineers, http://cnx.org/content/col11120/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442" y="1690689"/>
            <a:ext cx="5067398" cy="32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4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Time and Materials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105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latin typeface="Arial" panose="020B0604020202020204" pitchFamily="34" charset="0"/>
                <a:cs typeface="Arial" panose="020B0604020202020204" pitchFamily="34" charset="0"/>
              </a:rPr>
              <a:t>Figure 17.6.3: In a time and materials contract the cost (or revenue to the vendor) increases with increased effort.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Illustration from Barron &amp; Barron Project Management for Scientists and Engineers, http://cnx.org/content/col11120/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442" y="1690689"/>
            <a:ext cx="5067398" cy="32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3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Fixed Price Contract types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1054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latin typeface="Arial" panose="020B0604020202020204" pitchFamily="34" charset="0"/>
                <a:cs typeface="Arial" panose="020B0604020202020204" pitchFamily="34" charset="0"/>
              </a:rPr>
              <a:t>Figure 17.6.1.1 Table of Fixed Price Contracts and Characteristics 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Source: http://pm4id.org/9/5/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64" y="1600200"/>
            <a:ext cx="8009473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8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1625"/>
            <a:ext cx="752475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Cost-Reimbursable Contract Types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1054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latin typeface="Arial" panose="020B0604020202020204" pitchFamily="34" charset="0"/>
                <a:cs typeface="Arial" panose="020B0604020202020204" pitchFamily="34" charset="0"/>
              </a:rPr>
              <a:t>Figure 17.6.2.1 Table of Contract Types and Characteristics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Source: http://pm4id.org/9/5/</a:t>
            </a:r>
          </a:p>
        </p:txBody>
      </p:sp>
    </p:spTree>
    <p:extLst>
      <p:ext uri="{BB962C8B-B14F-4D97-AF65-F5344CB8AC3E}">
        <p14:creationId xmlns:p14="http://schemas.microsoft.com/office/powerpoint/2010/main" val="26388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9438</TotalTime>
  <Words>418</Words>
  <Application>Microsoft Office PowerPoint</Application>
  <PresentationFormat>On-screen Show (4:3)</PresentationFormat>
  <Paragraphs>78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Procurement Management</vt:lpstr>
      <vt:lpstr>Procurement Management</vt:lpstr>
      <vt:lpstr>Procurement Management</vt:lpstr>
      <vt:lpstr>Procurement Management</vt:lpstr>
      <vt:lpstr>Fixed Price Contract</vt:lpstr>
      <vt:lpstr>Cost Reimbursable Contract</vt:lpstr>
      <vt:lpstr>Time and Materials</vt:lpstr>
      <vt:lpstr>Fixed Price Contract types</vt:lpstr>
      <vt:lpstr>Cost-Reimbursable Contract Types</vt:lpstr>
      <vt:lpstr>Procurement Cycle</vt:lpstr>
      <vt:lpstr>Procurement Cycle - continued</vt:lpstr>
      <vt:lpstr>Procurement Management Summary</vt:lpstr>
      <vt:lpstr>Chapter 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26</cp:revision>
  <dcterms:created xsi:type="dcterms:W3CDTF">2014-06-09T20:10:57Z</dcterms:created>
  <dcterms:modified xsi:type="dcterms:W3CDTF">2014-07-04T18:37:43Z</dcterms:modified>
</cp:coreProperties>
</file>