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82" r:id="rId6"/>
    <p:sldId id="302" r:id="rId7"/>
    <p:sldId id="287" r:id="rId8"/>
    <p:sldId id="288" r:id="rId9"/>
    <p:sldId id="305" r:id="rId10"/>
    <p:sldId id="306" r:id="rId11"/>
    <p:sldId id="308" r:id="rId12"/>
    <p:sldId id="307" r:id="rId13"/>
    <p:sldId id="281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97" d="100"/>
          <a:sy n="97" d="100"/>
        </p:scale>
        <p:origin x="84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26208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66311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8057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0948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02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7864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6118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44109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2501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3043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04/07/2014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extBox 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 smtClean="0"/>
              <a:t>This work is licensed under a</a:t>
            </a:r>
          </a:p>
          <a:p>
            <a:r>
              <a:rPr lang="en-CA" sz="1050" dirty="0" smtClean="0">
                <a:hlinkClick r:id="rId13"/>
              </a:rPr>
              <a:t>Creative Commons Attribution 3.0 </a:t>
            </a:r>
            <a:r>
              <a:rPr lang="en-CA" sz="1050" dirty="0" err="1" smtClean="0">
                <a:hlinkClick r:id="rId13"/>
              </a:rPr>
              <a:t>Unported</a:t>
            </a:r>
            <a:r>
              <a:rPr lang="en-CA" sz="1050" dirty="0" smtClean="0">
                <a:hlinkClick r:id="rId13"/>
              </a:rPr>
              <a:t> License</a:t>
            </a:r>
            <a:r>
              <a:rPr lang="en-CA" sz="1050" dirty="0" smtClean="0"/>
              <a:t> (CC-BY).</a:t>
            </a:r>
            <a:endParaRPr lang="en-CA" sz="1050" dirty="0"/>
          </a:p>
        </p:txBody>
      </p:sp>
      <p:cxnSp>
        <p:nvCxnSpPr>
          <p:cNvPr id="9" name="Straight Connector 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 userDrawn="1"/>
        </p:nvSpPr>
        <p:spPr>
          <a:xfrm>
            <a:off x="6556562" y="6304285"/>
            <a:ext cx="222208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 smtClean="0"/>
              <a:t>Project Management</a:t>
            </a:r>
          </a:p>
          <a:p>
            <a:pPr algn="r"/>
            <a:r>
              <a:rPr lang="en-CA" sz="1050" dirty="0" smtClean="0"/>
              <a:t>Chapter </a:t>
            </a:r>
            <a:r>
              <a:rPr lang="en-CA" sz="1050" dirty="0" smtClean="0"/>
              <a:t>15: Communication Planning</a:t>
            </a:r>
            <a:endParaRPr lang="en-CA" sz="1050" dirty="0"/>
          </a:p>
        </p:txBody>
      </p:sp>
      <p:pic>
        <p:nvPicPr>
          <p:cNvPr id="1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9396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Other stakeholders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Community may need to be consulted, informed—Riverview Lands project in Coquitlam.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Business customers or suppliers may be impacted by the project.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contractor/supplier needs to know about other aspects of the project, and to inform PM of status.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Government may have a role—permits, inspections, other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Project Management Office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Frequency, format and content of communications may be dictated by law or may be a provision of a contractual agreement.</a:t>
            </a:r>
          </a:p>
        </p:txBody>
      </p:sp>
    </p:spTree>
    <p:extLst>
      <p:ext uri="{BB962C8B-B14F-4D97-AF65-F5344CB8AC3E}">
        <p14:creationId xmlns:p14="http://schemas.microsoft.com/office/powerpoint/2010/main" val="68266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 template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5530632"/>
            <a:ext cx="769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Figure 19.2.1 Communications Plan example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Source: http://inte5160.wikispaces.com/Communication+Plans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686050" y="1690689"/>
            <a:ext cx="3771900" cy="3672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9948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Summary: Project Communication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communication is a key success factor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Start with a Communication Requirements Analysis and then Prepare a Communication Plan that considers all the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Consider a variety of synchronous and asynchronous methods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Use appropriate technology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Consider cultural issues when planning and carrying out project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Remember communication is a two-way process, not always “broadcast!”</a:t>
            </a:r>
          </a:p>
        </p:txBody>
      </p:sp>
    </p:spTree>
    <p:extLst>
      <p:ext uri="{BB962C8B-B14F-4D97-AF65-F5344CB8AC3E}">
        <p14:creationId xmlns:p14="http://schemas.microsoft.com/office/powerpoint/2010/main" val="31343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  <a:endParaRPr lang="en-CA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Definition and 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Cultural issues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Requirements Analysis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Types of communication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Communication Plan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Throughout the project a need to communicate to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Sponsor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Team members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stakeholders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Clients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Partners</a:t>
            </a:r>
          </a:p>
          <a:p>
            <a:pPr lvl="2"/>
            <a:r>
              <a:rPr lang="en-CA" sz="1800" dirty="0">
                <a:latin typeface="Arial" panose="020B0604020202020204" pitchFamily="34" charset="0"/>
                <a:cs typeface="Arial" panose="020B0604020202020204" pitchFamily="34" charset="0"/>
              </a:rPr>
              <a:t>The public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For each group	</a:t>
            </a:r>
            <a:endParaRPr lang="en-CA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Frequency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Format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Amount of time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Possible need for a hierarchy of reporting: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Portfolio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Program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Task group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Synchronous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Face to face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Synchronous but not in same place–   (remember the time zones!)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Conference call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Video link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Computer-assisted video conference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IM; texting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Asynchronous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Courier, mail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Fax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Project Blog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RSS</a:t>
            </a:r>
          </a:p>
          <a:p>
            <a:r>
              <a:rPr lang="fr-FR" sz="2400" dirty="0">
                <a:latin typeface="Arial" panose="020B0604020202020204" pitchFamily="34" charset="0"/>
                <a:cs typeface="Arial" panose="020B0604020202020204" pitchFamily="34" charset="0"/>
              </a:rPr>
              <a:t>Social media </a:t>
            </a:r>
            <a:r>
              <a:rPr lang="fr-FR" sz="2400" dirty="0" err="1">
                <a:latin typeface="Arial" panose="020B0604020202020204" pitchFamily="34" charset="0"/>
                <a:cs typeface="Arial" panose="020B0604020202020204" pitchFamily="34" charset="0"/>
              </a:rPr>
              <a:t>presence</a:t>
            </a:r>
            <a:endParaRPr lang="fr-F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235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do they need/want to know? Or communicate to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When? How frequently?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How? (what method(s) do they prefer? Are there methods that are unsuitable?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Who will be the contact point from the project for this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Team Meetings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Purpose is to verify progress, identify challenges and get assistance where needed.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Frequency and duration may vary throughout the project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Be considerate and schedule “off-line” meetings if only a few are involved in a particular item. It wastes the time of the rest.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Frequent very short meetings may be more effective with a small team (daily “stand-up” meetings are a standard part of Agile Systems Development.)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PM may need to meet and report with other PMs in the same program or portfolio.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Report to Management or Sponsor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Frequency and format may be dictated by Sponsor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Purpose to report progress, identify challenges and changes, get support for necessary changes or added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Need balance between “raising the alarm” too early and waiting too long and being “in too deep”</a:t>
            </a:r>
          </a:p>
        </p:txBody>
      </p:sp>
    </p:spTree>
    <p:extLst>
      <p:ext uri="{BB962C8B-B14F-4D97-AF65-F5344CB8AC3E}">
        <p14:creationId xmlns:p14="http://schemas.microsoft.com/office/powerpoint/2010/main" val="28948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9442</TotalTime>
  <Words>460</Words>
  <Application>Microsoft Office PowerPoint</Application>
  <PresentationFormat>On-screen Show (4:3)</PresentationFormat>
  <Paragraphs>78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Communication Planning</vt:lpstr>
      <vt:lpstr>Project Communication</vt:lpstr>
      <vt:lpstr>Communication</vt:lpstr>
      <vt:lpstr>For each group </vt:lpstr>
      <vt:lpstr>Synchronous Options</vt:lpstr>
      <vt:lpstr>Asynchronous Options</vt:lpstr>
      <vt:lpstr>Communication Planning</vt:lpstr>
      <vt:lpstr>Team Meetings</vt:lpstr>
      <vt:lpstr>Report to Management or Sponsor</vt:lpstr>
      <vt:lpstr>Other stakeholders</vt:lpstr>
      <vt:lpstr>Communication Plan template</vt:lpstr>
      <vt:lpstr>Summary: Project Communication</vt:lpstr>
      <vt:lpstr>Questions?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Brendan</cp:lastModifiedBy>
  <cp:revision>37</cp:revision>
  <dcterms:created xsi:type="dcterms:W3CDTF">2014-06-09T20:10:57Z</dcterms:created>
  <dcterms:modified xsi:type="dcterms:W3CDTF">2014-07-04T18:29:59Z</dcterms:modified>
</cp:coreProperties>
</file>