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312" r:id="rId5"/>
    <p:sldId id="259" r:id="rId6"/>
    <p:sldId id="282" r:id="rId7"/>
    <p:sldId id="283" r:id="rId8"/>
    <p:sldId id="284" r:id="rId9"/>
    <p:sldId id="285" r:id="rId10"/>
    <p:sldId id="286" r:id="rId11"/>
    <p:sldId id="313" r:id="rId12"/>
    <p:sldId id="314" r:id="rId13"/>
    <p:sldId id="315" r:id="rId14"/>
    <p:sldId id="28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4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0261F-3B9C-4B3E-BD99-85BAC1A18B33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087B6-AA6E-47AE-809F-0906800612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0372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07788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7113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26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26208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66311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80575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0948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86602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87864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61184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44109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25016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33043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s://creativecommons.org/licenses/by/3.0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  <p:sp>
        <p:nvSpPr>
          <p:cNvPr id="8" name="TextBox 7"/>
          <p:cNvSpPr txBox="1"/>
          <p:nvPr userDrawn="1"/>
        </p:nvSpPr>
        <p:spPr>
          <a:xfrm>
            <a:off x="1097488" y="6304285"/>
            <a:ext cx="351570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50" dirty="0" smtClean="0"/>
              <a:t>This work is licensed under a</a:t>
            </a:r>
          </a:p>
          <a:p>
            <a:r>
              <a:rPr lang="en-CA" sz="1050" dirty="0" smtClean="0">
                <a:hlinkClick r:id="rId13"/>
              </a:rPr>
              <a:t>Creative Commons Attribution 3.0 </a:t>
            </a:r>
            <a:r>
              <a:rPr lang="en-CA" sz="1050" dirty="0" err="1" smtClean="0">
                <a:hlinkClick r:id="rId13"/>
              </a:rPr>
              <a:t>Unported</a:t>
            </a:r>
            <a:r>
              <a:rPr lang="en-CA" sz="1050" dirty="0" smtClean="0">
                <a:hlinkClick r:id="rId13"/>
              </a:rPr>
              <a:t> License</a:t>
            </a:r>
            <a:r>
              <a:rPr lang="en-CA" sz="1050" dirty="0" smtClean="0"/>
              <a:t> (CC-BY).</a:t>
            </a:r>
            <a:endParaRPr lang="en-CA" sz="1050" dirty="0"/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427808" y="6257110"/>
            <a:ext cx="82753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6288861" y="6304285"/>
            <a:ext cx="248978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050" b="1" dirty="0" smtClean="0"/>
              <a:t>Project Management</a:t>
            </a:r>
          </a:p>
          <a:p>
            <a:pPr algn="r"/>
            <a:r>
              <a:rPr lang="en-CA" sz="1050" dirty="0" smtClean="0"/>
              <a:t>Chapter </a:t>
            </a:r>
            <a:r>
              <a:rPr lang="en-CA" sz="1050" dirty="0" smtClean="0"/>
              <a:t>2: Project Management Overview</a:t>
            </a:r>
            <a:endParaRPr lang="en-CA" sz="1050" dirty="0"/>
          </a:p>
        </p:txBody>
      </p:sp>
      <p:pic>
        <p:nvPicPr>
          <p:cNvPr id="11" name="Picture 4" descr="http://i.creativecommons.org/l/by/3.0/88x31.pn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39" y="6397627"/>
            <a:ext cx="628650" cy="231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9396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The_triad_constraints.jpg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ipma.ch/" TargetMode="External"/><Relationship Id="rId2" Type="http://schemas.openxmlformats.org/officeDocument/2006/relationships/hyperlink" Target="http://www.pmi.org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Project Management Overview</a:t>
            </a:r>
            <a:endParaRPr lang="en-CA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740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Triple constraint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All the constraints can be grouped into these three: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6734" y="2760879"/>
            <a:ext cx="4110533" cy="2997403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628650" y="5711400"/>
            <a:ext cx="7886700" cy="3857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CA" sz="1050" dirty="0"/>
              <a:t>The triad constraints by John M. Kennedy T. (</a:t>
            </a:r>
            <a:r>
              <a:rPr lang="en-CA" sz="1050" dirty="0">
                <a:hlinkClick r:id="rId3"/>
              </a:rPr>
              <a:t>http://commons.wikimedia.org/wiki/File:The_triad_constraints.jpg</a:t>
            </a:r>
            <a:r>
              <a:rPr lang="en-CA" sz="1050" dirty="0"/>
              <a:t>) used under CC-BY-SA license (</a:t>
            </a:r>
            <a:r>
              <a:rPr lang="en-CA" sz="1050" dirty="0">
                <a:hlinkClick r:id="rId4"/>
              </a:rPr>
              <a:t>https://creativecommons.org/licenses/by-sa/3.0/</a:t>
            </a:r>
            <a:r>
              <a:rPr lang="en-CA" sz="1050" dirty="0"/>
              <a:t>)</a:t>
            </a:r>
            <a:endParaRPr lang="en-CA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993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Management Expertise</a:t>
            </a:r>
            <a:endParaRPr lang="en-C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Application knowledge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Industry group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Technical specialty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Managerial area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Understanding the project environment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Cultural, social, political, international, physical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Management knowledge and skills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Interpersonal skills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Communication, influence, leadership, motivation, negotiation and problem solving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19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Management Standards</a:t>
            </a:r>
            <a:endParaRPr lang="en-C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Standards organizations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PMI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Project Management Institute: 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http://www.pmi.org/</a:t>
            </a:r>
            <a:endParaRPr lang="en-C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CAPM, PMP and other professional standards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IPMA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International Project Management Association: 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http://ipma.ch/ </a:t>
            </a:r>
            <a:endParaRPr lang="en-C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Several certifications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27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en-C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definition: unique, time-limited, can tell when it is over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success: satisfied client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constraints: time, scope, cost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management expertise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The project environment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management knowledge and skills</a:t>
            </a:r>
          </a:p>
        </p:txBody>
      </p:sp>
    </p:spTree>
    <p:extLst>
      <p:ext uri="{BB962C8B-B14F-4D97-AF65-F5344CB8AC3E}">
        <p14:creationId xmlns:p14="http://schemas.microsoft.com/office/powerpoint/2010/main" val="1855338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b="1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  <a:endParaRPr lang="en-CA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783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Purpose of the chapter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Define a project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Define project success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constraints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management expertise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The project environment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management knowledge and skills</a:t>
            </a:r>
          </a:p>
        </p:txBody>
      </p:sp>
    </p:spTree>
    <p:extLst>
      <p:ext uri="{BB962C8B-B14F-4D97-AF65-F5344CB8AC3E}">
        <p14:creationId xmlns:p14="http://schemas.microsoft.com/office/powerpoint/2010/main" val="3968663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Define a project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Define a project: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Unique product or service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Time-limited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ends when the objectives are achieved or abandoned</a:t>
            </a:r>
          </a:p>
        </p:txBody>
      </p:sp>
    </p:spTree>
    <p:extLst>
      <p:ext uri="{BB962C8B-B14F-4D97-AF65-F5344CB8AC3E}">
        <p14:creationId xmlns:p14="http://schemas.microsoft.com/office/powerpoint/2010/main" val="1291686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Unique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How can you tell that an activity is unique?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Completely new product or service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Creation of new process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Product or service new to this group of people</a:t>
            </a:r>
          </a:p>
        </p:txBody>
      </p:sp>
    </p:spTree>
    <p:extLst>
      <p:ext uri="{BB962C8B-B14F-4D97-AF65-F5344CB8AC3E}">
        <p14:creationId xmlns:p14="http://schemas.microsoft.com/office/powerpoint/2010/main" val="3449744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Time-limited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May have a start and end date</a:t>
            </a:r>
          </a:p>
          <a:p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May be measured as “will be complete when a particular objective is achieved”</a:t>
            </a:r>
          </a:p>
          <a:p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If it simply continues forever or to an unspecified end-date it is probably an ongoing business activity</a:t>
            </a: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81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Can tell when it is done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Objective is achieved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Time limit is reached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Objective is abandoned</a:t>
            </a:r>
          </a:p>
        </p:txBody>
      </p:sp>
    </p:spTree>
    <p:extLst>
      <p:ext uri="{BB962C8B-B14F-4D97-AF65-F5344CB8AC3E}">
        <p14:creationId xmlns:p14="http://schemas.microsoft.com/office/powerpoint/2010/main" val="57668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Success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Traditionally: on time, within budget and delivers the promised scope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More effective measure: satisfied customer</a:t>
            </a:r>
          </a:p>
        </p:txBody>
      </p:sp>
    </p:spTree>
    <p:extLst>
      <p:ext uri="{BB962C8B-B14F-4D97-AF65-F5344CB8AC3E}">
        <p14:creationId xmlns:p14="http://schemas.microsoft.com/office/powerpoint/2010/main" val="280540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Group work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In small groups, try to identify the LARGEST project each of you have been involved with. 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You do not have to have been the project manager—if not, what was your role? (team member, volunteer, purchaser, ??)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With the group, make it clear how the project you have identified meets the criteria: 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Unique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Temporary</a:t>
            </a:r>
          </a:p>
        </p:txBody>
      </p:sp>
    </p:spTree>
    <p:extLst>
      <p:ext uri="{BB962C8B-B14F-4D97-AF65-F5344CB8AC3E}">
        <p14:creationId xmlns:p14="http://schemas.microsoft.com/office/powerpoint/2010/main" val="363666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constraints</a:t>
            </a:r>
            <a:endParaRPr lang="en-C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Cost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Scope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Quality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Risk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Resources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156840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8246</TotalTime>
  <Words>378</Words>
  <Application>Microsoft Office PowerPoint</Application>
  <PresentationFormat>On-screen Show (4:3)</PresentationFormat>
  <Paragraphs>74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Project Management Overview</vt:lpstr>
      <vt:lpstr>Purpose of the chapter</vt:lpstr>
      <vt:lpstr>Define a project</vt:lpstr>
      <vt:lpstr>Unique</vt:lpstr>
      <vt:lpstr>Time-limited</vt:lpstr>
      <vt:lpstr>Can tell when it is done</vt:lpstr>
      <vt:lpstr>Project Success</vt:lpstr>
      <vt:lpstr>Group work</vt:lpstr>
      <vt:lpstr>Project constraints</vt:lpstr>
      <vt:lpstr>Triple constraint</vt:lpstr>
      <vt:lpstr>Project Management Expertise</vt:lpstr>
      <vt:lpstr>Project Management Standards</vt:lpstr>
      <vt:lpstr>Summary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</dc:title>
  <dc:creator>Brendan</dc:creator>
  <cp:lastModifiedBy>Brendan</cp:lastModifiedBy>
  <cp:revision>17</cp:revision>
  <dcterms:created xsi:type="dcterms:W3CDTF">2014-06-09T20:10:57Z</dcterms:created>
  <dcterms:modified xsi:type="dcterms:W3CDTF">2014-07-09T16:49:51Z</dcterms:modified>
</cp:coreProperties>
</file>