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825866" y="6304285"/>
            <a:ext cx="19527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3: The Project Life Cycle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Project Life Cycle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Phases of a project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Initiation phase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sponsor is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 and deliverables are defined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Relationship to organizational goals is key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Budget is approved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Broad statements are made about risks, approach, timelines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Stakeholders are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 is assigned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At end of phase, approved project charter is the approval to proceed to the planning phase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Planning phase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Deliverables are clearly defined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deliverables, a work breakdown structure or WBS defines the “work packages”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work packages are used to develop a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Plans are made for management of stakeholders, communication, quality, costs, risks, procurement, resources including human resources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Implementation (Execution) Phase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team is hired and developed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Procurements take place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work is underway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must be monitored and changes managed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to stakeholders is an important ongoing activity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Closing phase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Closing out procurements—final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Identify lessons learned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Celebrate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Phases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(Execution)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8269</TotalTime>
  <Words>178</Words>
  <Application>Microsoft Office PowerPoint</Application>
  <PresentationFormat>On-screen Show (4:3)</PresentationFormat>
  <Paragraphs>40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Project Life Cycle</vt:lpstr>
      <vt:lpstr>Phases of a project</vt:lpstr>
      <vt:lpstr>Initiation phase</vt:lpstr>
      <vt:lpstr>Planning phase</vt:lpstr>
      <vt:lpstr>Implementation (Execution) Phase</vt:lpstr>
      <vt:lpstr>Closing phase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18</cp:revision>
  <dcterms:created xsi:type="dcterms:W3CDTF">2014-06-09T20:10:57Z</dcterms:created>
  <dcterms:modified xsi:type="dcterms:W3CDTF">2014-07-09T17:12:29Z</dcterms:modified>
</cp:coreProperties>
</file>