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85" r:id="rId9"/>
    <p:sldId id="2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170239" y="6304285"/>
            <a:ext cx="26084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6: Culture and Project Management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Culture and Project Management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Culture and Project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Definition of Organizational Culture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Manager’s Checklist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Team Challenges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Dealing with conflict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Organizational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Shared beliefs, attitudes, values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Behaviors that arise from the beliefs, attitudes and values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be obvious or subtle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Manager’s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Decision-making—who makes the decision and what processes are followed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Formality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Vocabulary and format— “Image”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Team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Individual identity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Verbal and emotional expressiveness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expectations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Style of communication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Personal priorities, values and beliefs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 orientation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Dealing with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Conflict is not a bad thing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Problem-solving is a key activity for successful teams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Understanding your own preferred approach and those of your team helps in productive conflict resolution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Five basic approaches to conflict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Avoidance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Accommodation</a:t>
            </a:r>
          </a:p>
          <a:p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Compromise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Collaboration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Culture and Project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Organizational Culture means shared beliefs,  attitudes and values, along with related behaviors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Managers need to be aware of cultural issues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Team Members can also face challenges in cross-cultural relationships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Effectively dealing with conflict is a success factor for projects—every project team must resolve differences and make decisions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8304</TotalTime>
  <Words>189</Words>
  <Application>Microsoft Office PowerPoint</Application>
  <PresentationFormat>On-screen Show (4:3)</PresentationFormat>
  <Paragraphs>43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Culture and Project Management</vt:lpstr>
      <vt:lpstr>Culture and Project Management</vt:lpstr>
      <vt:lpstr>Organizational Culture</vt:lpstr>
      <vt:lpstr>Project Manager’s Checklist</vt:lpstr>
      <vt:lpstr>Team Challenges</vt:lpstr>
      <vt:lpstr>Dealing with Conflict</vt:lpstr>
      <vt:lpstr>Five basic approaches to conflict resolution</vt:lpstr>
      <vt:lpstr>Culture and Project Management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18</cp:revision>
  <dcterms:created xsi:type="dcterms:W3CDTF">2014-06-09T20:10:57Z</dcterms:created>
  <dcterms:modified xsi:type="dcterms:W3CDTF">2014-06-19T15:45:31Z</dcterms:modified>
</cp:coreProperties>
</file>