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4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 smtClean="0"/>
              <a:t>This work is licensed under a</a:t>
            </a:r>
          </a:p>
          <a:p>
            <a:r>
              <a:rPr lang="en-CA" sz="1050" dirty="0" smtClean="0">
                <a:hlinkClick r:id="rId13"/>
              </a:rPr>
              <a:t>Creative Commons Attribution 3.0 </a:t>
            </a:r>
            <a:r>
              <a:rPr lang="en-CA" sz="1050" dirty="0" err="1" smtClean="0">
                <a:hlinkClick r:id="rId13"/>
              </a:rPr>
              <a:t>Unported</a:t>
            </a:r>
            <a:r>
              <a:rPr lang="en-CA" sz="1050" dirty="0" smtClean="0">
                <a:hlinkClick r:id="rId13"/>
              </a:rPr>
              <a:t> License</a:t>
            </a:r>
            <a:r>
              <a:rPr lang="en-CA" sz="1050" dirty="0" smtClean="0"/>
              <a:t> (CC-BY).</a:t>
            </a:r>
            <a:endParaRPr lang="en-CA" sz="1050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6412292" y="6304285"/>
            <a:ext cx="23663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 smtClean="0"/>
              <a:t>Project Management</a:t>
            </a:r>
          </a:p>
          <a:p>
            <a:pPr algn="r"/>
            <a:r>
              <a:rPr lang="en-CA" sz="1050" dirty="0" smtClean="0"/>
              <a:t>Chapter 8: Overview of Project Planning</a:t>
            </a:r>
            <a:endParaRPr lang="en-CA" sz="1050" dirty="0"/>
          </a:p>
        </p:txBody>
      </p:sp>
      <p:pic>
        <p:nvPicPr>
          <p:cNvPr id="1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Overview of Project Planning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Budget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required budget?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When during the project will the amounts be needed?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Is an external source of funding required?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417298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Procurement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Will equipment/supplies/software/etc. be purchased from another organization in order to carry out the project?</a:t>
            </a:r>
          </a:p>
        </p:txBody>
      </p:sp>
    </p:spTree>
    <p:extLst>
      <p:ext uri="{BB962C8B-B14F-4D97-AF65-F5344CB8AC3E}">
        <p14:creationId xmlns:p14="http://schemas.microsoft.com/office/powerpoint/2010/main" val="36432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Risk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can you anticipate in the way of unknowns that might impact the project?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Can you eliminate/reduce/mitigate the impacts of these risks? How?</a:t>
            </a:r>
          </a:p>
        </p:txBody>
      </p:sp>
    </p:spTree>
    <p:extLst>
      <p:ext uri="{BB962C8B-B14F-4D97-AF65-F5344CB8AC3E}">
        <p14:creationId xmlns:p14="http://schemas.microsoft.com/office/powerpoint/2010/main" val="373837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Quality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required quality?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How will it be measured?</a:t>
            </a:r>
          </a:p>
        </p:txBody>
      </p:sp>
    </p:spTree>
    <p:extLst>
      <p:ext uri="{BB962C8B-B14F-4D97-AF65-F5344CB8AC3E}">
        <p14:creationId xmlns:p14="http://schemas.microsoft.com/office/powerpoint/2010/main" val="92616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kinds of communication will be required throughout the project?</a:t>
            </a:r>
          </a:p>
          <a:p>
            <a:pPr lvl="1"/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With the team</a:t>
            </a:r>
          </a:p>
          <a:p>
            <a:pPr lvl="1"/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With the sponsor</a:t>
            </a:r>
          </a:p>
          <a:p>
            <a:pPr lvl="1"/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With other stakeholders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forms of communication will you use?</a:t>
            </a:r>
          </a:p>
          <a:p>
            <a:pPr lvl="1"/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Formal, informal, written, oral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planned frequency of communication?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43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initiation phase identified the stakeholders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During the planning phase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Additional stakeholders may be identified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Detailed plans are made about the format and frequency of communications with each stakeholder group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Tools are identified which can be used to track and control the relationships between the stakeholders and the project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Planning phase includes Scope planning, Work Breakdown Structure,  Project schedule development,  Resource planning, Budget planning,  Procurement planning, Risk management,  Quality planning, Communication planning and Stakeholder Management Planning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When the project plan is approved by the sponsor, you are ready to proceed to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91694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After the project charter is approved, the Project Initiation phase is complete and you are ready to proceed to the Project Planning phase.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When the Project Planning phase is complete, you are ready to proceed to Project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planning is the second major project phase, and the second of the five process groups identified in PMBOK.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After the project charter is approved, the Project Initiation phase is complete and you are ready to proceed to the Project Planning phase.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When the Project Planning phase is complete, you are ready to proceed to Project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of the project planning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Establishing business requirements.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Establishing cost, schedule, list of deliverables, and delivery dates.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Establishing resources plan.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Getting management approval and proceeding to the next phase.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Basic processes</a:t>
            </a:r>
            <a:b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of project planning 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Scope planning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Preparing the Work Breakdown Structure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schedule development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Resource planning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Budget planning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Procurement planning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Risk management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Quality planning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Communication planning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 planning</a:t>
            </a: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Scope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Determining the scope is a key piece of being able to prepare a plan.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is in?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is out?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Make it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Measurable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Preparing the WBS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Work breakdown structure: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List of all tasks and subtasks required to achieve the scope (produce the deliverables)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66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Schedule development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How long will each task on the WBS take?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are the relationships between the tasks?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Direct Precedence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More complex relationships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4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Resource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resources are required to carry out each task on the WBS?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Specialized equipment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87279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8422</TotalTime>
  <Words>514</Words>
  <Application>Microsoft Office PowerPoint</Application>
  <PresentationFormat>On-screen Show (4:3)</PresentationFormat>
  <Paragraphs>79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Overview of Project Planning</vt:lpstr>
      <vt:lpstr>Project Planning</vt:lpstr>
      <vt:lpstr>Project Planning</vt:lpstr>
      <vt:lpstr>Purpose  of the project planning phase</vt:lpstr>
      <vt:lpstr>Basic processes of project planning </vt:lpstr>
      <vt:lpstr>Scope planning</vt:lpstr>
      <vt:lpstr>Preparing the WBS</vt:lpstr>
      <vt:lpstr>Project Schedule development</vt:lpstr>
      <vt:lpstr>Resource Planning</vt:lpstr>
      <vt:lpstr>Budget Planning</vt:lpstr>
      <vt:lpstr>Procurement Planning</vt:lpstr>
      <vt:lpstr>Risk Management</vt:lpstr>
      <vt:lpstr>Quality Planning</vt:lpstr>
      <vt:lpstr>Communication Planning</vt:lpstr>
      <vt:lpstr>Stakeholder Management Planning</vt:lpstr>
      <vt:lpstr>Summary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Brendan</cp:lastModifiedBy>
  <cp:revision>19</cp:revision>
  <dcterms:created xsi:type="dcterms:W3CDTF">2014-06-09T20:10:57Z</dcterms:created>
  <dcterms:modified xsi:type="dcterms:W3CDTF">2014-06-19T15:48:30Z</dcterms:modified>
</cp:coreProperties>
</file>