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60"/>
  </p:normalViewPr>
  <p:slideViewPr>
    <p:cSldViewPr snapToGrid="0">
      <p:cViewPr varScale="1">
        <p:scale>
          <a:sx n="64" d="100"/>
          <a:sy n="64" d="100"/>
        </p:scale>
        <p:origin x="192"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2/11/2020</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a:t>Enrollment in Community Colleges in the Portland Metropolitan Area</a:t>
            </a:r>
          </a:p>
        </p:txBody>
      </p:sp>
      <p:sp>
        <p:nvSpPr>
          <p:cNvPr id="3" name="Subtitle 2"/>
          <p:cNvSpPr>
            <a:spLocks noGrp="1"/>
          </p:cNvSpPr>
          <p:nvPr>
            <p:ph type="subTitle" idx="1"/>
          </p:nvPr>
        </p:nvSpPr>
        <p:spPr/>
        <p:txBody>
          <a:bodyPr/>
          <a:lstStyle/>
          <a:p>
            <a:r>
              <a:rPr lang="en-US" dirty="0"/>
              <a:t>Spring 2016</a:t>
            </a:r>
          </a:p>
        </p:txBody>
      </p:sp>
    </p:spTree>
    <p:extLst>
      <p:ext uri="{BB962C8B-B14F-4D97-AF65-F5344CB8AC3E}">
        <p14:creationId xmlns:p14="http://schemas.microsoft.com/office/powerpoint/2010/main" val="238802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College in the Portland Area</a:t>
            </a:r>
          </a:p>
        </p:txBody>
      </p:sp>
      <p:pic>
        <p:nvPicPr>
          <p:cNvPr id="6" name="Content Placeholder 5" descr="Group of teenage students enjoying outsid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00" y="1523555"/>
            <a:ext cx="5678488" cy="3782314"/>
          </a:xfrm>
        </p:spPr>
      </p:pic>
      <p:sp>
        <p:nvSpPr>
          <p:cNvPr id="5" name="Text Placeholder 4"/>
          <p:cNvSpPr>
            <a:spLocks noGrp="1"/>
          </p:cNvSpPr>
          <p:nvPr>
            <p:ph type="body" sz="half" idx="2"/>
          </p:nvPr>
        </p:nvSpPr>
        <p:spPr/>
        <p:txBody>
          <a:bodyPr/>
          <a:lstStyle/>
          <a:p>
            <a:r>
              <a:rPr lang="en-US" dirty="0"/>
              <a:t>The Portland metropolitan area benefits from a wide array of public and private colleges.  By far, most students are enrolled at one of the local community colleges.  </a:t>
            </a:r>
          </a:p>
        </p:txBody>
      </p:sp>
    </p:spTree>
    <p:extLst>
      <p:ext uri="{BB962C8B-B14F-4D97-AF65-F5344CB8AC3E}">
        <p14:creationId xmlns:p14="http://schemas.microsoft.com/office/powerpoint/2010/main" val="270136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PCC</a:t>
            </a:r>
          </a:p>
        </p:txBody>
      </p:sp>
      <p:pic>
        <p:nvPicPr>
          <p:cNvPr id="5" name="Content Placeholder 4" descr="File:Building 9 Portland Community College - Rock Creek Campus.JPG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9820" y="2000597"/>
            <a:ext cx="5678488" cy="2950151"/>
          </a:xfrm>
        </p:spPr>
      </p:pic>
      <p:sp>
        <p:nvSpPr>
          <p:cNvPr id="4" name="Text Placeholder 3"/>
          <p:cNvSpPr>
            <a:spLocks noGrp="1"/>
          </p:cNvSpPr>
          <p:nvPr>
            <p:ph type="body" sz="half" idx="2"/>
          </p:nvPr>
        </p:nvSpPr>
        <p:spPr>
          <a:xfrm>
            <a:off x="1488948" y="2318466"/>
            <a:ext cx="4389120" cy="3762294"/>
          </a:xfrm>
        </p:spPr>
        <p:txBody>
          <a:bodyPr/>
          <a:lstStyle/>
          <a:p>
            <a:r>
              <a:rPr lang="en-US" b="1" dirty="0"/>
              <a:t>Portland Community College</a:t>
            </a:r>
            <a:r>
              <a:rPr lang="en-US" dirty="0"/>
              <a:t> (PCC) is the largest, with four full fledges campuses and several smaller learning centers.  In 2017, over 60,000 students attended Portland Community College.  PCC offers certificate programs, Associates degree programs through 149 major areas.</a:t>
            </a:r>
          </a:p>
          <a:p>
            <a:endParaRPr lang="en-US" dirty="0"/>
          </a:p>
        </p:txBody>
      </p:sp>
    </p:spTree>
    <p:extLst>
      <p:ext uri="{BB962C8B-B14F-4D97-AF65-F5344CB8AC3E}">
        <p14:creationId xmlns:p14="http://schemas.microsoft.com/office/powerpoint/2010/main" val="55173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MHCC</a:t>
            </a:r>
          </a:p>
        </p:txBody>
      </p:sp>
      <p:pic>
        <p:nvPicPr>
          <p:cNvPr id="5" name="Content Placeholder 4" descr="Mt. Hood Community College | Flickr - Photo Shar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2994" y="1828800"/>
            <a:ext cx="4762500" cy="3171825"/>
          </a:xfrm>
        </p:spPr>
      </p:pic>
      <p:sp>
        <p:nvSpPr>
          <p:cNvPr id="4" name="Text Placeholder 3"/>
          <p:cNvSpPr>
            <a:spLocks noGrp="1"/>
          </p:cNvSpPr>
          <p:nvPr>
            <p:ph type="body" sz="half" idx="2"/>
          </p:nvPr>
        </p:nvSpPr>
        <p:spPr/>
        <p:txBody>
          <a:bodyPr/>
          <a:lstStyle/>
          <a:p>
            <a:r>
              <a:rPr lang="en-US" b="1" dirty="0"/>
              <a:t>Mt Hood Community College</a:t>
            </a:r>
            <a:r>
              <a:rPr lang="en-US" dirty="0"/>
              <a:t> (MHCC) serves students who live north and east of Portland proper.  In 2014, over 9,000 students attended MHCC.  Mt Hood offers certificate programs, Associates degree programs with 99 different majors.</a:t>
            </a:r>
          </a:p>
        </p:txBody>
      </p:sp>
    </p:spTree>
    <p:extLst>
      <p:ext uri="{BB962C8B-B14F-4D97-AF65-F5344CB8AC3E}">
        <p14:creationId xmlns:p14="http://schemas.microsoft.com/office/powerpoint/2010/main" val="3272928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CCC</a:t>
            </a:r>
          </a:p>
        </p:txBody>
      </p:sp>
      <p:sp>
        <p:nvSpPr>
          <p:cNvPr id="4" name="Text Placeholder 3"/>
          <p:cNvSpPr>
            <a:spLocks noGrp="1"/>
          </p:cNvSpPr>
          <p:nvPr>
            <p:ph type="body" sz="half" idx="2"/>
          </p:nvPr>
        </p:nvSpPr>
        <p:spPr/>
        <p:txBody>
          <a:bodyPr/>
          <a:lstStyle/>
          <a:p>
            <a:r>
              <a:rPr lang="en-US" b="1" dirty="0"/>
              <a:t>Clackamas Community College</a:t>
            </a:r>
            <a:r>
              <a:rPr lang="en-US" dirty="0"/>
              <a:t> (CCC) serves students who live south of the Portland area.  In 2014 over 7,000 attended CCC.  They were offered certificate and Associates degree programs with a possibility of 88 majors.</a:t>
            </a:r>
          </a:p>
        </p:txBody>
      </p:sp>
      <p:pic>
        <p:nvPicPr>
          <p:cNvPr id="1026" name="Picture 2" descr="http://www.clackamas.edu/uploadedImages/Resources/Site_Photos/300_x_200/RookHall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8293" y="2208868"/>
            <a:ext cx="4493387" cy="2995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46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to Increase Enrollment </a:t>
            </a:r>
          </a:p>
        </p:txBody>
      </p:sp>
      <p:sp>
        <p:nvSpPr>
          <p:cNvPr id="4" name="Text Placeholder 3"/>
          <p:cNvSpPr>
            <a:spLocks noGrp="1"/>
          </p:cNvSpPr>
          <p:nvPr>
            <p:ph type="body" sz="half" idx="2"/>
          </p:nvPr>
        </p:nvSpPr>
        <p:spPr>
          <a:xfrm>
            <a:off x="1024128" y="2257506"/>
            <a:ext cx="2946623" cy="4005508"/>
          </a:xfrm>
        </p:spPr>
        <p:txBody>
          <a:bodyPr/>
          <a:lstStyle/>
          <a:p>
            <a:r>
              <a:rPr lang="en-US" dirty="0"/>
              <a:t>Each college has plans to increase enrollment to more closely reflect the population of the metropolitan area.</a:t>
            </a:r>
          </a:p>
        </p:txBody>
      </p:sp>
      <p:sp>
        <p:nvSpPr>
          <p:cNvPr id="11" name="Content Placeholder 10">
            <a:extLst>
              <a:ext uri="{FF2B5EF4-FFF2-40B4-BE49-F238E27FC236}">
                <a16:creationId xmlns:a16="http://schemas.microsoft.com/office/drawing/2014/main" id="{408A5BFA-52F7-4F62-9E46-8BB05A42F3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240740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otalTime>0</TotalTime>
  <Words>195</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Tw Cen MT</vt:lpstr>
      <vt:lpstr>Tw Cen MT Condensed</vt:lpstr>
      <vt:lpstr>Wingdings 3</vt:lpstr>
      <vt:lpstr>Integral</vt:lpstr>
      <vt:lpstr>Enrollment in Community Colleges in the Portland Metropolitan Area</vt:lpstr>
      <vt:lpstr>College in the Portland Area</vt:lpstr>
      <vt:lpstr>PCC</vt:lpstr>
      <vt:lpstr>MHCC</vt:lpstr>
      <vt:lpstr>CCC</vt:lpstr>
      <vt:lpstr>Budget to Increase Enrollment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in Enrollment in Community Colleges in the Portland Metropolitan Area</dc:title>
  <dc:creator>pccuser</dc:creator>
  <cp:lastModifiedBy>Hallie Puncochar</cp:lastModifiedBy>
  <cp:revision>15</cp:revision>
  <dcterms:created xsi:type="dcterms:W3CDTF">2016-07-21T16:02:11Z</dcterms:created>
  <dcterms:modified xsi:type="dcterms:W3CDTF">2020-02-11T16:49:43Z</dcterms:modified>
</cp:coreProperties>
</file>