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2"/>
  </p:notesMasterIdLst>
  <p:sldIdLst>
    <p:sldId id="256" r:id="rId5"/>
    <p:sldId id="327" r:id="rId6"/>
    <p:sldId id="333" r:id="rId7"/>
    <p:sldId id="268" r:id="rId8"/>
    <p:sldId id="328" r:id="rId9"/>
    <p:sldId id="334" r:id="rId10"/>
    <p:sldId id="335" r:id="rId11"/>
    <p:sldId id="272" r:id="rId12"/>
    <p:sldId id="329" r:id="rId13"/>
    <p:sldId id="330" r:id="rId14"/>
    <p:sldId id="331" r:id="rId15"/>
    <p:sldId id="336" r:id="rId16"/>
    <p:sldId id="273" r:id="rId17"/>
    <p:sldId id="271" r:id="rId18"/>
    <p:sldId id="337" r:id="rId19"/>
    <p:sldId id="338" r:id="rId20"/>
    <p:sldId id="264" r:id="rId21"/>
    <p:sldId id="265" r:id="rId22"/>
    <p:sldId id="276" r:id="rId23"/>
    <p:sldId id="339" r:id="rId24"/>
    <p:sldId id="340" r:id="rId25"/>
    <p:sldId id="341" r:id="rId26"/>
    <p:sldId id="266" r:id="rId27"/>
    <p:sldId id="342" r:id="rId28"/>
    <p:sldId id="343" r:id="rId29"/>
    <p:sldId id="344" r:id="rId30"/>
    <p:sldId id="345" r:id="rId31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769"/>
    <p:restoredTop sz="94663"/>
  </p:normalViewPr>
  <p:slideViewPr>
    <p:cSldViewPr snapToGrid="0">
      <p:cViewPr varScale="1">
        <p:scale>
          <a:sx n="91" d="100"/>
          <a:sy n="91" d="100"/>
        </p:scale>
        <p:origin x="200" y="3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cGregor,Lynn" userId="S::w0273119@campus.nscc.ca::2a77ac1c-ad9e-411e-9a47-93d326c795b3" providerId="AD" clId="Web-{923AC14B-66F6-4BF8-8F55-B6A33442F692}"/>
    <pc:docChg chg="modSld">
      <pc:chgData name="MacGregor,Lynn" userId="S::w0273119@campus.nscc.ca::2a77ac1c-ad9e-411e-9a47-93d326c795b3" providerId="AD" clId="Web-{923AC14B-66F6-4BF8-8F55-B6A33442F692}" dt="2023-06-16T19:19:46.222" v="0"/>
      <pc:docMkLst>
        <pc:docMk/>
      </pc:docMkLst>
      <pc:sldChg chg="modSp">
        <pc:chgData name="MacGregor,Lynn" userId="S::w0273119@campus.nscc.ca::2a77ac1c-ad9e-411e-9a47-93d326c795b3" providerId="AD" clId="Web-{923AC14B-66F6-4BF8-8F55-B6A33442F692}" dt="2023-06-16T19:19:46.222" v="0"/>
        <pc:sldMkLst>
          <pc:docMk/>
          <pc:sldMk cId="2119115294" sldId="256"/>
        </pc:sldMkLst>
        <pc:picChg chg="mod">
          <ac:chgData name="MacGregor,Lynn" userId="S::w0273119@campus.nscc.ca::2a77ac1c-ad9e-411e-9a47-93d326c795b3" providerId="AD" clId="Web-{923AC14B-66F6-4BF8-8F55-B6A33442F692}" dt="2023-06-16T19:19:46.222" v="0"/>
          <ac:picMkLst>
            <pc:docMk/>
            <pc:sldMk cId="2119115294" sldId="256"/>
            <ac:picMk id="5" creationId="{80E6E440-1C4E-4422-8851-B69B729E4DA1}"/>
          </ac:picMkLst>
        </pc:picChg>
      </pc:sldChg>
    </pc:docChg>
  </pc:docChgLst>
  <pc:docChgLst>
    <pc:chgData name="Robinson,Nadine" userId="S::w0486530@campus.nscc.ca::bb0c7927-911f-4325-9abb-7c0f016f7a13" providerId="AD" clId="Web-{BB72722A-1BD3-E090-455C-6CA31F9DB261}"/>
    <pc:docChg chg="modSld">
      <pc:chgData name="Robinson,Nadine" userId="S::w0486530@campus.nscc.ca::bb0c7927-911f-4325-9abb-7c0f016f7a13" providerId="AD" clId="Web-{BB72722A-1BD3-E090-455C-6CA31F9DB261}" dt="2024-03-15T14:54:11.654" v="0" actId="1076"/>
      <pc:docMkLst>
        <pc:docMk/>
      </pc:docMkLst>
      <pc:sldChg chg="modSp">
        <pc:chgData name="Robinson,Nadine" userId="S::w0486530@campus.nscc.ca::bb0c7927-911f-4325-9abb-7c0f016f7a13" providerId="AD" clId="Web-{BB72722A-1BD3-E090-455C-6CA31F9DB261}" dt="2024-03-15T14:54:11.654" v="0" actId="1076"/>
        <pc:sldMkLst>
          <pc:docMk/>
          <pc:sldMk cId="1062677071" sldId="328"/>
        </pc:sldMkLst>
        <pc:picChg chg="mod">
          <ac:chgData name="Robinson,Nadine" userId="S::w0486530@campus.nscc.ca::bb0c7927-911f-4325-9abb-7c0f016f7a13" providerId="AD" clId="Web-{BB72722A-1BD3-E090-455C-6CA31F9DB261}" dt="2024-03-15T14:54:11.654" v="0" actId="1076"/>
          <ac:picMkLst>
            <pc:docMk/>
            <pc:sldMk cId="1062677071" sldId="328"/>
            <ac:picMk id="5" creationId="{FDCAABC3-5B3D-706E-2F90-67F3295B3293}"/>
          </ac:picMkLst>
        </pc:picChg>
      </pc:sldChg>
    </pc:docChg>
  </pc:docChgLst>
  <pc:docChgLst>
    <pc:chgData name="MacGregor,Lynn" userId="2a77ac1c-ad9e-411e-9a47-93d326c795b3" providerId="ADAL" clId="{CD3E0370-CF8F-3147-BD69-63E92B870C7A}"/>
    <pc:docChg chg="custSel modMainMaster">
      <pc:chgData name="MacGregor,Lynn" userId="2a77ac1c-ad9e-411e-9a47-93d326c795b3" providerId="ADAL" clId="{CD3E0370-CF8F-3147-BD69-63E92B870C7A}" dt="2023-09-04T18:41:59.474" v="18"/>
      <pc:docMkLst>
        <pc:docMk/>
      </pc:docMkLst>
      <pc:sldMasterChg chg="modSldLayout">
        <pc:chgData name="MacGregor,Lynn" userId="2a77ac1c-ad9e-411e-9a47-93d326c795b3" providerId="ADAL" clId="{CD3E0370-CF8F-3147-BD69-63E92B870C7A}" dt="2023-09-04T18:41:59.474" v="18"/>
        <pc:sldMasterMkLst>
          <pc:docMk/>
          <pc:sldMasterMk cId="1516162385" sldId="2147483648"/>
        </pc:sldMasterMkLst>
        <pc:sldLayoutChg chg="addSp delSp modSp mod">
          <pc:chgData name="MacGregor,Lynn" userId="2a77ac1c-ad9e-411e-9a47-93d326c795b3" providerId="ADAL" clId="{CD3E0370-CF8F-3147-BD69-63E92B870C7A}" dt="2023-09-04T18:41:59.474" v="18"/>
          <pc:sldLayoutMkLst>
            <pc:docMk/>
            <pc:sldMasterMk cId="1516162385" sldId="2147483648"/>
            <pc:sldLayoutMk cId="345437466" sldId="2147483652"/>
          </pc:sldLayoutMkLst>
          <pc:spChg chg="add del mod">
            <ac:chgData name="MacGregor,Lynn" userId="2a77ac1c-ad9e-411e-9a47-93d326c795b3" providerId="ADAL" clId="{CD3E0370-CF8F-3147-BD69-63E92B870C7A}" dt="2023-09-03T22:36:39.120" v="3"/>
            <ac:spMkLst>
              <pc:docMk/>
              <pc:sldMasterMk cId="1516162385" sldId="2147483648"/>
              <pc:sldLayoutMk cId="345437466" sldId="2147483652"/>
              <ac:spMk id="5" creationId="{1F2AB052-7147-E8F6-7504-6BDBE253CE57}"/>
            </ac:spMkLst>
          </pc:spChg>
          <pc:spChg chg="del mod">
            <ac:chgData name="MacGregor,Lynn" userId="2a77ac1c-ad9e-411e-9a47-93d326c795b3" providerId="ADAL" clId="{CD3E0370-CF8F-3147-BD69-63E92B870C7A}" dt="2023-09-04T18:41:56.217" v="14" actId="478"/>
            <ac:spMkLst>
              <pc:docMk/>
              <pc:sldMasterMk cId="1516162385" sldId="2147483648"/>
              <pc:sldLayoutMk cId="345437466" sldId="2147483652"/>
              <ac:spMk id="6" creationId="{00000000-0000-0000-0000-000000000000}"/>
            </ac:spMkLst>
          </pc:spChg>
          <pc:spChg chg="add del mod">
            <ac:chgData name="MacGregor,Lynn" userId="2a77ac1c-ad9e-411e-9a47-93d326c795b3" providerId="ADAL" clId="{CD3E0370-CF8F-3147-BD69-63E92B870C7A}" dt="2023-09-03T22:37:22.089" v="9"/>
            <ac:spMkLst>
              <pc:docMk/>
              <pc:sldMasterMk cId="1516162385" sldId="2147483648"/>
              <pc:sldLayoutMk cId="345437466" sldId="2147483652"/>
              <ac:spMk id="7" creationId="{FF74FFB8-4508-CA92-1B4B-6407F4FB98FB}"/>
            </ac:spMkLst>
          </pc:spChg>
          <pc:spChg chg="add del mod">
            <ac:chgData name="MacGregor,Lynn" userId="2a77ac1c-ad9e-411e-9a47-93d326c795b3" providerId="ADAL" clId="{CD3E0370-CF8F-3147-BD69-63E92B870C7A}" dt="2023-09-04T18:41:59.474" v="18"/>
            <ac:spMkLst>
              <pc:docMk/>
              <pc:sldMasterMk cId="1516162385" sldId="2147483648"/>
              <pc:sldLayoutMk cId="345437466" sldId="2147483652"/>
              <ac:spMk id="8" creationId="{D92A126D-1029-8C6C-14EA-75A8C1322DE4}"/>
            </ac:spMkLst>
          </pc:spChg>
          <pc:spChg chg="add del mod">
            <ac:chgData name="MacGregor,Lynn" userId="2a77ac1c-ad9e-411e-9a47-93d326c795b3" providerId="ADAL" clId="{CD3E0370-CF8F-3147-BD69-63E92B870C7A}" dt="2023-09-04T18:41:59.473" v="16"/>
            <ac:spMkLst>
              <pc:docMk/>
              <pc:sldMasterMk cId="1516162385" sldId="2147483648"/>
              <pc:sldLayoutMk cId="345437466" sldId="2147483652"/>
              <ac:spMk id="9" creationId="{D8C2A9E3-F45F-EA83-80D6-BFE1B204000F}"/>
            </ac:spMkLst>
          </pc:spChg>
        </pc:sldLayoutChg>
      </pc:sldMasterChg>
    </pc:docChg>
  </pc:docChgLst>
  <pc:docChgLst>
    <pc:chgData name="Robinson,Nadine" userId="S::w0486530@campus.nscc.ca::bb0c7927-911f-4325-9abb-7c0f016f7a13" providerId="AD" clId="Web-{06739EBD-4989-A2BD-FC6C-D40102951A7B}"/>
    <pc:docChg chg="addSld delSld modSld">
      <pc:chgData name="Robinson,Nadine" userId="S::w0486530@campus.nscc.ca::bb0c7927-911f-4325-9abb-7c0f016f7a13" providerId="AD" clId="Web-{06739EBD-4989-A2BD-FC6C-D40102951A7B}" dt="2024-03-25T21:24:01.815" v="29" actId="20577"/>
      <pc:docMkLst>
        <pc:docMk/>
      </pc:docMkLst>
      <pc:sldChg chg="modSp">
        <pc:chgData name="Robinson,Nadine" userId="S::w0486530@campus.nscc.ca::bb0c7927-911f-4325-9abb-7c0f016f7a13" providerId="AD" clId="Web-{06739EBD-4989-A2BD-FC6C-D40102951A7B}" dt="2024-03-25T21:15:08.024" v="2" actId="1076"/>
        <pc:sldMkLst>
          <pc:docMk/>
          <pc:sldMk cId="30582053" sldId="273"/>
        </pc:sldMkLst>
        <pc:spChg chg="mod">
          <ac:chgData name="Robinson,Nadine" userId="S::w0486530@campus.nscc.ca::bb0c7927-911f-4325-9abb-7c0f016f7a13" providerId="AD" clId="Web-{06739EBD-4989-A2BD-FC6C-D40102951A7B}" dt="2024-03-25T21:15:08.024" v="2" actId="1076"/>
          <ac:spMkLst>
            <pc:docMk/>
            <pc:sldMk cId="30582053" sldId="273"/>
            <ac:spMk id="7" creationId="{117D623D-8678-BB89-8299-E11DF63BFC89}"/>
          </ac:spMkLst>
        </pc:spChg>
      </pc:sldChg>
      <pc:sldChg chg="add del">
        <pc:chgData name="Robinson,Nadine" userId="S::w0486530@campus.nscc.ca::bb0c7927-911f-4325-9abb-7c0f016f7a13" providerId="AD" clId="Web-{06739EBD-4989-A2BD-FC6C-D40102951A7B}" dt="2024-03-25T21:06:49.328" v="1"/>
        <pc:sldMkLst>
          <pc:docMk/>
          <pc:sldMk cId="1062677071" sldId="328"/>
        </pc:sldMkLst>
      </pc:sldChg>
      <pc:sldChg chg="modSp">
        <pc:chgData name="Robinson,Nadine" userId="S::w0486530@campus.nscc.ca::bb0c7927-911f-4325-9abb-7c0f016f7a13" providerId="AD" clId="Web-{06739EBD-4989-A2BD-FC6C-D40102951A7B}" dt="2024-03-25T21:22:30.532" v="25" actId="20577"/>
        <pc:sldMkLst>
          <pc:docMk/>
          <pc:sldMk cId="3201257968" sldId="341"/>
        </pc:sldMkLst>
        <pc:spChg chg="mod">
          <ac:chgData name="Robinson,Nadine" userId="S::w0486530@campus.nscc.ca::bb0c7927-911f-4325-9abb-7c0f016f7a13" providerId="AD" clId="Web-{06739EBD-4989-A2BD-FC6C-D40102951A7B}" dt="2024-03-25T21:22:30.532" v="25" actId="20577"/>
          <ac:spMkLst>
            <pc:docMk/>
            <pc:sldMk cId="3201257968" sldId="341"/>
            <ac:spMk id="7" creationId="{C1F74B1C-44C7-4206-EB09-4BD14038F8BC}"/>
          </ac:spMkLst>
        </pc:spChg>
      </pc:sldChg>
      <pc:sldChg chg="modSp">
        <pc:chgData name="Robinson,Nadine" userId="S::w0486530@campus.nscc.ca::bb0c7927-911f-4325-9abb-7c0f016f7a13" providerId="AD" clId="Web-{06739EBD-4989-A2BD-FC6C-D40102951A7B}" dt="2024-03-25T21:24:01.815" v="29" actId="20577"/>
        <pc:sldMkLst>
          <pc:docMk/>
          <pc:sldMk cId="1028543697" sldId="343"/>
        </pc:sldMkLst>
        <pc:spChg chg="mod">
          <ac:chgData name="Robinson,Nadine" userId="S::w0486530@campus.nscc.ca::bb0c7927-911f-4325-9abb-7c0f016f7a13" providerId="AD" clId="Web-{06739EBD-4989-A2BD-FC6C-D40102951A7B}" dt="2024-03-25T21:24:01.815" v="29" actId="20577"/>
          <ac:spMkLst>
            <pc:docMk/>
            <pc:sldMk cId="1028543697" sldId="343"/>
            <ac:spMk id="7" creationId="{563A6483-A5BE-D936-858A-C928BD0751FC}"/>
          </ac:spMkLst>
        </pc:spChg>
      </pc:sldChg>
    </pc:docChg>
  </pc:docChgLst>
  <pc:docChgLst>
    <pc:chgData name="Robinson,Nadine" userId="S::w0486530@campus.nscc.ca::bb0c7927-911f-4325-9abb-7c0f016f7a13" providerId="AD" clId="Web-{18DB6D90-52AB-B260-1E34-38BD1CCEFD33}"/>
    <pc:docChg chg="modSld">
      <pc:chgData name="Robinson,Nadine" userId="S::w0486530@campus.nscc.ca::bb0c7927-911f-4325-9abb-7c0f016f7a13" providerId="AD" clId="Web-{18DB6D90-52AB-B260-1E34-38BD1CCEFD33}" dt="2024-03-15T14:56:01.629" v="4" actId="1076"/>
      <pc:docMkLst>
        <pc:docMk/>
      </pc:docMkLst>
      <pc:sldChg chg="modSp">
        <pc:chgData name="Robinson,Nadine" userId="S::w0486530@campus.nscc.ca::bb0c7927-911f-4325-9abb-7c0f016f7a13" providerId="AD" clId="Web-{18DB6D90-52AB-B260-1E34-38BD1CCEFD33}" dt="2024-03-15T14:56:01.629" v="4" actId="1076"/>
        <pc:sldMkLst>
          <pc:docMk/>
          <pc:sldMk cId="1062677071" sldId="328"/>
        </pc:sldMkLst>
        <pc:picChg chg="mod">
          <ac:chgData name="Robinson,Nadine" userId="S::w0486530@campus.nscc.ca::bb0c7927-911f-4325-9abb-7c0f016f7a13" providerId="AD" clId="Web-{18DB6D90-52AB-B260-1E34-38BD1CCEFD33}" dt="2024-03-15T14:56:01.629" v="4" actId="1076"/>
          <ac:picMkLst>
            <pc:docMk/>
            <pc:sldMk cId="1062677071" sldId="328"/>
            <ac:picMk id="5" creationId="{FDCAABC3-5B3D-706E-2F90-67F3295B3293}"/>
          </ac:picMkLst>
        </pc:picChg>
      </pc:sldChg>
    </pc:docChg>
  </pc:docChgLst>
  <pc:docChgLst>
    <pc:chgData name="Gala Borja,Zaira" userId="184e4b74-afde-494e-a8bf-34fb837a4ac9" providerId="ADAL" clId="{360C8430-D2A1-4AF3-9729-65799819D81C}"/>
    <pc:docChg chg="undo custSel addSld delSld modSld sldOrd">
      <pc:chgData name="Gala Borja,Zaira" userId="184e4b74-afde-494e-a8bf-34fb837a4ac9" providerId="ADAL" clId="{360C8430-D2A1-4AF3-9729-65799819D81C}" dt="2023-05-18T18:40:21.103" v="2229"/>
      <pc:docMkLst>
        <pc:docMk/>
      </pc:docMkLst>
      <pc:sldChg chg="ord">
        <pc:chgData name="Gala Borja,Zaira" userId="184e4b74-afde-494e-a8bf-34fb837a4ac9" providerId="ADAL" clId="{360C8430-D2A1-4AF3-9729-65799819D81C}" dt="2023-05-17T17:13:58.431" v="2221"/>
        <pc:sldMkLst>
          <pc:docMk/>
          <pc:sldMk cId="3727021003" sldId="264"/>
        </pc:sldMkLst>
      </pc:sldChg>
      <pc:sldChg chg="ord">
        <pc:chgData name="Gala Borja,Zaira" userId="184e4b74-afde-494e-a8bf-34fb837a4ac9" providerId="ADAL" clId="{360C8430-D2A1-4AF3-9729-65799819D81C}" dt="2023-05-17T17:03:21.041" v="2212"/>
        <pc:sldMkLst>
          <pc:docMk/>
          <pc:sldMk cId="3282641383" sldId="265"/>
        </pc:sldMkLst>
      </pc:sldChg>
      <pc:sldChg chg="ord">
        <pc:chgData name="Gala Borja,Zaira" userId="184e4b74-afde-494e-a8bf-34fb837a4ac9" providerId="ADAL" clId="{360C8430-D2A1-4AF3-9729-65799819D81C}" dt="2023-05-17T17:09:03.230" v="2217"/>
        <pc:sldMkLst>
          <pc:docMk/>
          <pc:sldMk cId="200962086" sldId="266"/>
        </pc:sldMkLst>
      </pc:sldChg>
      <pc:sldChg chg="modSp mod ord">
        <pc:chgData name="Gala Borja,Zaira" userId="184e4b74-afde-494e-a8bf-34fb837a4ac9" providerId="ADAL" clId="{360C8430-D2A1-4AF3-9729-65799819D81C}" dt="2023-05-17T16:21:39.466" v="2202" actId="207"/>
        <pc:sldMkLst>
          <pc:docMk/>
          <pc:sldMk cId="1787103639" sldId="268"/>
        </pc:sldMkLst>
        <pc:graphicFrameChg chg="modGraphic">
          <ac:chgData name="Gala Borja,Zaira" userId="184e4b74-afde-494e-a8bf-34fb837a4ac9" providerId="ADAL" clId="{360C8430-D2A1-4AF3-9729-65799819D81C}" dt="2023-05-17T16:21:39.466" v="2202" actId="207"/>
          <ac:graphicFrameMkLst>
            <pc:docMk/>
            <pc:sldMk cId="1787103639" sldId="268"/>
            <ac:graphicFrameMk id="12" creationId="{7CBC916C-3FCC-41A8-99F7-982F15896AA3}"/>
          </ac:graphicFrameMkLst>
        </pc:graphicFrameChg>
      </pc:sldChg>
      <pc:sldChg chg="addSp modSp mod">
        <pc:chgData name="Gala Borja,Zaira" userId="184e4b74-afde-494e-a8bf-34fb837a4ac9" providerId="ADAL" clId="{360C8430-D2A1-4AF3-9729-65799819D81C}" dt="2023-05-08T16:24:01.531" v="1383" actId="255"/>
        <pc:sldMkLst>
          <pc:docMk/>
          <pc:sldMk cId="2928167732" sldId="271"/>
        </pc:sldMkLst>
        <pc:spChg chg="mod">
          <ac:chgData name="Gala Borja,Zaira" userId="184e4b74-afde-494e-a8bf-34fb837a4ac9" providerId="ADAL" clId="{360C8430-D2A1-4AF3-9729-65799819D81C}" dt="2023-05-08T16:24:01.531" v="1383" actId="255"/>
          <ac:spMkLst>
            <pc:docMk/>
            <pc:sldMk cId="2928167732" sldId="271"/>
            <ac:spMk id="3" creationId="{F73DBFDD-C3F1-461A-8526-2898CB16C40C}"/>
          </ac:spMkLst>
        </pc:spChg>
        <pc:picChg chg="add mod">
          <ac:chgData name="Gala Borja,Zaira" userId="184e4b74-afde-494e-a8bf-34fb837a4ac9" providerId="ADAL" clId="{360C8430-D2A1-4AF3-9729-65799819D81C}" dt="2023-05-08T16:23:07.545" v="1381" actId="1036"/>
          <ac:picMkLst>
            <pc:docMk/>
            <pc:sldMk cId="2928167732" sldId="271"/>
            <ac:picMk id="5" creationId="{CD43FEAB-618C-51C2-8DDE-FAF9A0A4B276}"/>
          </ac:picMkLst>
        </pc:picChg>
      </pc:sldChg>
      <pc:sldChg chg="addSp modSp mod ord">
        <pc:chgData name="Gala Borja,Zaira" userId="184e4b74-afde-494e-a8bf-34fb837a4ac9" providerId="ADAL" clId="{360C8430-D2A1-4AF3-9729-65799819D81C}" dt="2023-05-17T17:41:36.041" v="2224"/>
        <pc:sldMkLst>
          <pc:docMk/>
          <pc:sldMk cId="279189834" sldId="272"/>
        </pc:sldMkLst>
        <pc:spChg chg="mod">
          <ac:chgData name="Gala Borja,Zaira" userId="184e4b74-afde-494e-a8bf-34fb837a4ac9" providerId="ADAL" clId="{360C8430-D2A1-4AF3-9729-65799819D81C}" dt="2023-05-08T18:40:34.001" v="2161" actId="14100"/>
          <ac:spMkLst>
            <pc:docMk/>
            <pc:sldMk cId="279189834" sldId="272"/>
            <ac:spMk id="3" creationId="{1EB859C3-071B-46EA-9C19-4DC3AC9E0358}"/>
          </ac:spMkLst>
        </pc:spChg>
        <pc:picChg chg="add mod">
          <ac:chgData name="Gala Borja,Zaira" userId="184e4b74-afde-494e-a8bf-34fb837a4ac9" providerId="ADAL" clId="{360C8430-D2A1-4AF3-9729-65799819D81C}" dt="2023-05-08T19:17:39.121" v="2195" actId="1076"/>
          <ac:picMkLst>
            <pc:docMk/>
            <pc:sldMk cId="279189834" sldId="272"/>
            <ac:picMk id="5" creationId="{6B0852A3-2982-9782-AE62-8355ADA69061}"/>
          </ac:picMkLst>
        </pc:picChg>
      </pc:sldChg>
      <pc:sldChg chg="addSp modSp mod ord">
        <pc:chgData name="Gala Borja,Zaira" userId="184e4b74-afde-494e-a8bf-34fb837a4ac9" providerId="ADAL" clId="{360C8430-D2A1-4AF3-9729-65799819D81C}" dt="2023-05-17T17:44:03.163" v="2226"/>
        <pc:sldMkLst>
          <pc:docMk/>
          <pc:sldMk cId="30582053" sldId="273"/>
        </pc:sldMkLst>
        <pc:spChg chg="mod">
          <ac:chgData name="Gala Borja,Zaira" userId="184e4b74-afde-494e-a8bf-34fb837a4ac9" providerId="ADAL" clId="{360C8430-D2A1-4AF3-9729-65799819D81C}" dt="2023-05-08T18:41:33.739" v="2171" actId="14100"/>
          <ac:spMkLst>
            <pc:docMk/>
            <pc:sldMk cId="30582053" sldId="273"/>
            <ac:spMk id="3" creationId="{0333D8E4-7894-4C41-AABA-DEC3DE728097}"/>
          </ac:spMkLst>
        </pc:spChg>
        <pc:picChg chg="add mod">
          <ac:chgData name="Gala Borja,Zaira" userId="184e4b74-afde-494e-a8bf-34fb837a4ac9" providerId="ADAL" clId="{360C8430-D2A1-4AF3-9729-65799819D81C}" dt="2023-05-08T18:50:35.360" v="2182" actId="1076"/>
          <ac:picMkLst>
            <pc:docMk/>
            <pc:sldMk cId="30582053" sldId="273"/>
            <ac:picMk id="5" creationId="{6240F2E7-B45B-84E5-A7B9-A5F7A7295AFF}"/>
          </ac:picMkLst>
        </pc:picChg>
      </pc:sldChg>
      <pc:sldChg chg="addSp modSp mod ord">
        <pc:chgData name="Gala Borja,Zaira" userId="184e4b74-afde-494e-a8bf-34fb837a4ac9" providerId="ADAL" clId="{360C8430-D2A1-4AF3-9729-65799819D81C}" dt="2023-05-17T17:56:57.398" v="2228"/>
        <pc:sldMkLst>
          <pc:docMk/>
          <pc:sldMk cId="831867823" sldId="276"/>
        </pc:sldMkLst>
        <pc:spChg chg="mod">
          <ac:chgData name="Gala Borja,Zaira" userId="184e4b74-afde-494e-a8bf-34fb837a4ac9" providerId="ADAL" clId="{360C8430-D2A1-4AF3-9729-65799819D81C}" dt="2023-05-08T18:50:20.852" v="2181" actId="14100"/>
          <ac:spMkLst>
            <pc:docMk/>
            <pc:sldMk cId="831867823" sldId="276"/>
            <ac:spMk id="3" creationId="{6A6E04F7-6B7B-4E02-9716-06BE9E9149C6}"/>
          </ac:spMkLst>
        </pc:spChg>
        <pc:picChg chg="add mod">
          <ac:chgData name="Gala Borja,Zaira" userId="184e4b74-afde-494e-a8bf-34fb837a4ac9" providerId="ADAL" clId="{360C8430-D2A1-4AF3-9729-65799819D81C}" dt="2023-05-08T18:51:49.308" v="2190" actId="1076"/>
          <ac:picMkLst>
            <pc:docMk/>
            <pc:sldMk cId="831867823" sldId="276"/>
            <ac:picMk id="5" creationId="{F431CDB2-CA16-3894-E3D1-C09B82EFBAFF}"/>
          </ac:picMkLst>
        </pc:picChg>
      </pc:sldChg>
      <pc:sldChg chg="modSp mod">
        <pc:chgData name="Gala Borja,Zaira" userId="184e4b74-afde-494e-a8bf-34fb837a4ac9" providerId="ADAL" clId="{360C8430-D2A1-4AF3-9729-65799819D81C}" dt="2023-05-08T17:50:19.095" v="1968" actId="20577"/>
        <pc:sldMkLst>
          <pc:docMk/>
          <pc:sldMk cId="3661422148" sldId="327"/>
        </pc:sldMkLst>
        <pc:spChg chg="mod">
          <ac:chgData name="Gala Borja,Zaira" userId="184e4b74-afde-494e-a8bf-34fb837a4ac9" providerId="ADAL" clId="{360C8430-D2A1-4AF3-9729-65799819D81C}" dt="2023-05-08T17:50:19.095" v="1968" actId="20577"/>
          <ac:spMkLst>
            <pc:docMk/>
            <pc:sldMk cId="3661422148" sldId="327"/>
            <ac:spMk id="2" creationId="{D52CD3AF-0365-440C-91C1-36A8EC885095}"/>
          </ac:spMkLst>
        </pc:spChg>
        <pc:spChg chg="mod">
          <ac:chgData name="Gala Borja,Zaira" userId="184e4b74-afde-494e-a8bf-34fb837a4ac9" providerId="ADAL" clId="{360C8430-D2A1-4AF3-9729-65799819D81C}" dt="2023-05-08T16:07:12.206" v="1045" actId="1076"/>
          <ac:spMkLst>
            <pc:docMk/>
            <pc:sldMk cId="3661422148" sldId="327"/>
            <ac:spMk id="3" creationId="{23A8F5C3-E468-42AA-A34E-2276F50D3489}"/>
          </ac:spMkLst>
        </pc:spChg>
      </pc:sldChg>
      <pc:sldChg chg="addSp modSp add mod">
        <pc:chgData name="Gala Borja,Zaira" userId="184e4b74-afde-494e-a8bf-34fb837a4ac9" providerId="ADAL" clId="{360C8430-D2A1-4AF3-9729-65799819D81C}" dt="2023-05-08T17:55:31.164" v="1999" actId="20577"/>
        <pc:sldMkLst>
          <pc:docMk/>
          <pc:sldMk cId="1062677071" sldId="328"/>
        </pc:sldMkLst>
        <pc:spChg chg="mod">
          <ac:chgData name="Gala Borja,Zaira" userId="184e4b74-afde-494e-a8bf-34fb837a4ac9" providerId="ADAL" clId="{360C8430-D2A1-4AF3-9729-65799819D81C}" dt="2023-05-08T17:50:41.618" v="1976" actId="20577"/>
          <ac:spMkLst>
            <pc:docMk/>
            <pc:sldMk cId="1062677071" sldId="328"/>
            <ac:spMk id="2" creationId="{D52CD3AF-0365-440C-91C1-36A8EC885095}"/>
          </ac:spMkLst>
        </pc:spChg>
        <pc:spChg chg="mod">
          <ac:chgData name="Gala Borja,Zaira" userId="184e4b74-afde-494e-a8bf-34fb837a4ac9" providerId="ADAL" clId="{360C8430-D2A1-4AF3-9729-65799819D81C}" dt="2023-05-08T17:55:31.164" v="1999" actId="20577"/>
          <ac:spMkLst>
            <pc:docMk/>
            <pc:sldMk cId="1062677071" sldId="328"/>
            <ac:spMk id="3" creationId="{23A8F5C3-E468-42AA-A34E-2276F50D3489}"/>
          </ac:spMkLst>
        </pc:spChg>
        <pc:picChg chg="add mod">
          <ac:chgData name="Gala Borja,Zaira" userId="184e4b74-afde-494e-a8bf-34fb837a4ac9" providerId="ADAL" clId="{360C8430-D2A1-4AF3-9729-65799819D81C}" dt="2023-05-08T17:55:20.656" v="1997" actId="1076"/>
          <ac:picMkLst>
            <pc:docMk/>
            <pc:sldMk cId="1062677071" sldId="328"/>
            <ac:picMk id="5" creationId="{FDCAABC3-5B3D-706E-2F90-67F3295B3293}"/>
          </ac:picMkLst>
        </pc:picChg>
      </pc:sldChg>
      <pc:sldChg chg="del ord">
        <pc:chgData name="Gala Borja,Zaira" userId="184e4b74-afde-494e-a8bf-34fb837a4ac9" providerId="ADAL" clId="{360C8430-D2A1-4AF3-9729-65799819D81C}" dt="2023-05-08T15:56:55.312" v="833" actId="2696"/>
        <pc:sldMkLst>
          <pc:docMk/>
          <pc:sldMk cId="3568542599" sldId="328"/>
        </pc:sldMkLst>
      </pc:sldChg>
      <pc:sldChg chg="modSp mod">
        <pc:chgData name="Gala Borja,Zaira" userId="184e4b74-afde-494e-a8bf-34fb837a4ac9" providerId="ADAL" clId="{360C8430-D2A1-4AF3-9729-65799819D81C}" dt="2023-05-08T17:51:03.493" v="1984" actId="20577"/>
        <pc:sldMkLst>
          <pc:docMk/>
          <pc:sldMk cId="3090951775" sldId="329"/>
        </pc:sldMkLst>
        <pc:spChg chg="mod">
          <ac:chgData name="Gala Borja,Zaira" userId="184e4b74-afde-494e-a8bf-34fb837a4ac9" providerId="ADAL" clId="{360C8430-D2A1-4AF3-9729-65799819D81C}" dt="2023-05-08T17:51:03.493" v="1984" actId="20577"/>
          <ac:spMkLst>
            <pc:docMk/>
            <pc:sldMk cId="3090951775" sldId="329"/>
            <ac:spMk id="2" creationId="{D52CD3AF-0365-440C-91C1-36A8EC885095}"/>
          </ac:spMkLst>
        </pc:spChg>
        <pc:spChg chg="mod">
          <ac:chgData name="Gala Borja,Zaira" userId="184e4b74-afde-494e-a8bf-34fb837a4ac9" providerId="ADAL" clId="{360C8430-D2A1-4AF3-9729-65799819D81C}" dt="2023-05-08T16:03:10.908" v="1037" actId="27636"/>
          <ac:spMkLst>
            <pc:docMk/>
            <pc:sldMk cId="3090951775" sldId="329"/>
            <ac:spMk id="3" creationId="{23A8F5C3-E468-42AA-A34E-2276F50D3489}"/>
          </ac:spMkLst>
        </pc:spChg>
      </pc:sldChg>
      <pc:sldChg chg="del">
        <pc:chgData name="Gala Borja,Zaira" userId="184e4b74-afde-494e-a8bf-34fb837a4ac9" providerId="ADAL" clId="{360C8430-D2A1-4AF3-9729-65799819D81C}" dt="2023-05-08T16:37:23.548" v="1386" actId="47"/>
        <pc:sldMkLst>
          <pc:docMk/>
          <pc:sldMk cId="3750538477" sldId="332"/>
        </pc:sldMkLst>
      </pc:sldChg>
      <pc:sldChg chg="modSp add del mod">
        <pc:chgData name="Gala Borja,Zaira" userId="184e4b74-afde-494e-a8bf-34fb837a4ac9" providerId="ADAL" clId="{360C8430-D2A1-4AF3-9729-65799819D81C}" dt="2023-05-08T15:44:55.616" v="378" actId="47"/>
        <pc:sldMkLst>
          <pc:docMk/>
          <pc:sldMk cId="3082351290" sldId="333"/>
        </pc:sldMkLst>
        <pc:spChg chg="mod">
          <ac:chgData name="Gala Borja,Zaira" userId="184e4b74-afde-494e-a8bf-34fb837a4ac9" providerId="ADAL" clId="{360C8430-D2A1-4AF3-9729-65799819D81C}" dt="2023-05-08T15:42:52.740" v="377" actId="20577"/>
          <ac:spMkLst>
            <pc:docMk/>
            <pc:sldMk cId="3082351290" sldId="333"/>
            <ac:spMk id="3" creationId="{23A8F5C3-E468-42AA-A34E-2276F50D3489}"/>
          </ac:spMkLst>
        </pc:spChg>
      </pc:sldChg>
      <pc:sldChg chg="modSp add mod">
        <pc:chgData name="Gala Borja,Zaira" userId="184e4b74-afde-494e-a8bf-34fb837a4ac9" providerId="ADAL" clId="{360C8430-D2A1-4AF3-9729-65799819D81C}" dt="2023-05-08T17:50:23.990" v="1970" actId="20577"/>
        <pc:sldMkLst>
          <pc:docMk/>
          <pc:sldMk cId="3862126978" sldId="333"/>
        </pc:sldMkLst>
        <pc:spChg chg="mod">
          <ac:chgData name="Gala Borja,Zaira" userId="184e4b74-afde-494e-a8bf-34fb837a4ac9" providerId="ADAL" clId="{360C8430-D2A1-4AF3-9729-65799819D81C}" dt="2023-05-08T17:50:23.990" v="1970" actId="20577"/>
          <ac:spMkLst>
            <pc:docMk/>
            <pc:sldMk cId="3862126978" sldId="333"/>
            <ac:spMk id="2" creationId="{D52CD3AF-0365-440C-91C1-36A8EC885095}"/>
          </ac:spMkLst>
        </pc:spChg>
        <pc:spChg chg="mod">
          <ac:chgData name="Gala Borja,Zaira" userId="184e4b74-afde-494e-a8bf-34fb837a4ac9" providerId="ADAL" clId="{360C8430-D2A1-4AF3-9729-65799819D81C}" dt="2023-05-08T17:09:27.847" v="1938" actId="113"/>
          <ac:spMkLst>
            <pc:docMk/>
            <pc:sldMk cId="3862126978" sldId="333"/>
            <ac:spMk id="3" creationId="{23A8F5C3-E468-42AA-A34E-2276F50D3489}"/>
          </ac:spMkLst>
        </pc:spChg>
      </pc:sldChg>
      <pc:sldChg chg="modSp add del mod">
        <pc:chgData name="Gala Borja,Zaira" userId="184e4b74-afde-494e-a8bf-34fb837a4ac9" providerId="ADAL" clId="{360C8430-D2A1-4AF3-9729-65799819D81C}" dt="2023-05-08T15:56:46.395" v="832" actId="47"/>
        <pc:sldMkLst>
          <pc:docMk/>
          <pc:sldMk cId="1148410299" sldId="334"/>
        </pc:sldMkLst>
        <pc:spChg chg="mod">
          <ac:chgData name="Gala Borja,Zaira" userId="184e4b74-afde-494e-a8bf-34fb837a4ac9" providerId="ADAL" clId="{360C8430-D2A1-4AF3-9729-65799819D81C}" dt="2023-05-08T15:55:46.408" v="829" actId="20577"/>
          <ac:spMkLst>
            <pc:docMk/>
            <pc:sldMk cId="1148410299" sldId="334"/>
            <ac:spMk id="2" creationId="{D52CD3AF-0365-440C-91C1-36A8EC885095}"/>
          </ac:spMkLst>
        </pc:spChg>
        <pc:spChg chg="mod">
          <ac:chgData name="Gala Borja,Zaira" userId="184e4b74-afde-494e-a8bf-34fb837a4ac9" providerId="ADAL" clId="{360C8430-D2A1-4AF3-9729-65799819D81C}" dt="2023-05-08T15:56:27.632" v="831"/>
          <ac:spMkLst>
            <pc:docMk/>
            <pc:sldMk cId="1148410299" sldId="334"/>
            <ac:spMk id="3" creationId="{23A8F5C3-E468-42AA-A34E-2276F50D3489}"/>
          </ac:spMkLst>
        </pc:spChg>
      </pc:sldChg>
      <pc:sldChg chg="addSp modSp add mod setBg">
        <pc:chgData name="Gala Borja,Zaira" userId="184e4b74-afde-494e-a8bf-34fb837a4ac9" providerId="ADAL" clId="{360C8430-D2A1-4AF3-9729-65799819D81C}" dt="2023-05-08T18:09:49.747" v="2013" actId="1038"/>
        <pc:sldMkLst>
          <pc:docMk/>
          <pc:sldMk cId="2645746377" sldId="334"/>
        </pc:sldMkLst>
        <pc:spChg chg="mod">
          <ac:chgData name="Gala Borja,Zaira" userId="184e4b74-afde-494e-a8bf-34fb837a4ac9" providerId="ADAL" clId="{360C8430-D2A1-4AF3-9729-65799819D81C}" dt="2023-05-08T17:52:35.742" v="1989" actId="26606"/>
          <ac:spMkLst>
            <pc:docMk/>
            <pc:sldMk cId="2645746377" sldId="334"/>
            <ac:spMk id="2" creationId="{D52CD3AF-0365-440C-91C1-36A8EC885095}"/>
          </ac:spMkLst>
        </pc:spChg>
        <pc:spChg chg="mod ord">
          <ac:chgData name="Gala Borja,Zaira" userId="184e4b74-afde-494e-a8bf-34fb837a4ac9" providerId="ADAL" clId="{360C8430-D2A1-4AF3-9729-65799819D81C}" dt="2023-05-08T18:09:27.225" v="2002" actId="123"/>
          <ac:spMkLst>
            <pc:docMk/>
            <pc:sldMk cId="2645746377" sldId="334"/>
            <ac:spMk id="3" creationId="{23A8F5C3-E468-42AA-A34E-2276F50D3489}"/>
          </ac:spMkLst>
        </pc:spChg>
        <pc:picChg chg="add mod">
          <ac:chgData name="Gala Borja,Zaira" userId="184e4b74-afde-494e-a8bf-34fb837a4ac9" providerId="ADAL" clId="{360C8430-D2A1-4AF3-9729-65799819D81C}" dt="2023-05-08T18:09:49.747" v="2013" actId="1038"/>
          <ac:picMkLst>
            <pc:docMk/>
            <pc:sldMk cId="2645746377" sldId="334"/>
            <ac:picMk id="5" creationId="{B1E9F133-D9D5-3930-B372-CD1FEA8B6A6C}"/>
          </ac:picMkLst>
        </pc:picChg>
      </pc:sldChg>
      <pc:sldChg chg="modSp add mod ord">
        <pc:chgData name="Gala Borja,Zaira" userId="184e4b74-afde-494e-a8bf-34fb837a4ac9" providerId="ADAL" clId="{360C8430-D2A1-4AF3-9729-65799819D81C}" dt="2023-05-17T17:38:16.525" v="2222" actId="113"/>
        <pc:sldMkLst>
          <pc:docMk/>
          <pc:sldMk cId="2948159301" sldId="335"/>
        </pc:sldMkLst>
        <pc:spChg chg="mod">
          <ac:chgData name="Gala Borja,Zaira" userId="184e4b74-afde-494e-a8bf-34fb837a4ac9" providerId="ADAL" clId="{360C8430-D2A1-4AF3-9729-65799819D81C}" dt="2023-05-08T18:10:09.911" v="2015" actId="20577"/>
          <ac:spMkLst>
            <pc:docMk/>
            <pc:sldMk cId="2948159301" sldId="335"/>
            <ac:spMk id="2" creationId="{D52CD3AF-0365-440C-91C1-36A8EC885095}"/>
          </ac:spMkLst>
        </pc:spChg>
        <pc:spChg chg="mod">
          <ac:chgData name="Gala Borja,Zaira" userId="184e4b74-afde-494e-a8bf-34fb837a4ac9" providerId="ADAL" clId="{360C8430-D2A1-4AF3-9729-65799819D81C}" dt="2023-05-17T17:38:16.525" v="2222" actId="113"/>
          <ac:spMkLst>
            <pc:docMk/>
            <pc:sldMk cId="2948159301" sldId="335"/>
            <ac:spMk id="3" creationId="{23A8F5C3-E468-42AA-A34E-2276F50D3489}"/>
          </ac:spMkLst>
        </pc:spChg>
      </pc:sldChg>
      <pc:sldChg chg="addSp modSp add mod">
        <pc:chgData name="Gala Borja,Zaira" userId="184e4b74-afde-494e-a8bf-34fb837a4ac9" providerId="ADAL" clId="{360C8430-D2A1-4AF3-9729-65799819D81C}" dt="2023-05-08T17:49:18.190" v="1966" actId="1037"/>
        <pc:sldMkLst>
          <pc:docMk/>
          <pc:sldMk cId="1116839828" sldId="336"/>
        </pc:sldMkLst>
        <pc:spChg chg="mod">
          <ac:chgData name="Gala Borja,Zaira" userId="184e4b74-afde-494e-a8bf-34fb837a4ac9" providerId="ADAL" clId="{360C8430-D2A1-4AF3-9729-65799819D81C}" dt="2023-05-08T16:13:28.396" v="1095" actId="20577"/>
          <ac:spMkLst>
            <pc:docMk/>
            <pc:sldMk cId="1116839828" sldId="336"/>
            <ac:spMk id="2" creationId="{D52CD3AF-0365-440C-91C1-36A8EC885095}"/>
          </ac:spMkLst>
        </pc:spChg>
        <pc:spChg chg="mod">
          <ac:chgData name="Gala Borja,Zaira" userId="184e4b74-afde-494e-a8bf-34fb837a4ac9" providerId="ADAL" clId="{360C8430-D2A1-4AF3-9729-65799819D81C}" dt="2023-05-08T17:11:29.096" v="1940" actId="113"/>
          <ac:spMkLst>
            <pc:docMk/>
            <pc:sldMk cId="1116839828" sldId="336"/>
            <ac:spMk id="3" creationId="{23A8F5C3-E468-42AA-A34E-2276F50D3489}"/>
          </ac:spMkLst>
        </pc:spChg>
        <pc:picChg chg="add mod">
          <ac:chgData name="Gala Borja,Zaira" userId="184e4b74-afde-494e-a8bf-34fb837a4ac9" providerId="ADAL" clId="{360C8430-D2A1-4AF3-9729-65799819D81C}" dt="2023-05-08T17:49:18.190" v="1966" actId="1037"/>
          <ac:picMkLst>
            <pc:docMk/>
            <pc:sldMk cId="1116839828" sldId="336"/>
            <ac:picMk id="5" creationId="{F6F1BD2A-8DDC-4DF3-4603-E255BB987CAA}"/>
          </ac:picMkLst>
        </pc:picChg>
      </pc:sldChg>
      <pc:sldChg chg="addSp modSp add mod">
        <pc:chgData name="Gala Borja,Zaira" userId="184e4b74-afde-494e-a8bf-34fb837a4ac9" providerId="ADAL" clId="{360C8430-D2A1-4AF3-9729-65799819D81C}" dt="2023-05-08T18:40:16.879" v="2159" actId="1076"/>
        <pc:sldMkLst>
          <pc:docMk/>
          <pc:sldMk cId="4003178927" sldId="337"/>
        </pc:sldMkLst>
        <pc:spChg chg="mod">
          <ac:chgData name="Gala Borja,Zaira" userId="184e4b74-afde-494e-a8bf-34fb837a4ac9" providerId="ADAL" clId="{360C8430-D2A1-4AF3-9729-65799819D81C}" dt="2023-05-08T18:40:16.879" v="2159" actId="1076"/>
          <ac:spMkLst>
            <pc:docMk/>
            <pc:sldMk cId="4003178927" sldId="337"/>
            <ac:spMk id="3" creationId="{F73DBFDD-C3F1-461A-8526-2898CB16C40C}"/>
          </ac:spMkLst>
        </pc:spChg>
        <pc:picChg chg="add mod">
          <ac:chgData name="Gala Borja,Zaira" userId="184e4b74-afde-494e-a8bf-34fb837a4ac9" providerId="ADAL" clId="{360C8430-D2A1-4AF3-9729-65799819D81C}" dt="2023-05-08T18:40:05.487" v="2157" actId="1076"/>
          <ac:picMkLst>
            <pc:docMk/>
            <pc:sldMk cId="4003178927" sldId="337"/>
            <ac:picMk id="5" creationId="{3199016D-E425-E8C9-E466-F2EBFAB713F4}"/>
          </ac:picMkLst>
        </pc:picChg>
      </pc:sldChg>
      <pc:sldChg chg="addSp delSp modSp add mod">
        <pc:chgData name="Gala Borja,Zaira" userId="184e4b74-afde-494e-a8bf-34fb837a4ac9" providerId="ADAL" clId="{360C8430-D2A1-4AF3-9729-65799819D81C}" dt="2023-05-08T18:36:59.367" v="2152" actId="478"/>
        <pc:sldMkLst>
          <pc:docMk/>
          <pc:sldMk cId="1029637682" sldId="338"/>
        </pc:sldMkLst>
        <pc:spChg chg="mod">
          <ac:chgData name="Gala Borja,Zaira" userId="184e4b74-afde-494e-a8bf-34fb837a4ac9" providerId="ADAL" clId="{360C8430-D2A1-4AF3-9729-65799819D81C}" dt="2023-05-08T18:34:59.744" v="2148" actId="20577"/>
          <ac:spMkLst>
            <pc:docMk/>
            <pc:sldMk cId="1029637682" sldId="338"/>
            <ac:spMk id="3" creationId="{23A8F5C3-E468-42AA-A34E-2276F50D3489}"/>
          </ac:spMkLst>
        </pc:spChg>
        <pc:picChg chg="add del mod">
          <ac:chgData name="Gala Borja,Zaira" userId="184e4b74-afde-494e-a8bf-34fb837a4ac9" providerId="ADAL" clId="{360C8430-D2A1-4AF3-9729-65799819D81C}" dt="2023-05-08T18:36:59.367" v="2152" actId="478"/>
          <ac:picMkLst>
            <pc:docMk/>
            <pc:sldMk cId="1029637682" sldId="338"/>
            <ac:picMk id="5" creationId="{27416867-DF8F-913F-1D8F-FE1DE2582D0A}"/>
          </ac:picMkLst>
        </pc:picChg>
      </pc:sldChg>
      <pc:sldChg chg="addSp modSp add del mod">
        <pc:chgData name="Gala Borja,Zaira" userId="184e4b74-afde-494e-a8bf-34fb837a4ac9" providerId="ADAL" clId="{360C8430-D2A1-4AF3-9729-65799819D81C}" dt="2023-05-08T19:17:00.841" v="2191" actId="2696"/>
        <pc:sldMkLst>
          <pc:docMk/>
          <pc:sldMk cId="690206966" sldId="339"/>
        </pc:sldMkLst>
        <pc:spChg chg="mod">
          <ac:chgData name="Gala Borja,Zaira" userId="184e4b74-afde-494e-a8bf-34fb837a4ac9" providerId="ADAL" clId="{360C8430-D2A1-4AF3-9729-65799819D81C}" dt="2023-05-08T16:45:14.629" v="1455" actId="20577"/>
          <ac:spMkLst>
            <pc:docMk/>
            <pc:sldMk cId="690206966" sldId="339"/>
            <ac:spMk id="2" creationId="{D52CD3AF-0365-440C-91C1-36A8EC885095}"/>
          </ac:spMkLst>
        </pc:spChg>
        <pc:spChg chg="mod">
          <ac:chgData name="Gala Borja,Zaira" userId="184e4b74-afde-494e-a8bf-34fb837a4ac9" providerId="ADAL" clId="{360C8430-D2A1-4AF3-9729-65799819D81C}" dt="2023-05-08T18:22:37.328" v="2124" actId="1035"/>
          <ac:spMkLst>
            <pc:docMk/>
            <pc:sldMk cId="690206966" sldId="339"/>
            <ac:spMk id="3" creationId="{23A8F5C3-E468-42AA-A34E-2276F50D3489}"/>
          </ac:spMkLst>
        </pc:spChg>
        <pc:picChg chg="add mod modCrop">
          <ac:chgData name="Gala Borja,Zaira" userId="184e4b74-afde-494e-a8bf-34fb837a4ac9" providerId="ADAL" clId="{360C8430-D2A1-4AF3-9729-65799819D81C}" dt="2023-05-08T18:22:54.291" v="2127" actId="14100"/>
          <ac:picMkLst>
            <pc:docMk/>
            <pc:sldMk cId="690206966" sldId="339"/>
            <ac:picMk id="5" creationId="{6CC3486B-1132-9872-73FF-5AD91864713C}"/>
          </ac:picMkLst>
        </pc:picChg>
      </pc:sldChg>
      <pc:sldChg chg="add">
        <pc:chgData name="Gala Borja,Zaira" userId="184e4b74-afde-494e-a8bf-34fb837a4ac9" providerId="ADAL" clId="{360C8430-D2A1-4AF3-9729-65799819D81C}" dt="2023-05-08T19:17:04.302" v="2192"/>
        <pc:sldMkLst>
          <pc:docMk/>
          <pc:sldMk cId="3119215985" sldId="339"/>
        </pc:sldMkLst>
      </pc:sldChg>
      <pc:sldChg chg="modSp add del mod">
        <pc:chgData name="Gala Borja,Zaira" userId="184e4b74-afde-494e-a8bf-34fb837a4ac9" providerId="ADAL" clId="{360C8430-D2A1-4AF3-9729-65799819D81C}" dt="2023-05-08T19:17:00.841" v="2191" actId="2696"/>
        <pc:sldMkLst>
          <pc:docMk/>
          <pc:sldMk cId="397800761" sldId="340"/>
        </pc:sldMkLst>
        <pc:spChg chg="mod">
          <ac:chgData name="Gala Borja,Zaira" userId="184e4b74-afde-494e-a8bf-34fb837a4ac9" providerId="ADAL" clId="{360C8430-D2A1-4AF3-9729-65799819D81C}" dt="2023-05-08T17:12:34.191" v="1944" actId="27636"/>
          <ac:spMkLst>
            <pc:docMk/>
            <pc:sldMk cId="397800761" sldId="340"/>
            <ac:spMk id="3" creationId="{23A8F5C3-E468-42AA-A34E-2276F50D3489}"/>
          </ac:spMkLst>
        </pc:spChg>
      </pc:sldChg>
      <pc:sldChg chg="add">
        <pc:chgData name="Gala Borja,Zaira" userId="184e4b74-afde-494e-a8bf-34fb837a4ac9" providerId="ADAL" clId="{360C8430-D2A1-4AF3-9729-65799819D81C}" dt="2023-05-08T19:17:04.302" v="2192"/>
        <pc:sldMkLst>
          <pc:docMk/>
          <pc:sldMk cId="1025000891" sldId="340"/>
        </pc:sldMkLst>
      </pc:sldChg>
      <pc:sldChg chg="addSp modSp add del mod">
        <pc:chgData name="Gala Borja,Zaira" userId="184e4b74-afde-494e-a8bf-34fb837a4ac9" providerId="ADAL" clId="{360C8430-D2A1-4AF3-9729-65799819D81C}" dt="2023-05-08T19:17:00.841" v="2191" actId="2696"/>
        <pc:sldMkLst>
          <pc:docMk/>
          <pc:sldMk cId="1701539195" sldId="341"/>
        </pc:sldMkLst>
        <pc:spChg chg="mod">
          <ac:chgData name="Gala Borja,Zaira" userId="184e4b74-afde-494e-a8bf-34fb837a4ac9" providerId="ADAL" clId="{360C8430-D2A1-4AF3-9729-65799819D81C}" dt="2023-05-08T16:53:25.647" v="1798" actId="20577"/>
          <ac:spMkLst>
            <pc:docMk/>
            <pc:sldMk cId="1701539195" sldId="341"/>
            <ac:spMk id="2" creationId="{D52CD3AF-0365-440C-91C1-36A8EC885095}"/>
          </ac:spMkLst>
        </pc:spChg>
        <pc:spChg chg="mod">
          <ac:chgData name="Gala Borja,Zaira" userId="184e4b74-afde-494e-a8bf-34fb837a4ac9" providerId="ADAL" clId="{360C8430-D2A1-4AF3-9729-65799819D81C}" dt="2023-05-08T16:53:39.873" v="1800" actId="14100"/>
          <ac:spMkLst>
            <pc:docMk/>
            <pc:sldMk cId="1701539195" sldId="341"/>
            <ac:spMk id="3" creationId="{23A8F5C3-E468-42AA-A34E-2276F50D3489}"/>
          </ac:spMkLst>
        </pc:spChg>
        <pc:picChg chg="add mod">
          <ac:chgData name="Gala Borja,Zaira" userId="184e4b74-afde-494e-a8bf-34fb837a4ac9" providerId="ADAL" clId="{360C8430-D2A1-4AF3-9729-65799819D81C}" dt="2023-05-08T18:14:35.789" v="2025" actId="1076"/>
          <ac:picMkLst>
            <pc:docMk/>
            <pc:sldMk cId="1701539195" sldId="341"/>
            <ac:picMk id="5" creationId="{4A23678E-B8D6-858A-2831-6B5A0B496428}"/>
          </ac:picMkLst>
        </pc:picChg>
      </pc:sldChg>
      <pc:sldChg chg="modSp add mod">
        <pc:chgData name="Gala Borja,Zaira" userId="184e4b74-afde-494e-a8bf-34fb837a4ac9" providerId="ADAL" clId="{360C8430-D2A1-4AF3-9729-65799819D81C}" dt="2023-05-12T13:11:01.341" v="2201" actId="113"/>
        <pc:sldMkLst>
          <pc:docMk/>
          <pc:sldMk cId="3201257968" sldId="341"/>
        </pc:sldMkLst>
        <pc:spChg chg="mod">
          <ac:chgData name="Gala Borja,Zaira" userId="184e4b74-afde-494e-a8bf-34fb837a4ac9" providerId="ADAL" clId="{360C8430-D2A1-4AF3-9729-65799819D81C}" dt="2023-05-12T13:11:01.341" v="2201" actId="113"/>
          <ac:spMkLst>
            <pc:docMk/>
            <pc:sldMk cId="3201257968" sldId="341"/>
            <ac:spMk id="3" creationId="{23A8F5C3-E468-42AA-A34E-2276F50D3489}"/>
          </ac:spMkLst>
        </pc:spChg>
      </pc:sldChg>
      <pc:sldChg chg="modSp add mod">
        <pc:chgData name="Gala Borja,Zaira" userId="184e4b74-afde-494e-a8bf-34fb837a4ac9" providerId="ADAL" clId="{360C8430-D2A1-4AF3-9729-65799819D81C}" dt="2023-05-12T13:07:29.107" v="2199" actId="113"/>
        <pc:sldMkLst>
          <pc:docMk/>
          <pc:sldMk cId="1017459637" sldId="342"/>
        </pc:sldMkLst>
        <pc:spChg chg="mod">
          <ac:chgData name="Gala Borja,Zaira" userId="184e4b74-afde-494e-a8bf-34fb837a4ac9" providerId="ADAL" clId="{360C8430-D2A1-4AF3-9729-65799819D81C}" dt="2023-05-12T13:07:29.107" v="2199" actId="113"/>
          <ac:spMkLst>
            <pc:docMk/>
            <pc:sldMk cId="1017459637" sldId="342"/>
            <ac:spMk id="3" creationId="{23A8F5C3-E468-42AA-A34E-2276F50D3489}"/>
          </ac:spMkLst>
        </pc:spChg>
      </pc:sldChg>
      <pc:sldChg chg="modSp add del mod">
        <pc:chgData name="Gala Borja,Zaira" userId="184e4b74-afde-494e-a8bf-34fb837a4ac9" providerId="ADAL" clId="{360C8430-D2A1-4AF3-9729-65799819D81C}" dt="2023-05-08T19:17:00.841" v="2191" actId="2696"/>
        <pc:sldMkLst>
          <pc:docMk/>
          <pc:sldMk cId="1176110887" sldId="342"/>
        </pc:sldMkLst>
        <pc:spChg chg="mod">
          <ac:chgData name="Gala Borja,Zaira" userId="184e4b74-afde-494e-a8bf-34fb837a4ac9" providerId="ADAL" clId="{360C8430-D2A1-4AF3-9729-65799819D81C}" dt="2023-05-08T17:02:36.012" v="1854" actId="20577"/>
          <ac:spMkLst>
            <pc:docMk/>
            <pc:sldMk cId="1176110887" sldId="342"/>
            <ac:spMk id="2" creationId="{D52CD3AF-0365-440C-91C1-36A8EC885095}"/>
          </ac:spMkLst>
        </pc:spChg>
        <pc:spChg chg="mod">
          <ac:chgData name="Gala Borja,Zaira" userId="184e4b74-afde-494e-a8bf-34fb837a4ac9" providerId="ADAL" clId="{360C8430-D2A1-4AF3-9729-65799819D81C}" dt="2023-05-08T18:23:49.169" v="2142" actId="20577"/>
          <ac:spMkLst>
            <pc:docMk/>
            <pc:sldMk cId="1176110887" sldId="342"/>
            <ac:spMk id="3" creationId="{23A8F5C3-E468-42AA-A34E-2276F50D3489}"/>
          </ac:spMkLst>
        </pc:spChg>
      </pc:sldChg>
      <pc:sldChg chg="modSp add mod">
        <pc:chgData name="Gala Borja,Zaira" userId="184e4b74-afde-494e-a8bf-34fb837a4ac9" providerId="ADAL" clId="{360C8430-D2A1-4AF3-9729-65799819D81C}" dt="2023-05-12T13:07:41.860" v="2200" actId="113"/>
        <pc:sldMkLst>
          <pc:docMk/>
          <pc:sldMk cId="1028543697" sldId="343"/>
        </pc:sldMkLst>
        <pc:spChg chg="mod">
          <ac:chgData name="Gala Borja,Zaira" userId="184e4b74-afde-494e-a8bf-34fb837a4ac9" providerId="ADAL" clId="{360C8430-D2A1-4AF3-9729-65799819D81C}" dt="2023-05-12T13:07:41.860" v="2200" actId="113"/>
          <ac:spMkLst>
            <pc:docMk/>
            <pc:sldMk cId="1028543697" sldId="343"/>
            <ac:spMk id="3" creationId="{23A8F5C3-E468-42AA-A34E-2276F50D3489}"/>
          </ac:spMkLst>
        </pc:spChg>
      </pc:sldChg>
      <pc:sldChg chg="addSp modSp add del mod">
        <pc:chgData name="Gala Borja,Zaira" userId="184e4b74-afde-494e-a8bf-34fb837a4ac9" providerId="ADAL" clId="{360C8430-D2A1-4AF3-9729-65799819D81C}" dt="2023-05-08T19:17:00.841" v="2191" actId="2696"/>
        <pc:sldMkLst>
          <pc:docMk/>
          <pc:sldMk cId="2628834802" sldId="343"/>
        </pc:sldMkLst>
        <pc:spChg chg="mod">
          <ac:chgData name="Gala Borja,Zaira" userId="184e4b74-afde-494e-a8bf-34fb837a4ac9" providerId="ADAL" clId="{360C8430-D2A1-4AF3-9729-65799819D81C}" dt="2023-05-08T17:06:45.857" v="1891" actId="20577"/>
          <ac:spMkLst>
            <pc:docMk/>
            <pc:sldMk cId="2628834802" sldId="343"/>
            <ac:spMk id="2" creationId="{D52CD3AF-0365-440C-91C1-36A8EC885095}"/>
          </ac:spMkLst>
        </pc:spChg>
        <pc:spChg chg="mod">
          <ac:chgData name="Gala Borja,Zaira" userId="184e4b74-afde-494e-a8bf-34fb837a4ac9" providerId="ADAL" clId="{360C8430-D2A1-4AF3-9729-65799819D81C}" dt="2023-05-08T17:14:18.907" v="1950" actId="27636"/>
          <ac:spMkLst>
            <pc:docMk/>
            <pc:sldMk cId="2628834802" sldId="343"/>
            <ac:spMk id="3" creationId="{23A8F5C3-E468-42AA-A34E-2276F50D3489}"/>
          </ac:spMkLst>
        </pc:spChg>
        <pc:picChg chg="add mod">
          <ac:chgData name="Gala Borja,Zaira" userId="184e4b74-afde-494e-a8bf-34fb837a4ac9" providerId="ADAL" clId="{360C8430-D2A1-4AF3-9729-65799819D81C}" dt="2023-05-08T18:33:55.610" v="2147" actId="1076"/>
          <ac:picMkLst>
            <pc:docMk/>
            <pc:sldMk cId="2628834802" sldId="343"/>
            <ac:picMk id="5" creationId="{2085B7A0-FB15-E7E4-C1EC-5C8956F42E3C}"/>
          </ac:picMkLst>
        </pc:picChg>
      </pc:sldChg>
      <pc:sldChg chg="add">
        <pc:chgData name="Gala Borja,Zaira" userId="184e4b74-afde-494e-a8bf-34fb837a4ac9" providerId="ADAL" clId="{360C8430-D2A1-4AF3-9729-65799819D81C}" dt="2023-05-18T18:40:21.103" v="2229"/>
        <pc:sldMkLst>
          <pc:docMk/>
          <pc:sldMk cId="1951145071" sldId="344"/>
        </pc:sldMkLst>
      </pc:sldChg>
    </pc:docChg>
  </pc:docChgLst>
  <pc:docChgLst>
    <pc:chgData name="MacGregor,Lynn" userId="2a77ac1c-ad9e-411e-9a47-93d326c795b3" providerId="ADAL" clId="{77CE46AE-21D9-7847-A8AB-63F1BC5B943A}"/>
    <pc:docChg chg="custSel addSld modSld modMainMaster">
      <pc:chgData name="MacGregor,Lynn" userId="2a77ac1c-ad9e-411e-9a47-93d326c795b3" providerId="ADAL" clId="{77CE46AE-21D9-7847-A8AB-63F1BC5B943A}" dt="2023-06-06T13:49:02.690" v="436"/>
      <pc:docMkLst>
        <pc:docMk/>
      </pc:docMkLst>
      <pc:sldChg chg="delSp modSp new mod">
        <pc:chgData name="MacGregor,Lynn" userId="2a77ac1c-ad9e-411e-9a47-93d326c795b3" providerId="ADAL" clId="{77CE46AE-21D9-7847-A8AB-63F1BC5B943A}" dt="2023-06-06T05:15:57.837" v="387" actId="20577"/>
        <pc:sldMkLst>
          <pc:docMk/>
          <pc:sldMk cId="378864656" sldId="345"/>
        </pc:sldMkLst>
        <pc:spChg chg="del">
          <ac:chgData name="MacGregor,Lynn" userId="2a77ac1c-ad9e-411e-9a47-93d326c795b3" providerId="ADAL" clId="{77CE46AE-21D9-7847-A8AB-63F1BC5B943A}" dt="2023-06-06T05:14:38.746" v="348" actId="478"/>
          <ac:spMkLst>
            <pc:docMk/>
            <pc:sldMk cId="378864656" sldId="345"/>
            <ac:spMk id="2" creationId="{80355B0B-B128-65FB-17FB-E9367C239770}"/>
          </ac:spMkLst>
        </pc:spChg>
        <pc:spChg chg="mod">
          <ac:chgData name="MacGregor,Lynn" userId="2a77ac1c-ad9e-411e-9a47-93d326c795b3" providerId="ADAL" clId="{77CE46AE-21D9-7847-A8AB-63F1BC5B943A}" dt="2023-06-06T05:15:57.837" v="387" actId="20577"/>
          <ac:spMkLst>
            <pc:docMk/>
            <pc:sldMk cId="378864656" sldId="345"/>
            <ac:spMk id="3" creationId="{30FE006A-A573-6971-3B82-26F947C77290}"/>
          </ac:spMkLst>
        </pc:spChg>
      </pc:sldChg>
      <pc:sldMasterChg chg="addSp delSp modSp mod modSldLayout">
        <pc:chgData name="MacGregor,Lynn" userId="2a77ac1c-ad9e-411e-9a47-93d326c795b3" providerId="ADAL" clId="{77CE46AE-21D9-7847-A8AB-63F1BC5B943A}" dt="2023-06-06T13:49:02.690" v="436"/>
        <pc:sldMasterMkLst>
          <pc:docMk/>
          <pc:sldMasterMk cId="1516162385" sldId="2147483648"/>
        </pc:sldMasterMkLst>
        <pc:spChg chg="mod modVis">
          <ac:chgData name="MacGregor,Lynn" userId="2a77ac1c-ad9e-411e-9a47-93d326c795b3" providerId="ADAL" clId="{77CE46AE-21D9-7847-A8AB-63F1BC5B943A}" dt="2023-06-05T21:43:05.628" v="20" actId="33935"/>
          <ac:spMkLst>
            <pc:docMk/>
            <pc:sldMasterMk cId="1516162385" sldId="2147483648"/>
            <ac:spMk id="2" creationId="{00000000-0000-0000-0000-000000000000}"/>
          </ac:spMkLst>
        </pc:spChg>
        <pc:spChg chg="mod modVis">
          <ac:chgData name="MacGregor,Lynn" userId="2a77ac1c-ad9e-411e-9a47-93d326c795b3" providerId="ADAL" clId="{77CE46AE-21D9-7847-A8AB-63F1BC5B943A}" dt="2023-06-05T21:43:05.628" v="20" actId="33935"/>
          <ac:spMkLst>
            <pc:docMk/>
            <pc:sldMasterMk cId="1516162385" sldId="2147483648"/>
            <ac:spMk id="3" creationId="{00000000-0000-0000-0000-000000000000}"/>
          </ac:spMkLst>
        </pc:spChg>
        <pc:spChg chg="add del mod">
          <ac:chgData name="MacGregor,Lynn" userId="2a77ac1c-ad9e-411e-9a47-93d326c795b3" providerId="ADAL" clId="{77CE46AE-21D9-7847-A8AB-63F1BC5B943A}" dt="2023-06-05T21:42:08.593" v="10"/>
          <ac:spMkLst>
            <pc:docMk/>
            <pc:sldMasterMk cId="1516162385" sldId="2147483648"/>
            <ac:spMk id="4" creationId="{6538BA91-730C-4C9B-9327-8E033BCAE5CF}"/>
          </ac:spMkLst>
        </pc:spChg>
        <pc:spChg chg="del mod modVis">
          <ac:chgData name="MacGregor,Lynn" userId="2a77ac1c-ad9e-411e-9a47-93d326c795b3" providerId="ADAL" clId="{77CE46AE-21D9-7847-A8AB-63F1BC5B943A}" dt="2023-06-05T21:56:07.952" v="189"/>
          <ac:spMkLst>
            <pc:docMk/>
            <pc:sldMasterMk cId="1516162385" sldId="2147483648"/>
            <ac:spMk id="5" creationId="{00000000-0000-0000-0000-000000000000}"/>
          </ac:spMkLst>
        </pc:spChg>
        <pc:spChg chg="add del mod">
          <ac:chgData name="MacGregor,Lynn" userId="2a77ac1c-ad9e-411e-9a47-93d326c795b3" providerId="ADAL" clId="{77CE46AE-21D9-7847-A8AB-63F1BC5B943A}" dt="2023-06-05T21:42:55.190" v="18"/>
          <ac:spMkLst>
            <pc:docMk/>
            <pc:sldMasterMk cId="1516162385" sldId="2147483648"/>
            <ac:spMk id="6" creationId="{FDA6D18B-10CC-6600-B983-425A97C40DBF}"/>
          </ac:spMkLst>
        </pc:spChg>
        <pc:spChg chg="add del mod">
          <ac:chgData name="MacGregor,Lynn" userId="2a77ac1c-ad9e-411e-9a47-93d326c795b3" providerId="ADAL" clId="{77CE46AE-21D9-7847-A8AB-63F1BC5B943A}" dt="2023-06-05T21:43:09.078" v="21" actId="478"/>
          <ac:spMkLst>
            <pc:docMk/>
            <pc:sldMasterMk cId="1516162385" sldId="2147483648"/>
            <ac:spMk id="7" creationId="{ADF9D186-754F-8B39-8AAD-EA09BF04DE16}"/>
          </ac:spMkLst>
        </pc:spChg>
        <pc:spChg chg="add del mod">
          <ac:chgData name="MacGregor,Lynn" userId="2a77ac1c-ad9e-411e-9a47-93d326c795b3" providerId="ADAL" clId="{77CE46AE-21D9-7847-A8AB-63F1BC5B943A}" dt="2023-06-05T21:57:14.037" v="200" actId="478"/>
          <ac:spMkLst>
            <pc:docMk/>
            <pc:sldMasterMk cId="1516162385" sldId="2147483648"/>
            <ac:spMk id="12" creationId="{FC204905-8A34-ED41-F66F-0294FB8A4908}"/>
          </ac:spMkLst>
        </pc:spChg>
        <pc:spChg chg="add del mod">
          <ac:chgData name="MacGregor,Lynn" userId="2a77ac1c-ad9e-411e-9a47-93d326c795b3" providerId="ADAL" clId="{77CE46AE-21D9-7847-A8AB-63F1BC5B943A}" dt="2023-06-05T21:57:15.366" v="202"/>
          <ac:spMkLst>
            <pc:docMk/>
            <pc:sldMasterMk cId="1516162385" sldId="2147483648"/>
            <ac:spMk id="13" creationId="{EDB11366-D8D2-AF51-6DAF-FF0F3A16E07A}"/>
          </ac:spMkLst>
        </pc:spChg>
        <pc:spChg chg="add mod">
          <ac:chgData name="MacGregor,Lynn" userId="2a77ac1c-ad9e-411e-9a47-93d326c795b3" providerId="ADAL" clId="{77CE46AE-21D9-7847-A8AB-63F1BC5B943A}" dt="2023-06-06T13:48:51.908" v="434" actId="20577"/>
          <ac:spMkLst>
            <pc:docMk/>
            <pc:sldMasterMk cId="1516162385" sldId="2147483648"/>
            <ac:spMk id="14" creationId="{2E6D6A7C-3135-23AF-5F6F-8AF11EA63005}"/>
          </ac:spMkLst>
        </pc:spChg>
        <pc:picChg chg="add del mod">
          <ac:chgData name="MacGregor,Lynn" userId="2a77ac1c-ad9e-411e-9a47-93d326c795b3" providerId="ADAL" clId="{77CE46AE-21D9-7847-A8AB-63F1BC5B943A}" dt="2023-06-05T21:48:51.628" v="40" actId="478"/>
          <ac:picMkLst>
            <pc:docMk/>
            <pc:sldMasterMk cId="1516162385" sldId="2147483648"/>
            <ac:picMk id="9" creationId="{241EA2A7-9795-4B15-3A4B-1DD82D43CBBD}"/>
          </ac:picMkLst>
        </pc:picChg>
        <pc:picChg chg="add mod">
          <ac:chgData name="MacGregor,Lynn" userId="2a77ac1c-ad9e-411e-9a47-93d326c795b3" providerId="ADAL" clId="{77CE46AE-21D9-7847-A8AB-63F1BC5B943A}" dt="2023-06-05T21:47:45.206" v="39" actId="1076"/>
          <ac:picMkLst>
            <pc:docMk/>
            <pc:sldMasterMk cId="1516162385" sldId="2147483648"/>
            <ac:picMk id="11" creationId="{D83A3169-C875-9D71-0734-C6CF23D3880F}"/>
          </ac:picMkLst>
        </pc:picChg>
        <pc:sldLayoutChg chg="addSp delSp modSp mod">
          <pc:chgData name="MacGregor,Lynn" userId="2a77ac1c-ad9e-411e-9a47-93d326c795b3" providerId="ADAL" clId="{77CE46AE-21D9-7847-A8AB-63F1BC5B943A}" dt="2023-06-06T13:49:02.690" v="436"/>
          <pc:sldLayoutMkLst>
            <pc:docMk/>
            <pc:sldMasterMk cId="1516162385" sldId="2147483648"/>
            <pc:sldLayoutMk cId="100249393" sldId="2147483649"/>
          </pc:sldLayoutMkLst>
          <pc:spChg chg="mod">
            <ac:chgData name="MacGregor,Lynn" userId="2a77ac1c-ad9e-411e-9a47-93d326c795b3" providerId="ADAL" clId="{77CE46AE-21D9-7847-A8AB-63F1BC5B943A}" dt="2023-06-05T21:38:00.357" v="3" actId="1076"/>
            <ac:spMkLst>
              <pc:docMk/>
              <pc:sldMasterMk cId="1516162385" sldId="2147483648"/>
              <pc:sldLayoutMk cId="100249393" sldId="2147483649"/>
              <ac:spMk id="2" creationId="{00000000-0000-0000-0000-000000000000}"/>
            </ac:spMkLst>
          </pc:spChg>
          <pc:spChg chg="add del mod">
            <ac:chgData name="MacGregor,Lynn" userId="2a77ac1c-ad9e-411e-9a47-93d326c795b3" providerId="ADAL" clId="{77CE46AE-21D9-7847-A8AB-63F1BC5B943A}" dt="2023-06-05T21:37:56.674" v="2"/>
            <ac:spMkLst>
              <pc:docMk/>
              <pc:sldMasterMk cId="1516162385" sldId="2147483648"/>
              <pc:sldLayoutMk cId="100249393" sldId="2147483649"/>
              <ac:spMk id="3" creationId="{DDCB9D32-B926-C37A-511F-59697AF8F79E}"/>
            </ac:spMkLst>
          </pc:spChg>
          <pc:spChg chg="add del mod">
            <ac:chgData name="MacGregor,Lynn" userId="2a77ac1c-ad9e-411e-9a47-93d326c795b3" providerId="ADAL" clId="{77CE46AE-21D9-7847-A8AB-63F1BC5B943A}" dt="2023-06-05T21:38:09.881" v="7"/>
            <ac:spMkLst>
              <pc:docMk/>
              <pc:sldMasterMk cId="1516162385" sldId="2147483648"/>
              <pc:sldLayoutMk cId="100249393" sldId="2147483649"/>
              <ac:spMk id="4" creationId="{B59E6BD0-C2E0-9B66-C602-1C112BE743D0}"/>
            </ac:spMkLst>
          </pc:spChg>
          <pc:spChg chg="del mod">
            <ac:chgData name="MacGregor,Lynn" userId="2a77ac1c-ad9e-411e-9a47-93d326c795b3" providerId="ADAL" clId="{77CE46AE-21D9-7847-A8AB-63F1BC5B943A}" dt="2023-06-05T22:02:06.576" v="337" actId="478"/>
            <ac:spMkLst>
              <pc:docMk/>
              <pc:sldMasterMk cId="1516162385" sldId="2147483648"/>
              <pc:sldLayoutMk cId="100249393" sldId="2147483649"/>
              <ac:spMk id="5" creationId="{00000000-0000-0000-0000-000000000000}"/>
            </ac:spMkLst>
          </pc:spChg>
          <pc:spChg chg="add del mod">
            <ac:chgData name="MacGregor,Lynn" userId="2a77ac1c-ad9e-411e-9a47-93d326c795b3" providerId="ADAL" clId="{77CE46AE-21D9-7847-A8AB-63F1BC5B943A}" dt="2023-06-05T21:54:35.461" v="179"/>
            <ac:spMkLst>
              <pc:docMk/>
              <pc:sldMasterMk cId="1516162385" sldId="2147483648"/>
              <pc:sldLayoutMk cId="100249393" sldId="2147483649"/>
              <ac:spMk id="6" creationId="{11947D1F-8860-C993-FC7B-7996FB7AFC2B}"/>
            </ac:spMkLst>
          </pc:spChg>
          <pc:spChg chg="add del mod">
            <ac:chgData name="MacGregor,Lynn" userId="2a77ac1c-ad9e-411e-9a47-93d326c795b3" providerId="ADAL" clId="{77CE46AE-21D9-7847-A8AB-63F1BC5B943A}" dt="2023-06-05T21:54:45.333" v="181"/>
            <ac:spMkLst>
              <pc:docMk/>
              <pc:sldMasterMk cId="1516162385" sldId="2147483648"/>
              <pc:sldLayoutMk cId="100249393" sldId="2147483649"/>
              <ac:spMk id="7" creationId="{5A7772A0-B25B-29E7-3FF3-9BAB01424282}"/>
            </ac:spMkLst>
          </pc:spChg>
          <pc:spChg chg="add del mod">
            <ac:chgData name="MacGregor,Lynn" userId="2a77ac1c-ad9e-411e-9a47-93d326c795b3" providerId="ADAL" clId="{77CE46AE-21D9-7847-A8AB-63F1BC5B943A}" dt="2023-06-05T22:01:52.362" v="334"/>
            <ac:spMkLst>
              <pc:docMk/>
              <pc:sldMasterMk cId="1516162385" sldId="2147483648"/>
              <pc:sldLayoutMk cId="100249393" sldId="2147483649"/>
              <ac:spMk id="8" creationId="{53682A06-D2C6-23C3-3E43-EB258CA660E0}"/>
            </ac:spMkLst>
          </pc:spChg>
          <pc:spChg chg="mod">
            <ac:chgData name="MacGregor,Lynn" userId="2a77ac1c-ad9e-411e-9a47-93d326c795b3" providerId="ADAL" clId="{77CE46AE-21D9-7847-A8AB-63F1BC5B943A}" dt="2023-06-05T21:38:03.611" v="4" actId="1076"/>
            <ac:spMkLst>
              <pc:docMk/>
              <pc:sldMasterMk cId="1516162385" sldId="2147483648"/>
              <pc:sldLayoutMk cId="100249393" sldId="2147483649"/>
              <ac:spMk id="11" creationId="{00000000-0000-0000-0000-000000000000}"/>
            </ac:spMkLst>
          </pc:spChg>
          <pc:spChg chg="add del mod">
            <ac:chgData name="MacGregor,Lynn" userId="2a77ac1c-ad9e-411e-9a47-93d326c795b3" providerId="ADAL" clId="{77CE46AE-21D9-7847-A8AB-63F1BC5B943A}" dt="2023-06-06T13:49:02.690" v="436"/>
            <ac:spMkLst>
              <pc:docMk/>
              <pc:sldMasterMk cId="1516162385" sldId="2147483648"/>
              <pc:sldLayoutMk cId="100249393" sldId="2147483649"/>
              <ac:spMk id="13" creationId="{DAA897AB-0648-4710-AD53-B7F9062BF618}"/>
            </ac:spMkLst>
          </pc:spChg>
        </pc:sldLayoutChg>
        <pc:sldLayoutChg chg="modSp mod">
          <pc:chgData name="MacGregor,Lynn" userId="2a77ac1c-ad9e-411e-9a47-93d326c795b3" providerId="ADAL" clId="{77CE46AE-21D9-7847-A8AB-63F1BC5B943A}" dt="2023-06-05T21:45:53.146" v="24" actId="1076"/>
          <pc:sldLayoutMkLst>
            <pc:docMk/>
            <pc:sldMasterMk cId="1516162385" sldId="2147483648"/>
            <pc:sldLayoutMk cId="1927627511" sldId="2147483650"/>
          </pc:sldLayoutMkLst>
          <pc:spChg chg="mod">
            <ac:chgData name="MacGregor,Lynn" userId="2a77ac1c-ad9e-411e-9a47-93d326c795b3" providerId="ADAL" clId="{77CE46AE-21D9-7847-A8AB-63F1BC5B943A}" dt="2023-06-05T21:45:53.146" v="24" actId="1076"/>
            <ac:spMkLst>
              <pc:docMk/>
              <pc:sldMasterMk cId="1516162385" sldId="2147483648"/>
              <pc:sldLayoutMk cId="1927627511" sldId="2147483650"/>
              <ac:spMk id="3" creationId="{00000000-0000-0000-0000-000000000000}"/>
            </ac:spMkLst>
          </pc:spChg>
          <pc:spChg chg="mod modVis">
            <ac:chgData name="MacGregor,Lynn" userId="2a77ac1c-ad9e-411e-9a47-93d326c795b3" providerId="ADAL" clId="{77CE46AE-21D9-7847-A8AB-63F1BC5B943A}" dt="2023-06-05T21:42:17.401" v="14" actId="14429"/>
            <ac:spMkLst>
              <pc:docMk/>
              <pc:sldMasterMk cId="1516162385" sldId="2147483648"/>
              <pc:sldLayoutMk cId="1927627511" sldId="2147483650"/>
              <ac:spMk id="5" creationId="{00000000-0000-0000-0000-000000000000}"/>
            </ac:spMkLst>
          </pc:spChg>
          <pc:spChg chg="mod modVis">
            <ac:chgData name="MacGregor,Lynn" userId="2a77ac1c-ad9e-411e-9a47-93d326c795b3" providerId="ADAL" clId="{77CE46AE-21D9-7847-A8AB-63F1BC5B943A}" dt="2023-06-05T21:42:14.215" v="12" actId="14429"/>
            <ac:spMkLst>
              <pc:docMk/>
              <pc:sldMasterMk cId="1516162385" sldId="2147483648"/>
              <pc:sldLayoutMk cId="1927627511" sldId="2147483650"/>
              <ac:spMk id="7" creationId="{00000000-0000-0000-0000-000000000000}"/>
            </ac:spMkLst>
          </pc:spChg>
        </pc:sldLayoutChg>
        <pc:sldLayoutChg chg="modSp">
          <pc:chgData name="MacGregor,Lynn" userId="2a77ac1c-ad9e-411e-9a47-93d326c795b3" providerId="ADAL" clId="{77CE46AE-21D9-7847-A8AB-63F1BC5B943A}" dt="2023-06-05T21:56:07.952" v="189"/>
          <pc:sldLayoutMkLst>
            <pc:docMk/>
            <pc:sldMasterMk cId="1516162385" sldId="2147483648"/>
            <pc:sldLayoutMk cId="882568294" sldId="2147483661"/>
          </pc:sldLayoutMkLst>
          <pc:spChg chg="mod">
            <ac:chgData name="MacGregor,Lynn" userId="2a77ac1c-ad9e-411e-9a47-93d326c795b3" providerId="ADAL" clId="{77CE46AE-21D9-7847-A8AB-63F1BC5B943A}" dt="2023-06-05T21:56:07.952" v="189"/>
            <ac:spMkLst>
              <pc:docMk/>
              <pc:sldMasterMk cId="1516162385" sldId="2147483648"/>
              <pc:sldLayoutMk cId="882568294" sldId="2147483661"/>
              <ac:spMk id="3" creationId="{00000000-0000-0000-0000-000000000000}"/>
            </ac:spMkLst>
          </pc:spChg>
        </pc:sldLayoutChg>
        <pc:sldLayoutChg chg="modSp">
          <pc:chgData name="MacGregor,Lynn" userId="2a77ac1c-ad9e-411e-9a47-93d326c795b3" providerId="ADAL" clId="{77CE46AE-21D9-7847-A8AB-63F1BC5B943A}" dt="2023-06-05T21:56:07.952" v="189"/>
          <pc:sldLayoutMkLst>
            <pc:docMk/>
            <pc:sldMasterMk cId="1516162385" sldId="2147483648"/>
            <pc:sldLayoutMk cId="1648461715" sldId="2147483662"/>
          </pc:sldLayoutMkLst>
          <pc:spChg chg="mod">
            <ac:chgData name="MacGregor,Lynn" userId="2a77ac1c-ad9e-411e-9a47-93d326c795b3" providerId="ADAL" clId="{77CE46AE-21D9-7847-A8AB-63F1BC5B943A}" dt="2023-06-05T21:56:07.952" v="189"/>
            <ac:spMkLst>
              <pc:docMk/>
              <pc:sldMasterMk cId="1516162385" sldId="2147483648"/>
              <pc:sldLayoutMk cId="1648461715" sldId="2147483662"/>
              <ac:spMk id="3" creationId="{00000000-0000-0000-0000-000000000000}"/>
            </ac:spMkLst>
          </pc:spChg>
        </pc:sldLayoutChg>
      </pc:sldMasterChg>
    </pc:docChg>
  </pc:docChgLst>
  <pc:docChgLst>
    <pc:chgData name="Robinson,Nadine" userId="bb0c7927-911f-4325-9abb-7c0f016f7a13" providerId="ADAL" clId="{AE71BA3D-90A5-A34A-B7A1-6AC7B4368693}"/>
    <pc:docChg chg="undo custSel modSld">
      <pc:chgData name="Robinson,Nadine" userId="bb0c7927-911f-4325-9abb-7c0f016f7a13" providerId="ADAL" clId="{AE71BA3D-90A5-A34A-B7A1-6AC7B4368693}" dt="2024-03-21T16:19:48.078" v="1242" actId="255"/>
      <pc:docMkLst>
        <pc:docMk/>
      </pc:docMkLst>
      <pc:sldChg chg="addSp delSp modSp mod">
        <pc:chgData name="Robinson,Nadine" userId="bb0c7927-911f-4325-9abb-7c0f016f7a13" providerId="ADAL" clId="{AE71BA3D-90A5-A34A-B7A1-6AC7B4368693}" dt="2024-03-21T16:06:10.032" v="936" actId="255"/>
        <pc:sldMkLst>
          <pc:docMk/>
          <pc:sldMk cId="2928167732" sldId="271"/>
        </pc:sldMkLst>
        <pc:spChg chg="add mod">
          <ac:chgData name="Robinson,Nadine" userId="bb0c7927-911f-4325-9abb-7c0f016f7a13" providerId="ADAL" clId="{AE71BA3D-90A5-A34A-B7A1-6AC7B4368693}" dt="2024-03-21T16:06:10.032" v="936" actId="255"/>
          <ac:spMkLst>
            <pc:docMk/>
            <pc:sldMk cId="2928167732" sldId="271"/>
            <ac:spMk id="7" creationId="{9B68E8AC-4F1F-F6CF-4EA0-BDDFA80F0039}"/>
          </ac:spMkLst>
        </pc:spChg>
        <pc:picChg chg="del mod">
          <ac:chgData name="Robinson,Nadine" userId="bb0c7927-911f-4325-9abb-7c0f016f7a13" providerId="ADAL" clId="{AE71BA3D-90A5-A34A-B7A1-6AC7B4368693}" dt="2024-03-15T16:32:28.342" v="430" actId="478"/>
          <ac:picMkLst>
            <pc:docMk/>
            <pc:sldMk cId="2928167732" sldId="271"/>
            <ac:picMk id="5" creationId="{CD43FEAB-618C-51C2-8DDE-FAF9A0A4B276}"/>
          </ac:picMkLst>
        </pc:picChg>
        <pc:picChg chg="add mod">
          <ac:chgData name="Robinson,Nadine" userId="bb0c7927-911f-4325-9abb-7c0f016f7a13" providerId="ADAL" clId="{AE71BA3D-90A5-A34A-B7A1-6AC7B4368693}" dt="2024-03-15T16:32:44.336" v="435" actId="1076"/>
          <ac:picMkLst>
            <pc:docMk/>
            <pc:sldMk cId="2928167732" sldId="271"/>
            <ac:picMk id="6" creationId="{424F26A3-D7C1-F8CA-BAFB-3B3A2C489763}"/>
          </ac:picMkLst>
        </pc:picChg>
      </pc:sldChg>
      <pc:sldChg chg="addSp delSp modSp mod">
        <pc:chgData name="Robinson,Nadine" userId="bb0c7927-911f-4325-9abb-7c0f016f7a13" providerId="ADAL" clId="{AE71BA3D-90A5-A34A-B7A1-6AC7B4368693}" dt="2024-03-21T16:05:04.478" v="885" actId="255"/>
        <pc:sldMkLst>
          <pc:docMk/>
          <pc:sldMk cId="279189834" sldId="272"/>
        </pc:sldMkLst>
        <pc:spChg chg="add mod">
          <ac:chgData name="Robinson,Nadine" userId="bb0c7927-911f-4325-9abb-7c0f016f7a13" providerId="ADAL" clId="{AE71BA3D-90A5-A34A-B7A1-6AC7B4368693}" dt="2024-03-21T16:05:04.478" v="885" actId="255"/>
          <ac:spMkLst>
            <pc:docMk/>
            <pc:sldMk cId="279189834" sldId="272"/>
            <ac:spMk id="7" creationId="{903F61A4-A1C4-703F-556B-BA2EDBF17B35}"/>
          </ac:spMkLst>
        </pc:spChg>
        <pc:picChg chg="del mod">
          <ac:chgData name="Robinson,Nadine" userId="bb0c7927-911f-4325-9abb-7c0f016f7a13" providerId="ADAL" clId="{AE71BA3D-90A5-A34A-B7A1-6AC7B4368693}" dt="2024-03-15T16:00:57.829" v="222" actId="478"/>
          <ac:picMkLst>
            <pc:docMk/>
            <pc:sldMk cId="279189834" sldId="272"/>
            <ac:picMk id="5" creationId="{6B0852A3-2982-9782-AE62-8355ADA69061}"/>
          </ac:picMkLst>
        </pc:picChg>
        <pc:picChg chg="add mod">
          <ac:chgData name="Robinson,Nadine" userId="bb0c7927-911f-4325-9abb-7c0f016f7a13" providerId="ADAL" clId="{AE71BA3D-90A5-A34A-B7A1-6AC7B4368693}" dt="2024-03-15T16:09:33.324" v="284" actId="1076"/>
          <ac:picMkLst>
            <pc:docMk/>
            <pc:sldMk cId="279189834" sldId="272"/>
            <ac:picMk id="6" creationId="{BB612F26-EAFD-403B-86A5-F608B417323C}"/>
          </ac:picMkLst>
        </pc:picChg>
      </pc:sldChg>
      <pc:sldChg chg="addSp delSp modSp mod">
        <pc:chgData name="Robinson,Nadine" userId="bb0c7927-911f-4325-9abb-7c0f016f7a13" providerId="ADAL" clId="{AE71BA3D-90A5-A34A-B7A1-6AC7B4368693}" dt="2024-03-15T17:06:35.631" v="832" actId="20577"/>
        <pc:sldMkLst>
          <pc:docMk/>
          <pc:sldMk cId="30582053" sldId="273"/>
        </pc:sldMkLst>
        <pc:spChg chg="add mod">
          <ac:chgData name="Robinson,Nadine" userId="bb0c7927-911f-4325-9abb-7c0f016f7a13" providerId="ADAL" clId="{AE71BA3D-90A5-A34A-B7A1-6AC7B4368693}" dt="2024-03-15T17:06:35.631" v="832" actId="20577"/>
          <ac:spMkLst>
            <pc:docMk/>
            <pc:sldMk cId="30582053" sldId="273"/>
            <ac:spMk id="7" creationId="{117D623D-8678-BB89-8299-E11DF63BFC89}"/>
          </ac:spMkLst>
        </pc:spChg>
        <pc:picChg chg="del">
          <ac:chgData name="Robinson,Nadine" userId="bb0c7927-911f-4325-9abb-7c0f016f7a13" providerId="ADAL" clId="{AE71BA3D-90A5-A34A-B7A1-6AC7B4368693}" dt="2024-03-15T16:24:02.248" v="364" actId="478"/>
          <ac:picMkLst>
            <pc:docMk/>
            <pc:sldMk cId="30582053" sldId="273"/>
            <ac:picMk id="5" creationId="{6240F2E7-B45B-84E5-A7B9-A5F7A7295AFF}"/>
          </ac:picMkLst>
        </pc:picChg>
        <pc:picChg chg="add mod">
          <ac:chgData name="Robinson,Nadine" userId="bb0c7927-911f-4325-9abb-7c0f016f7a13" providerId="ADAL" clId="{AE71BA3D-90A5-A34A-B7A1-6AC7B4368693}" dt="2024-03-15T16:24:27.006" v="371" actId="1076"/>
          <ac:picMkLst>
            <pc:docMk/>
            <pc:sldMk cId="30582053" sldId="273"/>
            <ac:picMk id="6" creationId="{E3A0BD34-1148-054C-42AD-215B7270DF85}"/>
          </ac:picMkLst>
        </pc:picChg>
      </pc:sldChg>
      <pc:sldChg chg="addSp delSp modSp mod">
        <pc:chgData name="Robinson,Nadine" userId="bb0c7927-911f-4325-9abb-7c0f016f7a13" providerId="ADAL" clId="{AE71BA3D-90A5-A34A-B7A1-6AC7B4368693}" dt="2024-03-21T16:09:16.012" v="978" actId="255"/>
        <pc:sldMkLst>
          <pc:docMk/>
          <pc:sldMk cId="831867823" sldId="276"/>
        </pc:sldMkLst>
        <pc:spChg chg="add mod">
          <ac:chgData name="Robinson,Nadine" userId="bb0c7927-911f-4325-9abb-7c0f016f7a13" providerId="ADAL" clId="{AE71BA3D-90A5-A34A-B7A1-6AC7B4368693}" dt="2024-03-21T16:09:16.012" v="978" actId="255"/>
          <ac:spMkLst>
            <pc:docMk/>
            <pc:sldMk cId="831867823" sldId="276"/>
            <ac:spMk id="7" creationId="{89C5C907-72D2-B4F1-A9E1-56AA60BD718D}"/>
          </ac:spMkLst>
        </pc:spChg>
        <pc:picChg chg="del">
          <ac:chgData name="Robinson,Nadine" userId="bb0c7927-911f-4325-9abb-7c0f016f7a13" providerId="ADAL" clId="{AE71BA3D-90A5-A34A-B7A1-6AC7B4368693}" dt="2024-03-15T16:45:27.595" v="560" actId="478"/>
          <ac:picMkLst>
            <pc:docMk/>
            <pc:sldMk cId="831867823" sldId="276"/>
            <ac:picMk id="5" creationId="{F431CDB2-CA16-3894-E3D1-C09B82EFBAFF}"/>
          </ac:picMkLst>
        </pc:picChg>
        <pc:picChg chg="add mod">
          <ac:chgData name="Robinson,Nadine" userId="bb0c7927-911f-4325-9abb-7c0f016f7a13" providerId="ADAL" clId="{AE71BA3D-90A5-A34A-B7A1-6AC7B4368693}" dt="2024-03-15T16:48:12.071" v="566" actId="1076"/>
          <ac:picMkLst>
            <pc:docMk/>
            <pc:sldMk cId="831867823" sldId="276"/>
            <ac:picMk id="6" creationId="{0EC1EDBC-732F-02B3-E75A-F7D2106926EE}"/>
          </ac:picMkLst>
        </pc:picChg>
      </pc:sldChg>
      <pc:sldChg chg="addSp delSp modSp mod setBg">
        <pc:chgData name="Robinson,Nadine" userId="bb0c7927-911f-4325-9abb-7c0f016f7a13" providerId="ADAL" clId="{AE71BA3D-90A5-A34A-B7A1-6AC7B4368693}" dt="2024-03-15T17:07:13.772" v="850" actId="20577"/>
        <pc:sldMkLst>
          <pc:docMk/>
          <pc:sldMk cId="1062677071" sldId="328"/>
        </pc:sldMkLst>
        <pc:spChg chg="mod">
          <ac:chgData name="Robinson,Nadine" userId="bb0c7927-911f-4325-9abb-7c0f016f7a13" providerId="ADAL" clId="{AE71BA3D-90A5-A34A-B7A1-6AC7B4368693}" dt="2024-03-15T15:23:17.563" v="7" actId="26606"/>
          <ac:spMkLst>
            <pc:docMk/>
            <pc:sldMk cId="1062677071" sldId="328"/>
            <ac:spMk id="2" creationId="{D52CD3AF-0365-440C-91C1-36A8EC885095}"/>
          </ac:spMkLst>
        </pc:spChg>
        <pc:spChg chg="mod">
          <ac:chgData name="Robinson,Nadine" userId="bb0c7927-911f-4325-9abb-7c0f016f7a13" providerId="ADAL" clId="{AE71BA3D-90A5-A34A-B7A1-6AC7B4368693}" dt="2024-03-15T15:23:17.563" v="7" actId="26606"/>
          <ac:spMkLst>
            <pc:docMk/>
            <pc:sldMk cId="1062677071" sldId="328"/>
            <ac:spMk id="3" creationId="{23A8F5C3-E468-42AA-A34E-2276F50D3489}"/>
          </ac:spMkLst>
        </pc:spChg>
        <pc:spChg chg="add del mod">
          <ac:chgData name="Robinson,Nadine" userId="bb0c7927-911f-4325-9abb-7c0f016f7a13" providerId="ADAL" clId="{AE71BA3D-90A5-A34A-B7A1-6AC7B4368693}" dt="2024-03-15T15:24:35.210" v="63"/>
          <ac:spMkLst>
            <pc:docMk/>
            <pc:sldMk cId="1062677071" sldId="328"/>
            <ac:spMk id="7" creationId="{43199121-8CE7-191B-BD28-027AEFB3F7E2}"/>
          </ac:spMkLst>
        </pc:spChg>
        <pc:spChg chg="add del mod">
          <ac:chgData name="Robinson,Nadine" userId="bb0c7927-911f-4325-9abb-7c0f016f7a13" providerId="ADAL" clId="{AE71BA3D-90A5-A34A-B7A1-6AC7B4368693}" dt="2024-03-15T15:24:58.489" v="70"/>
          <ac:spMkLst>
            <pc:docMk/>
            <pc:sldMk cId="1062677071" sldId="328"/>
            <ac:spMk id="8" creationId="{BBF84180-A8F9-5754-0F18-80298C921EF9}"/>
          </ac:spMkLst>
        </pc:spChg>
        <pc:spChg chg="add del mod">
          <ac:chgData name="Robinson,Nadine" userId="bb0c7927-911f-4325-9abb-7c0f016f7a13" providerId="ADAL" clId="{AE71BA3D-90A5-A34A-B7A1-6AC7B4368693}" dt="2024-03-15T15:24:59.876" v="72"/>
          <ac:spMkLst>
            <pc:docMk/>
            <pc:sldMk cId="1062677071" sldId="328"/>
            <ac:spMk id="9" creationId="{F1FE2365-4096-100B-051B-C2753E20E2ED}"/>
          </ac:spMkLst>
        </pc:spChg>
        <pc:spChg chg="add del mod">
          <ac:chgData name="Robinson,Nadine" userId="bb0c7927-911f-4325-9abb-7c0f016f7a13" providerId="ADAL" clId="{AE71BA3D-90A5-A34A-B7A1-6AC7B4368693}" dt="2024-03-15T15:25:18.693" v="79"/>
          <ac:spMkLst>
            <pc:docMk/>
            <pc:sldMk cId="1062677071" sldId="328"/>
            <ac:spMk id="10" creationId="{7D3F1A08-CE12-6743-DA60-949A74577CC2}"/>
          </ac:spMkLst>
        </pc:spChg>
        <pc:spChg chg="add del">
          <ac:chgData name="Robinson,Nadine" userId="bb0c7927-911f-4325-9abb-7c0f016f7a13" providerId="ADAL" clId="{AE71BA3D-90A5-A34A-B7A1-6AC7B4368693}" dt="2024-03-15T15:23:17.563" v="7" actId="26606"/>
          <ac:spMkLst>
            <pc:docMk/>
            <pc:sldMk cId="1062677071" sldId="328"/>
            <ac:spMk id="11" creationId="{F13C74B1-5B17-4795-BED0-7140497B445A}"/>
          </ac:spMkLst>
        </pc:spChg>
        <pc:spChg chg="add del mod">
          <ac:chgData name="Robinson,Nadine" userId="bb0c7927-911f-4325-9abb-7c0f016f7a13" providerId="ADAL" clId="{AE71BA3D-90A5-A34A-B7A1-6AC7B4368693}" dt="2024-03-15T15:25:19.961" v="81"/>
          <ac:spMkLst>
            <pc:docMk/>
            <pc:sldMk cId="1062677071" sldId="328"/>
            <ac:spMk id="12" creationId="{A528731D-7BE0-2C31-BF46-FE26F36EBA84}"/>
          </ac:spMkLst>
        </pc:spChg>
        <pc:spChg chg="add del">
          <ac:chgData name="Robinson,Nadine" userId="bb0c7927-911f-4325-9abb-7c0f016f7a13" providerId="ADAL" clId="{AE71BA3D-90A5-A34A-B7A1-6AC7B4368693}" dt="2024-03-15T15:23:17.563" v="7" actId="26606"/>
          <ac:spMkLst>
            <pc:docMk/>
            <pc:sldMk cId="1062677071" sldId="328"/>
            <ac:spMk id="13" creationId="{D4974D33-8DC5-464E-8C6D-BE58F0669C17}"/>
          </ac:spMkLst>
        </pc:spChg>
        <pc:spChg chg="add del mod">
          <ac:chgData name="Robinson,Nadine" userId="bb0c7927-911f-4325-9abb-7c0f016f7a13" providerId="ADAL" clId="{AE71BA3D-90A5-A34A-B7A1-6AC7B4368693}" dt="2024-03-15T15:25:17.663" v="77"/>
          <ac:spMkLst>
            <pc:docMk/>
            <pc:sldMk cId="1062677071" sldId="328"/>
            <ac:spMk id="14" creationId="{B2E7F234-00B5-7214-F1B2-DBDB9A187AD6}"/>
          </ac:spMkLst>
        </pc:spChg>
        <pc:spChg chg="add mod">
          <ac:chgData name="Robinson,Nadine" userId="bb0c7927-911f-4325-9abb-7c0f016f7a13" providerId="ADAL" clId="{AE71BA3D-90A5-A34A-B7A1-6AC7B4368693}" dt="2024-03-15T17:07:13.772" v="850" actId="20577"/>
          <ac:spMkLst>
            <pc:docMk/>
            <pc:sldMk cId="1062677071" sldId="328"/>
            <ac:spMk id="17" creationId="{F19F57CC-8510-D6C5-A3B6-B32EE11E7DDF}"/>
          </ac:spMkLst>
        </pc:spChg>
        <pc:picChg chg="del mod">
          <ac:chgData name="Robinson,Nadine" userId="bb0c7927-911f-4325-9abb-7c0f016f7a13" providerId="ADAL" clId="{AE71BA3D-90A5-A34A-B7A1-6AC7B4368693}" dt="2024-03-15T15:17:07.973" v="1" actId="478"/>
          <ac:picMkLst>
            <pc:docMk/>
            <pc:sldMk cId="1062677071" sldId="328"/>
            <ac:picMk id="5" creationId="{FDCAABC3-5B3D-706E-2F90-67F3295B3293}"/>
          </ac:picMkLst>
        </pc:picChg>
        <pc:picChg chg="add del mod">
          <ac:chgData name="Robinson,Nadine" userId="bb0c7927-911f-4325-9abb-7c0f016f7a13" providerId="ADAL" clId="{AE71BA3D-90A5-A34A-B7A1-6AC7B4368693}" dt="2024-03-15T15:44:40.475" v="82" actId="478"/>
          <ac:picMkLst>
            <pc:docMk/>
            <pc:sldMk cId="1062677071" sldId="328"/>
            <ac:picMk id="6" creationId="{20519383-D8FB-48D0-D598-D9D33EAEE355}"/>
          </ac:picMkLst>
        </pc:picChg>
        <pc:picChg chg="add mod">
          <ac:chgData name="Robinson,Nadine" userId="bb0c7927-911f-4325-9abb-7c0f016f7a13" providerId="ADAL" clId="{AE71BA3D-90A5-A34A-B7A1-6AC7B4368693}" dt="2024-03-15T15:45:09.526" v="90" actId="1076"/>
          <ac:picMkLst>
            <pc:docMk/>
            <pc:sldMk cId="1062677071" sldId="328"/>
            <ac:picMk id="16" creationId="{E6969676-64C8-8C76-D989-4DC2BDE8852E}"/>
          </ac:picMkLst>
        </pc:picChg>
      </pc:sldChg>
      <pc:sldChg chg="addSp delSp modSp mod">
        <pc:chgData name="Robinson,Nadine" userId="bb0c7927-911f-4325-9abb-7c0f016f7a13" providerId="ADAL" clId="{AE71BA3D-90A5-A34A-B7A1-6AC7B4368693}" dt="2024-03-21T16:04:52.296" v="884" actId="255"/>
        <pc:sldMkLst>
          <pc:docMk/>
          <pc:sldMk cId="2645746377" sldId="334"/>
        </pc:sldMkLst>
        <pc:spChg chg="add del mod">
          <ac:chgData name="Robinson,Nadine" userId="bb0c7927-911f-4325-9abb-7c0f016f7a13" providerId="ADAL" clId="{AE71BA3D-90A5-A34A-B7A1-6AC7B4368693}" dt="2024-03-15T15:24:41.393" v="66"/>
          <ac:spMkLst>
            <pc:docMk/>
            <pc:sldMk cId="2645746377" sldId="334"/>
            <ac:spMk id="4" creationId="{F0C61C7F-425F-2D03-865C-04B927B4598D}"/>
          </ac:spMkLst>
        </pc:spChg>
        <pc:spChg chg="add mod">
          <ac:chgData name="Robinson,Nadine" userId="bb0c7927-911f-4325-9abb-7c0f016f7a13" providerId="ADAL" clId="{AE71BA3D-90A5-A34A-B7A1-6AC7B4368693}" dt="2024-03-21T16:04:52.296" v="884" actId="255"/>
          <ac:spMkLst>
            <pc:docMk/>
            <pc:sldMk cId="2645746377" sldId="334"/>
            <ac:spMk id="8" creationId="{BF30834A-AE34-6331-E207-06E84954DDC2}"/>
          </ac:spMkLst>
        </pc:spChg>
        <pc:picChg chg="del">
          <ac:chgData name="Robinson,Nadine" userId="bb0c7927-911f-4325-9abb-7c0f016f7a13" providerId="ADAL" clId="{AE71BA3D-90A5-A34A-B7A1-6AC7B4368693}" dt="2024-03-15T15:55:02.576" v="161" actId="478"/>
          <ac:picMkLst>
            <pc:docMk/>
            <pc:sldMk cId="2645746377" sldId="334"/>
            <ac:picMk id="5" creationId="{B1E9F133-D9D5-3930-B372-CD1FEA8B6A6C}"/>
          </ac:picMkLst>
        </pc:picChg>
        <pc:picChg chg="add mod">
          <ac:chgData name="Robinson,Nadine" userId="bb0c7927-911f-4325-9abb-7c0f016f7a13" providerId="ADAL" clId="{AE71BA3D-90A5-A34A-B7A1-6AC7B4368693}" dt="2024-03-15T15:57:09.056" v="167" actId="1076"/>
          <ac:picMkLst>
            <pc:docMk/>
            <pc:sldMk cId="2645746377" sldId="334"/>
            <ac:picMk id="7" creationId="{C11E25A7-0592-7DFC-27D2-A18EC38CF702}"/>
          </ac:picMkLst>
        </pc:picChg>
      </pc:sldChg>
      <pc:sldChg chg="addSp delSp modSp mod">
        <pc:chgData name="Robinson,Nadine" userId="bb0c7927-911f-4325-9abb-7c0f016f7a13" providerId="ADAL" clId="{AE71BA3D-90A5-A34A-B7A1-6AC7B4368693}" dt="2024-03-21T16:05:37.664" v="910" actId="255"/>
        <pc:sldMkLst>
          <pc:docMk/>
          <pc:sldMk cId="1116839828" sldId="336"/>
        </pc:sldMkLst>
        <pc:spChg chg="add mod">
          <ac:chgData name="Robinson,Nadine" userId="bb0c7927-911f-4325-9abb-7c0f016f7a13" providerId="ADAL" clId="{AE71BA3D-90A5-A34A-B7A1-6AC7B4368693}" dt="2024-03-21T16:05:37.664" v="910" actId="255"/>
          <ac:spMkLst>
            <pc:docMk/>
            <pc:sldMk cId="1116839828" sldId="336"/>
            <ac:spMk id="7" creationId="{590D6807-4AB0-F4D7-597D-50ED1F19A505}"/>
          </ac:spMkLst>
        </pc:spChg>
        <pc:picChg chg="del">
          <ac:chgData name="Robinson,Nadine" userId="bb0c7927-911f-4325-9abb-7c0f016f7a13" providerId="ADAL" clId="{AE71BA3D-90A5-A34A-B7A1-6AC7B4368693}" dt="2024-03-15T16:12:00.021" v="285" actId="478"/>
          <ac:picMkLst>
            <pc:docMk/>
            <pc:sldMk cId="1116839828" sldId="336"/>
            <ac:picMk id="5" creationId="{F6F1BD2A-8DDC-4DF3-4603-E255BB987CAA}"/>
          </ac:picMkLst>
        </pc:picChg>
        <pc:picChg chg="add mod">
          <ac:chgData name="Robinson,Nadine" userId="bb0c7927-911f-4325-9abb-7c0f016f7a13" providerId="ADAL" clId="{AE71BA3D-90A5-A34A-B7A1-6AC7B4368693}" dt="2024-03-15T16:14:10.204" v="361" actId="14100"/>
          <ac:picMkLst>
            <pc:docMk/>
            <pc:sldMk cId="1116839828" sldId="336"/>
            <ac:picMk id="6" creationId="{175E8E1A-B6F5-F445-0758-4004CE5AD895}"/>
          </ac:picMkLst>
        </pc:picChg>
      </pc:sldChg>
      <pc:sldChg chg="addSp delSp modSp mod">
        <pc:chgData name="Robinson,Nadine" userId="bb0c7927-911f-4325-9abb-7c0f016f7a13" providerId="ADAL" clId="{AE71BA3D-90A5-A34A-B7A1-6AC7B4368693}" dt="2024-03-21T16:19:48.078" v="1242" actId="255"/>
        <pc:sldMkLst>
          <pc:docMk/>
          <pc:sldMk cId="4003178927" sldId="337"/>
        </pc:sldMkLst>
        <pc:spChg chg="add mod">
          <ac:chgData name="Robinson,Nadine" userId="bb0c7927-911f-4325-9abb-7c0f016f7a13" providerId="ADAL" clId="{AE71BA3D-90A5-A34A-B7A1-6AC7B4368693}" dt="2024-03-21T16:19:48.078" v="1242" actId="255"/>
          <ac:spMkLst>
            <pc:docMk/>
            <pc:sldMk cId="4003178927" sldId="337"/>
            <ac:spMk id="7" creationId="{5162103C-2F76-8508-3DF1-00D310DB50C9}"/>
          </ac:spMkLst>
        </pc:spChg>
        <pc:picChg chg="del">
          <ac:chgData name="Robinson,Nadine" userId="bb0c7927-911f-4325-9abb-7c0f016f7a13" providerId="ADAL" clId="{AE71BA3D-90A5-A34A-B7A1-6AC7B4368693}" dt="2024-03-15T16:37:41.154" v="489" actId="478"/>
          <ac:picMkLst>
            <pc:docMk/>
            <pc:sldMk cId="4003178927" sldId="337"/>
            <ac:picMk id="5" creationId="{3199016D-E425-E8C9-E466-F2EBFAB713F4}"/>
          </ac:picMkLst>
        </pc:picChg>
        <pc:picChg chg="add mod">
          <ac:chgData name="Robinson,Nadine" userId="bb0c7927-911f-4325-9abb-7c0f016f7a13" providerId="ADAL" clId="{AE71BA3D-90A5-A34A-B7A1-6AC7B4368693}" dt="2024-03-15T16:43:24.175" v="508" actId="1076"/>
          <ac:picMkLst>
            <pc:docMk/>
            <pc:sldMk cId="4003178927" sldId="337"/>
            <ac:picMk id="6" creationId="{C94C846B-B4A5-90E2-5BD1-7FB8C22C675A}"/>
          </ac:picMkLst>
        </pc:picChg>
      </pc:sldChg>
      <pc:sldChg chg="addSp delSp modSp mod">
        <pc:chgData name="Robinson,Nadine" userId="bb0c7927-911f-4325-9abb-7c0f016f7a13" providerId="ADAL" clId="{AE71BA3D-90A5-A34A-B7A1-6AC7B4368693}" dt="2024-03-21T16:09:59.717" v="1029" actId="255"/>
        <pc:sldMkLst>
          <pc:docMk/>
          <pc:sldMk cId="3119215985" sldId="339"/>
        </pc:sldMkLst>
        <pc:spChg chg="add mod">
          <ac:chgData name="Robinson,Nadine" userId="bb0c7927-911f-4325-9abb-7c0f016f7a13" providerId="ADAL" clId="{AE71BA3D-90A5-A34A-B7A1-6AC7B4368693}" dt="2024-03-21T16:09:59.717" v="1029" actId="255"/>
          <ac:spMkLst>
            <pc:docMk/>
            <pc:sldMk cId="3119215985" sldId="339"/>
            <ac:spMk id="7" creationId="{C5E298CB-2249-461C-81B2-C073AC22F30E}"/>
          </ac:spMkLst>
        </pc:spChg>
        <pc:picChg chg="del">
          <ac:chgData name="Robinson,Nadine" userId="bb0c7927-911f-4325-9abb-7c0f016f7a13" providerId="ADAL" clId="{AE71BA3D-90A5-A34A-B7A1-6AC7B4368693}" dt="2024-03-15T16:49:52.415" v="618" actId="478"/>
          <ac:picMkLst>
            <pc:docMk/>
            <pc:sldMk cId="3119215985" sldId="339"/>
            <ac:picMk id="5" creationId="{6CC3486B-1132-9872-73FF-5AD91864713C}"/>
          </ac:picMkLst>
        </pc:picChg>
        <pc:picChg chg="add mod">
          <ac:chgData name="Robinson,Nadine" userId="bb0c7927-911f-4325-9abb-7c0f016f7a13" providerId="ADAL" clId="{AE71BA3D-90A5-A34A-B7A1-6AC7B4368693}" dt="2024-03-15T16:51:16.852" v="626" actId="1076"/>
          <ac:picMkLst>
            <pc:docMk/>
            <pc:sldMk cId="3119215985" sldId="339"/>
            <ac:picMk id="6" creationId="{3140B197-A4A9-4157-2453-7D28D2578112}"/>
          </ac:picMkLst>
        </pc:picChg>
      </pc:sldChg>
      <pc:sldChg chg="addSp delSp modSp mod">
        <pc:chgData name="Robinson,Nadine" userId="bb0c7927-911f-4325-9abb-7c0f016f7a13" providerId="ADAL" clId="{AE71BA3D-90A5-A34A-B7A1-6AC7B4368693}" dt="2024-03-21T16:10:34.679" v="1066" actId="255"/>
        <pc:sldMkLst>
          <pc:docMk/>
          <pc:sldMk cId="3201257968" sldId="341"/>
        </pc:sldMkLst>
        <pc:spChg chg="add mod">
          <ac:chgData name="Robinson,Nadine" userId="bb0c7927-911f-4325-9abb-7c0f016f7a13" providerId="ADAL" clId="{AE71BA3D-90A5-A34A-B7A1-6AC7B4368693}" dt="2024-03-21T16:10:34.679" v="1066" actId="255"/>
          <ac:spMkLst>
            <pc:docMk/>
            <pc:sldMk cId="3201257968" sldId="341"/>
            <ac:spMk id="7" creationId="{C1F74B1C-44C7-4206-EB09-4BD14038F8BC}"/>
          </ac:spMkLst>
        </pc:spChg>
        <pc:picChg chg="del">
          <ac:chgData name="Robinson,Nadine" userId="bb0c7927-911f-4325-9abb-7c0f016f7a13" providerId="ADAL" clId="{AE71BA3D-90A5-A34A-B7A1-6AC7B4368693}" dt="2024-03-15T16:54:08.979" v="676" actId="478"/>
          <ac:picMkLst>
            <pc:docMk/>
            <pc:sldMk cId="3201257968" sldId="341"/>
            <ac:picMk id="5" creationId="{4A23678E-B8D6-858A-2831-6B5A0B496428}"/>
          </ac:picMkLst>
        </pc:picChg>
        <pc:picChg chg="add mod">
          <ac:chgData name="Robinson,Nadine" userId="bb0c7927-911f-4325-9abb-7c0f016f7a13" providerId="ADAL" clId="{AE71BA3D-90A5-A34A-B7A1-6AC7B4368693}" dt="2024-03-15T16:55:35.941" v="683" actId="1076"/>
          <ac:picMkLst>
            <pc:docMk/>
            <pc:sldMk cId="3201257968" sldId="341"/>
            <ac:picMk id="6" creationId="{B87F0D6B-ED2D-06B7-C352-57AF0AF6BCB6}"/>
          </ac:picMkLst>
        </pc:picChg>
      </pc:sldChg>
      <pc:sldChg chg="addSp delSp modSp mod">
        <pc:chgData name="Robinson,Nadine" userId="bb0c7927-911f-4325-9abb-7c0f016f7a13" providerId="ADAL" clId="{AE71BA3D-90A5-A34A-B7A1-6AC7B4368693}" dt="2024-03-21T16:11:36.245" v="1136"/>
        <pc:sldMkLst>
          <pc:docMk/>
          <pc:sldMk cId="1028543697" sldId="343"/>
        </pc:sldMkLst>
        <pc:spChg chg="add mod">
          <ac:chgData name="Robinson,Nadine" userId="bb0c7927-911f-4325-9abb-7c0f016f7a13" providerId="ADAL" clId="{AE71BA3D-90A5-A34A-B7A1-6AC7B4368693}" dt="2024-03-21T16:11:36.245" v="1136"/>
          <ac:spMkLst>
            <pc:docMk/>
            <pc:sldMk cId="1028543697" sldId="343"/>
            <ac:spMk id="7" creationId="{563A6483-A5BE-D936-858A-C928BD0751FC}"/>
          </ac:spMkLst>
        </pc:spChg>
        <pc:picChg chg="del">
          <ac:chgData name="Robinson,Nadine" userId="bb0c7927-911f-4325-9abb-7c0f016f7a13" providerId="ADAL" clId="{AE71BA3D-90A5-A34A-B7A1-6AC7B4368693}" dt="2024-03-15T16:58:17.653" v="735" actId="478"/>
          <ac:picMkLst>
            <pc:docMk/>
            <pc:sldMk cId="1028543697" sldId="343"/>
            <ac:picMk id="5" creationId="{2085B7A0-FB15-E7E4-C1EC-5C8956F42E3C}"/>
          </ac:picMkLst>
        </pc:picChg>
        <pc:picChg chg="add mod">
          <ac:chgData name="Robinson,Nadine" userId="bb0c7927-911f-4325-9abb-7c0f016f7a13" providerId="ADAL" clId="{AE71BA3D-90A5-A34A-B7A1-6AC7B4368693}" dt="2024-03-15T17:04:07.109" v="744" actId="1076"/>
          <ac:picMkLst>
            <pc:docMk/>
            <pc:sldMk cId="1028543697" sldId="343"/>
            <ac:picMk id="6" creationId="{311D1199-D938-0B83-37B5-22F60B914F22}"/>
          </ac:picMkLst>
        </pc:picChg>
      </pc:sldChg>
    </pc:docChg>
  </pc:docChgLst>
  <pc:docChgLst>
    <pc:chgData name="MacGregor,Lynn" userId="S::w0273119@campus.nscc.ca::2a77ac1c-ad9e-411e-9a47-93d326c795b3" providerId="AD" clId="Web-{03FC5AEE-A1E4-9953-A185-43B2A0514A80}"/>
    <pc:docChg chg="modSld">
      <pc:chgData name="MacGregor,Lynn" userId="S::w0273119@campus.nscc.ca::2a77ac1c-ad9e-411e-9a47-93d326c795b3" providerId="AD" clId="Web-{03FC5AEE-A1E4-9953-A185-43B2A0514A80}" dt="2024-03-21T15:10:31.792" v="94" actId="20577"/>
      <pc:docMkLst>
        <pc:docMk/>
      </pc:docMkLst>
      <pc:sldChg chg="modSp">
        <pc:chgData name="MacGregor,Lynn" userId="S::w0273119@campus.nscc.ca::2a77ac1c-ad9e-411e-9a47-93d326c795b3" providerId="AD" clId="Web-{03FC5AEE-A1E4-9953-A185-43B2A0514A80}" dt="2024-03-21T15:06:53.102" v="74" actId="14100"/>
        <pc:sldMkLst>
          <pc:docMk/>
          <pc:sldMk cId="30582053" sldId="273"/>
        </pc:sldMkLst>
        <pc:spChg chg="mod">
          <ac:chgData name="MacGregor,Lynn" userId="S::w0273119@campus.nscc.ca::2a77ac1c-ad9e-411e-9a47-93d326c795b3" providerId="AD" clId="Web-{03FC5AEE-A1E4-9953-A185-43B2A0514A80}" dt="2024-03-21T15:06:53.102" v="74" actId="14100"/>
          <ac:spMkLst>
            <pc:docMk/>
            <pc:sldMk cId="30582053" sldId="273"/>
            <ac:spMk id="7" creationId="{117D623D-8678-BB89-8299-E11DF63BFC89}"/>
          </ac:spMkLst>
        </pc:spChg>
      </pc:sldChg>
      <pc:sldChg chg="modSp">
        <pc:chgData name="MacGregor,Lynn" userId="S::w0273119@campus.nscc.ca::2a77ac1c-ad9e-411e-9a47-93d326c795b3" providerId="AD" clId="Web-{03FC5AEE-A1E4-9953-A185-43B2A0514A80}" dt="2024-03-21T15:05:52.195" v="34" actId="20577"/>
        <pc:sldMkLst>
          <pc:docMk/>
          <pc:sldMk cId="1062677071" sldId="328"/>
        </pc:sldMkLst>
        <pc:spChg chg="mod">
          <ac:chgData name="MacGregor,Lynn" userId="S::w0273119@campus.nscc.ca::2a77ac1c-ad9e-411e-9a47-93d326c795b3" providerId="AD" clId="Web-{03FC5AEE-A1E4-9953-A185-43B2A0514A80}" dt="2024-03-21T15:05:52.195" v="34" actId="20577"/>
          <ac:spMkLst>
            <pc:docMk/>
            <pc:sldMk cId="1062677071" sldId="328"/>
            <ac:spMk id="17" creationId="{F19F57CC-8510-D6C5-A3B6-B32EE11E7DDF}"/>
          </ac:spMkLst>
        </pc:spChg>
      </pc:sldChg>
      <pc:sldChg chg="modSp">
        <pc:chgData name="MacGregor,Lynn" userId="S::w0273119@campus.nscc.ca::2a77ac1c-ad9e-411e-9a47-93d326c795b3" providerId="AD" clId="Web-{03FC5AEE-A1E4-9953-A185-43B2A0514A80}" dt="2024-03-21T15:10:31.792" v="94" actId="20577"/>
        <pc:sldMkLst>
          <pc:docMk/>
          <pc:sldMk cId="2645746377" sldId="334"/>
        </pc:sldMkLst>
        <pc:spChg chg="mod">
          <ac:chgData name="MacGregor,Lynn" userId="S::w0273119@campus.nscc.ca::2a77ac1c-ad9e-411e-9a47-93d326c795b3" providerId="AD" clId="Web-{03FC5AEE-A1E4-9953-A185-43B2A0514A80}" dt="2024-03-21T15:10:31.792" v="94" actId="20577"/>
          <ac:spMkLst>
            <pc:docMk/>
            <pc:sldMk cId="2645746377" sldId="334"/>
            <ac:spMk id="8" creationId="{BF30834A-AE34-6331-E207-06E84954DDC2}"/>
          </ac:spMkLst>
        </pc:spChg>
      </pc:sldChg>
    </pc:docChg>
  </pc:docChgLst>
  <pc:docChgLst>
    <pc:chgData name="Robinson,Nadine" userId="bb0c7927-911f-4325-9abb-7c0f016f7a13" providerId="ADAL" clId="{59832684-4EE8-C743-94E1-0B003432F089}"/>
    <pc:docChg chg="modSld">
      <pc:chgData name="Robinson,Nadine" userId="bb0c7927-911f-4325-9abb-7c0f016f7a13" providerId="ADAL" clId="{59832684-4EE8-C743-94E1-0B003432F089}" dt="2024-04-02T13:41:55.610" v="1" actId="20577"/>
      <pc:docMkLst>
        <pc:docMk/>
      </pc:docMkLst>
      <pc:sldChg chg="modSp mod">
        <pc:chgData name="Robinson,Nadine" userId="bb0c7927-911f-4325-9abb-7c0f016f7a13" providerId="ADAL" clId="{59832684-4EE8-C743-94E1-0B003432F089}" dt="2024-04-02T13:41:55.610" v="1" actId="20577"/>
        <pc:sldMkLst>
          <pc:docMk/>
          <pc:sldMk cId="831867823" sldId="276"/>
        </pc:sldMkLst>
        <pc:spChg chg="mod">
          <ac:chgData name="Robinson,Nadine" userId="bb0c7927-911f-4325-9abb-7c0f016f7a13" providerId="ADAL" clId="{59832684-4EE8-C743-94E1-0B003432F089}" dt="2024-04-02T13:41:55.610" v="1" actId="20577"/>
          <ac:spMkLst>
            <pc:docMk/>
            <pc:sldMk cId="831867823" sldId="276"/>
            <ac:spMk id="3" creationId="{6A6E04F7-6B7B-4E02-9716-06BE9E9149C6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D57EF53C-0E8B-430D-BECE-159CD6E85737}" type="datetimeFigureOut">
              <a:rPr lang="en-US" smtClean="0"/>
              <a:t>4/2/24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4675C096-3850-4E77-8363-0AA954A840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6645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75C096-3850-4E77-8363-0AA954A840C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2780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75C096-3850-4E77-8363-0AA954A840C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5396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75C096-3850-4E77-8363-0AA954A840C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664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75C096-3850-4E77-8363-0AA954A840C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2794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75C096-3850-4E77-8363-0AA954A840C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3079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75C096-3850-4E77-8363-0AA954A840C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1794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75C096-3850-4E77-8363-0AA954A840C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2185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75C096-3850-4E77-8363-0AA954A840C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5995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u="sng">
              <a:highlight>
                <a:srgbClr val="FFFF00"/>
              </a:highligh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75C096-3850-4E77-8363-0AA954A840C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2918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75C096-3850-4E77-8363-0AA954A840C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31452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75C096-3850-4E77-8363-0AA954A840C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8633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75C096-3850-4E77-8363-0AA954A840C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89918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75C096-3850-4E77-8363-0AA954A840C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00530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75C096-3850-4E77-8363-0AA954A840C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0793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75C096-3850-4E77-8363-0AA954A840C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76358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75C096-3850-4E77-8363-0AA954A840C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20590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75C096-3850-4E77-8363-0AA954A840C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25577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75C096-3850-4E77-8363-0AA954A840C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43462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75C096-3850-4E77-8363-0AA954A840C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2859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75C096-3850-4E77-8363-0AA954A840C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4757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75C096-3850-4E77-8363-0AA954A840C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9823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75C096-3850-4E77-8363-0AA954A840C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605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75C096-3850-4E77-8363-0AA954A840C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3062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75C096-3850-4E77-8363-0AA954A840C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8207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75C096-3850-4E77-8363-0AA954A840C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7016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75C096-3850-4E77-8363-0AA954A840C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7542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00269" y="440948"/>
            <a:ext cx="9144000" cy="1011237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Title of the Book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3983831" y="2390620"/>
            <a:ext cx="4224337" cy="3851130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endParaRPr lang="en-US"/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1523999" y="1509485"/>
            <a:ext cx="9144000" cy="67288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accent6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6400">
              <a:solidFill>
                <a:schemeClr val="accent5"/>
              </a:solidFill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500269" y="1540456"/>
            <a:ext cx="9144000" cy="443778"/>
          </a:xfrm>
        </p:spPr>
        <p:txBody>
          <a:bodyPr/>
          <a:lstStyle>
            <a:lvl1pPr marL="0" indent="0" algn="ctr">
              <a:buNone/>
              <a:defRPr baseline="0">
                <a:solidFill>
                  <a:schemeClr val="accent5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Chapter # CHAPTER TITLE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4218708" y="1946841"/>
            <a:ext cx="37545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/>
              <a:t>PowerPoint Image Slideshow</a:t>
            </a:r>
          </a:p>
          <a:p>
            <a:pPr algn="ctr"/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1002493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424583"/>
          </a:xfrm>
        </p:spPr>
        <p:txBody>
          <a:bodyPr>
            <a:normAutofit/>
          </a:bodyPr>
          <a:lstStyle>
            <a:lvl1pPr>
              <a:defRPr sz="2800" b="1"/>
            </a:lvl1pPr>
          </a:lstStyle>
          <a:p>
            <a:r>
              <a:rPr lang="en-US"/>
              <a:t>Figure #.#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86678" y="577417"/>
            <a:ext cx="10515600" cy="37961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9428018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3" hasCustomPrompt="1"/>
          </p:nvPr>
        </p:nvSpPr>
        <p:spPr>
          <a:xfrm>
            <a:off x="838200" y="4918364"/>
            <a:ext cx="10515600" cy="1271731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Caption</a:t>
            </a:r>
          </a:p>
        </p:txBody>
      </p:sp>
    </p:spTree>
    <p:extLst>
      <p:ext uri="{BB962C8B-B14F-4D97-AF65-F5344CB8AC3E}">
        <p14:creationId xmlns:p14="http://schemas.microsoft.com/office/powerpoint/2010/main" val="19276275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466148"/>
          </a:xfrm>
        </p:spPr>
        <p:txBody>
          <a:bodyPr>
            <a:normAutofit/>
          </a:bodyPr>
          <a:lstStyle>
            <a:lvl1pPr>
              <a:defRPr sz="2800" b="1"/>
            </a:lvl1pPr>
          </a:lstStyle>
          <a:p>
            <a:r>
              <a:rPr lang="en-US"/>
              <a:t>Figure #.#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010661"/>
            <a:ext cx="5181600" cy="516630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010661"/>
            <a:ext cx="5181600" cy="516630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54374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535420"/>
          </a:xfrm>
        </p:spPr>
        <p:txBody>
          <a:bodyPr>
            <a:normAutofit/>
          </a:bodyPr>
          <a:lstStyle>
            <a:lvl1pPr>
              <a:defRPr sz="2800" b="1" baseline="0"/>
            </a:lvl1pPr>
          </a:lstStyle>
          <a:p>
            <a:r>
              <a:rPr lang="en-US"/>
              <a:t>Figure #.#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97536" y="6205728"/>
            <a:ext cx="10180320" cy="442595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/>
              <a:t>This </a:t>
            </a:r>
            <a:r>
              <a:rPr lang="en-US" err="1"/>
              <a:t>OpenStax</a:t>
            </a:r>
            <a:r>
              <a:rPr lang="en-US"/>
              <a:t> ancillary resource is © Rice University under a CC BY 4.0 International license; it may be reproduced or modified but must be attributed to </a:t>
            </a:r>
            <a:r>
              <a:rPr lang="en-US" err="1"/>
              <a:t>OpenStax</a:t>
            </a:r>
            <a:r>
              <a:rPr lang="en-US"/>
              <a:t>, Rice University and any changes must be noted.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2"/>
          </p:nvPr>
        </p:nvSpPr>
        <p:spPr>
          <a:xfrm>
            <a:off x="838200" y="1011383"/>
            <a:ext cx="10515600" cy="325581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6"/>
          <p:cNvSpPr>
            <a:spLocks noGrp="1"/>
          </p:cNvSpPr>
          <p:nvPr>
            <p:ph sz="quarter" idx="13" hasCustomPrompt="1"/>
          </p:nvPr>
        </p:nvSpPr>
        <p:spPr>
          <a:xfrm>
            <a:off x="838200" y="4378037"/>
            <a:ext cx="10515600" cy="162790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Caption</a:t>
            </a:r>
          </a:p>
        </p:txBody>
      </p:sp>
    </p:spTree>
    <p:extLst>
      <p:ext uri="{BB962C8B-B14F-4D97-AF65-F5344CB8AC3E}">
        <p14:creationId xmlns:p14="http://schemas.microsoft.com/office/powerpoint/2010/main" val="16861732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/>
              <a:t>Title (optional)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838200" y="6400232"/>
            <a:ext cx="1051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838200" y="900545"/>
            <a:ext cx="10515600" cy="534785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825682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/>
              <a:t>Title (optional)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838200" y="6400232"/>
            <a:ext cx="1051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 hasCustomPrompt="1"/>
          </p:nvPr>
        </p:nvSpPr>
        <p:spPr>
          <a:xfrm>
            <a:off x="838200" y="900545"/>
            <a:ext cx="10515600" cy="5347855"/>
          </a:xfrm>
        </p:spPr>
        <p:txBody>
          <a:bodyPr/>
          <a:lstStyle>
            <a:lvl1pPr marL="514350" indent="-514350">
              <a:buFont typeface="+mj-lt"/>
              <a:buAutoNum type="arabicPeriod"/>
              <a:defRPr/>
            </a:lvl1pPr>
            <a:lvl2pPr marL="914400" marR="0" indent="-4572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+mj-lt"/>
              <a:buAutoNum type="alphaLcPeriod"/>
              <a:tabLst/>
              <a:defRPr/>
            </a:lvl2pPr>
          </a:lstStyle>
          <a:p>
            <a:pPr lvl="0"/>
            <a:r>
              <a:rPr lang="en-US"/>
              <a:t>Discussion question 1</a:t>
            </a:r>
          </a:p>
          <a:p>
            <a:pPr lvl="1"/>
            <a:r>
              <a:rPr lang="en-US"/>
              <a:t>Distractor (optional)</a:t>
            </a:r>
          </a:p>
          <a:p>
            <a:pPr lvl="1"/>
            <a:r>
              <a:rPr lang="en-US"/>
              <a:t>Distractor (optional)</a:t>
            </a:r>
          </a:p>
          <a:p>
            <a:pPr lvl="1"/>
            <a:r>
              <a:rPr lang="en-US"/>
              <a:t>Distractor (optional)</a:t>
            </a:r>
          </a:p>
          <a:p>
            <a:pPr lvl="1"/>
            <a:r>
              <a:rPr lang="en-US"/>
              <a:t>Distractor (optional)</a:t>
            </a:r>
          </a:p>
          <a:p>
            <a:pPr lvl="0"/>
            <a:r>
              <a:rPr lang="en-US"/>
              <a:t>Discussion question 2</a:t>
            </a:r>
          </a:p>
          <a:p>
            <a:pPr lvl="1"/>
            <a:r>
              <a:rPr lang="en-US"/>
              <a:t>Distractor (optional)</a:t>
            </a:r>
          </a:p>
          <a:p>
            <a:pPr lvl="1"/>
            <a:r>
              <a:rPr lang="en-US"/>
              <a:t>Distractor (optional)</a:t>
            </a:r>
          </a:p>
          <a:p>
            <a:pPr marL="914400" marR="0" lvl="1" indent="-4572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+mj-lt"/>
              <a:buAutoNum type="alphaLcPeriod"/>
              <a:tabLst/>
              <a:defRPr/>
            </a:pPr>
            <a:r>
              <a:rPr lang="en-US"/>
              <a:t>Distractor (optional)</a:t>
            </a:r>
          </a:p>
          <a:p>
            <a:pPr lvl="1"/>
            <a:r>
              <a:rPr lang="en-US"/>
              <a:t>Distractor (optional)</a:t>
            </a:r>
          </a:p>
        </p:txBody>
      </p:sp>
    </p:spTree>
    <p:extLst>
      <p:ext uri="{BB962C8B-B14F-4D97-AF65-F5344CB8AC3E}">
        <p14:creationId xmlns:p14="http://schemas.microsoft.com/office/powerpoint/2010/main" val="16484617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hyperlink" Target="https://creativecommons.org/licenses/by/4.0/" TargetMode="Externa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34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Title (optional)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990601"/>
            <a:ext cx="10515600" cy="52191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1" name="Picture 10" descr="A picture containing font, logo, graphics, symbol&#10;&#10;Description automatically generated">
            <a:extLst>
              <a:ext uri="{FF2B5EF4-FFF2-40B4-BE49-F238E27FC236}">
                <a16:creationId xmlns:a16="http://schemas.microsoft.com/office/drawing/2014/main" id="{D83A3169-C875-9D71-0734-C6CF23D3880F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9442174" y="227374"/>
            <a:ext cx="2454965" cy="57272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E6D6A7C-3135-23AF-5F6F-8AF11EA63005}"/>
              </a:ext>
            </a:extLst>
          </p:cNvPr>
          <p:cNvSpPr txBox="1"/>
          <p:nvPr userDrawn="1"/>
        </p:nvSpPr>
        <p:spPr>
          <a:xfrm>
            <a:off x="0" y="6627168"/>
            <a:ext cx="1219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aseline="0">
                <a:latin typeface="Arial" panose="020B0604020202020204" pitchFamily="34" charset="0"/>
              </a:rPr>
              <a:t>NSCC Entrepreneurship side deck CC BY-NC-SA. Adapted from OpenStax Entrepreneurship slide decks © Rice University shared under a </a:t>
            </a:r>
            <a:r>
              <a:rPr lang="en-US" sz="900" baseline="0">
                <a:latin typeface="Arial" panose="020B0604020202020204" pitchFamily="34" charset="0"/>
                <a:hlinkClick r:id="rId10"/>
              </a:rPr>
              <a:t>CC-BY</a:t>
            </a:r>
            <a:r>
              <a:rPr lang="en-US" sz="900" baseline="0">
                <a:latin typeface="Arial" panose="020B0604020202020204" pitchFamily="34" charset="0"/>
              </a:rPr>
              <a:t> license.</a:t>
            </a:r>
          </a:p>
        </p:txBody>
      </p:sp>
    </p:spTree>
    <p:extLst>
      <p:ext uri="{BB962C8B-B14F-4D97-AF65-F5344CB8AC3E}">
        <p14:creationId xmlns:p14="http://schemas.microsoft.com/office/powerpoint/2010/main" val="1516162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60" r:id="rId4"/>
    <p:sldLayoutId id="2147483661" r:id="rId5"/>
    <p:sldLayoutId id="2147483662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accent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accent3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accent5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accent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Entrepreneurship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/>
              <a:t>Chapter 1 THE ENTREPRENEURIAL PERSPECTIVE</a:t>
            </a:r>
          </a:p>
        </p:txBody>
      </p:sp>
      <p:pic>
        <p:nvPicPr>
          <p:cNvPr id="5" name="Picture Placeholder 4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80E6E440-1C4E-4422-8851-B69B729E4DA1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3"/>
          <a:stretch>
            <a:fillRect/>
          </a:stretch>
        </p:blipFill>
        <p:spPr bwMode="auto">
          <a:xfrm>
            <a:off x="4702700" y="2390775"/>
            <a:ext cx="2785012" cy="3851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91152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2CD3AF-0365-440C-91C1-36A8EC8850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Factors Driving the Growth of Entrepreneurship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A8F5C3-E468-42AA-A34E-2276F50D3489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marL="0" indent="0">
              <a:buNone/>
            </a:pPr>
            <a:endParaRPr lang="en-US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/>
              <a:t>Desire to control own career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/>
              <a:t>Excitement of creating something new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/>
              <a:t>Available time in retirement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/>
              <a:t>Awareness and support of entrepreneurship as a career choice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/>
          </a:p>
          <a:p>
            <a:pPr marL="0" indent="0">
              <a:buNone/>
            </a:pPr>
            <a:r>
              <a:rPr lang="en-US"/>
              <a:t>Other factors could include: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/>
              <a:t>Government policies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/>
              <a:t>Employment rates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/>
              <a:t>Trade issues</a:t>
            </a:r>
          </a:p>
        </p:txBody>
      </p:sp>
    </p:spTree>
    <p:extLst>
      <p:ext uri="{BB962C8B-B14F-4D97-AF65-F5344CB8AC3E}">
        <p14:creationId xmlns:p14="http://schemas.microsoft.com/office/powerpoint/2010/main" val="24369371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2CD3AF-0365-440C-91C1-36A8EC8850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Key Characteristics that Support the Growth of Entrepreneurship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A8F5C3-E468-42AA-A34E-2276F50D3489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/>
              <a:t>Freedom to create and innovate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/>
              <a:t>Acceptance of failure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/>
              <a:t>Connect with people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/>
              <a:t>Advent of the internet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/>
              <a:t>Entrepreneurial education</a:t>
            </a:r>
          </a:p>
        </p:txBody>
      </p:sp>
    </p:spTree>
    <p:extLst>
      <p:ext uri="{BB962C8B-B14F-4D97-AF65-F5344CB8AC3E}">
        <p14:creationId xmlns:p14="http://schemas.microsoft.com/office/powerpoint/2010/main" val="19734204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2CD3AF-0365-440C-91C1-36A8EC8850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Social and Environmental Issues and Opportunities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A8F5C3-E468-42AA-A34E-2276F50D348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38200" y="1329170"/>
            <a:ext cx="10515600" cy="53478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A </a:t>
            </a:r>
            <a:r>
              <a:rPr lang="en-US" b="1" dirty="0"/>
              <a:t>social entrepreneur</a:t>
            </a:r>
            <a:r>
              <a:rPr lang="en-US" dirty="0"/>
              <a:t> has an interest in solving a social, environmental, or economic problem. Identifies a problem with:</a:t>
            </a:r>
          </a:p>
          <a:p>
            <a:pPr marL="0" indent="0">
              <a:buNone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A social or community focus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A concern for quality of life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Concern for our entire planet’s health</a:t>
            </a:r>
          </a:p>
        </p:txBody>
      </p:sp>
      <p:pic>
        <p:nvPicPr>
          <p:cNvPr id="6" name="Picture 5" descr="A person holding a small globe&#10;&#10;Description automatically generated">
            <a:extLst>
              <a:ext uri="{FF2B5EF4-FFF2-40B4-BE49-F238E27FC236}">
                <a16:creationId xmlns:a16="http://schemas.microsoft.com/office/drawing/2014/main" id="{175E8E1A-B6F5-F445-0758-4004CE5AD8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3187" y="2283004"/>
            <a:ext cx="2730305" cy="344018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90D6807-4AB0-F4D7-597D-50ED1F19A505}"/>
              </a:ext>
            </a:extLst>
          </p:cNvPr>
          <p:cNvSpPr txBox="1"/>
          <p:nvPr/>
        </p:nvSpPr>
        <p:spPr>
          <a:xfrm>
            <a:off x="8085405" y="5723190"/>
            <a:ext cx="28580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/>
              <a:t>Vaitkevic</a:t>
            </a:r>
            <a:r>
              <a:rPr lang="en-US" sz="800" dirty="0"/>
              <a:t>, N. (2021). </a:t>
            </a:r>
            <a:r>
              <a:rPr lang="en-US" sz="800" i="1" dirty="0"/>
              <a:t>Person Holding A Globe. </a:t>
            </a:r>
            <a:r>
              <a:rPr lang="en-US" sz="800" i="1" dirty="0" err="1"/>
              <a:t>Pexels.com</a:t>
            </a:r>
            <a:r>
              <a:rPr lang="en-US" sz="800" i="1" dirty="0"/>
              <a:t>. </a:t>
            </a:r>
            <a:r>
              <a:rPr lang="en-CA" sz="800" b="0" i="0" dirty="0">
                <a:solidFill>
                  <a:srgbClr val="000000"/>
                </a:solidFill>
                <a:effectLst/>
              </a:rPr>
              <a:t>https://</a:t>
            </a:r>
            <a:r>
              <a:rPr lang="en-CA" sz="800" b="0" i="0" dirty="0" err="1">
                <a:solidFill>
                  <a:srgbClr val="000000"/>
                </a:solidFill>
                <a:effectLst/>
              </a:rPr>
              <a:t>www.pexels.com</a:t>
            </a:r>
            <a:r>
              <a:rPr lang="en-CA" sz="800" b="0" i="0" dirty="0">
                <a:solidFill>
                  <a:srgbClr val="000000"/>
                </a:solidFill>
                <a:effectLst/>
              </a:rPr>
              <a:t>/photo/person-holding-a-globe-7235805/.</a:t>
            </a:r>
            <a:endParaRPr lang="en-US" sz="800" i="1" dirty="0"/>
          </a:p>
        </p:txBody>
      </p:sp>
    </p:spTree>
    <p:extLst>
      <p:ext uri="{BB962C8B-B14F-4D97-AF65-F5344CB8AC3E}">
        <p14:creationId xmlns:p14="http://schemas.microsoft.com/office/powerpoint/2010/main" val="11168398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B2BBB6-0115-43A5-894D-D83E9E6D4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Feature Box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33D8E4-7894-4C41-AABA-DEC3DE728097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38200" y="1352550"/>
            <a:ext cx="10515600" cy="4895850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What Can You Do?: Social Entrepreneurship</a:t>
            </a:r>
          </a:p>
          <a:p>
            <a:pPr marL="0" indent="0">
              <a:buNone/>
            </a:pPr>
            <a:endParaRPr lang="en-US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Do you have any ideas for creating an entrepreneurial venture around the idea of building quality relationships and communities?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How would you balance a passion project with an entrepreneurial purpose?</a:t>
            </a:r>
          </a:p>
        </p:txBody>
      </p:sp>
      <p:pic>
        <p:nvPicPr>
          <p:cNvPr id="6" name="Picture 5" descr="A group of women sitting in a circle&#10;&#10;Description automatically generated">
            <a:extLst>
              <a:ext uri="{FF2B5EF4-FFF2-40B4-BE49-F238E27FC236}">
                <a16:creationId xmlns:a16="http://schemas.microsoft.com/office/drawing/2014/main" id="{E3A0BD34-1148-054C-42AD-215B7270DF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6205" y="3901050"/>
            <a:ext cx="3521025" cy="23473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17D623D-8678-BB89-8299-E11DF63BFC89}"/>
              </a:ext>
            </a:extLst>
          </p:cNvPr>
          <p:cNvSpPr txBox="1"/>
          <p:nvPr/>
        </p:nvSpPr>
        <p:spPr>
          <a:xfrm>
            <a:off x="7841099" y="5786297"/>
            <a:ext cx="3567691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800" dirty="0"/>
              <a:t>Hart, D. (February 2020). Women sitting on chairs. </a:t>
            </a:r>
            <a:r>
              <a:rPr lang="en-US" sz="800" i="1" dirty="0" err="1"/>
              <a:t>Pexels</a:t>
            </a:r>
            <a:r>
              <a:rPr lang="en-US" sz="800" i="1" dirty="0"/>
              <a:t>.  </a:t>
            </a:r>
            <a:r>
              <a:rPr lang="en-US" sz="800" dirty="0"/>
              <a:t>https://</a:t>
            </a:r>
            <a:r>
              <a:rPr lang="en-US" sz="800" dirty="0" err="1"/>
              <a:t>www.pexels.com</a:t>
            </a:r>
            <a:r>
              <a:rPr lang="en-US" sz="800" dirty="0"/>
              <a:t>/photo/women-sitting-on-chairs-inside-a-room-3719037/.</a:t>
            </a:r>
          </a:p>
        </p:txBody>
      </p:sp>
    </p:spTree>
    <p:extLst>
      <p:ext uri="{BB962C8B-B14F-4D97-AF65-F5344CB8AC3E}">
        <p14:creationId xmlns:p14="http://schemas.microsoft.com/office/powerpoint/2010/main" val="305820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4DEECE-94B3-4584-8CB1-0E86BC99CE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Feature Box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3DBFDD-C3F1-461A-8526-2898CB16C40C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38200" y="1400175"/>
            <a:ext cx="10515600" cy="484822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i="1" dirty="0"/>
              <a:t>Every successful entrepreneur that you encounter or read about likely started with an image or idea related to something he or she felt passionate about creating. </a:t>
            </a:r>
          </a:p>
        </p:txBody>
      </p:sp>
      <p:pic>
        <p:nvPicPr>
          <p:cNvPr id="6" name="Picture 5" descr="A person holding a piece of paper&#10;&#10;Description automatically generated">
            <a:extLst>
              <a:ext uri="{FF2B5EF4-FFF2-40B4-BE49-F238E27FC236}">
                <a16:creationId xmlns:a16="http://schemas.microsoft.com/office/drawing/2014/main" id="{424F26A3-D7C1-F8CA-BAFB-3B3A2C4897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4047" y="3779129"/>
            <a:ext cx="3703906" cy="246927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B68E8AC-4F1F-F6CF-4EA0-BDDFA80F0039}"/>
              </a:ext>
            </a:extLst>
          </p:cNvPr>
          <p:cNvSpPr txBox="1"/>
          <p:nvPr/>
        </p:nvSpPr>
        <p:spPr>
          <a:xfrm>
            <a:off x="7947953" y="5457825"/>
            <a:ext cx="15896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800" b="0" i="0" dirty="0">
                <a:solidFill>
                  <a:srgbClr val="000000"/>
                </a:solidFill>
                <a:effectLst/>
              </a:rPr>
              <a:t>Shvets, A. </a:t>
            </a:r>
            <a:r>
              <a:rPr lang="en-CA" sz="800" i="1" dirty="0">
                <a:solidFill>
                  <a:srgbClr val="000000"/>
                </a:solidFill>
              </a:rPr>
              <a:t>Woman holding a paper. </a:t>
            </a:r>
            <a:r>
              <a:rPr lang="en-CA" sz="800" b="0" i="0" dirty="0">
                <a:solidFill>
                  <a:srgbClr val="000000"/>
                </a:solidFill>
                <a:effectLst/>
              </a:rPr>
              <a:t>(February 2020).</a:t>
            </a:r>
            <a:r>
              <a:rPr lang="en-CA" sz="800" b="0" i="1" dirty="0" err="1">
                <a:solidFill>
                  <a:srgbClr val="000000"/>
                </a:solidFill>
                <a:effectLst/>
              </a:rPr>
              <a:t>Pexels.com</a:t>
            </a:r>
            <a:r>
              <a:rPr lang="en-CA" sz="800" b="0" i="1" dirty="0">
                <a:solidFill>
                  <a:srgbClr val="000000"/>
                </a:solidFill>
                <a:effectLst/>
              </a:rPr>
              <a:t>. </a:t>
            </a:r>
            <a:r>
              <a:rPr lang="en-CA" sz="800" b="0" i="0" dirty="0">
                <a:solidFill>
                  <a:srgbClr val="000000"/>
                </a:solidFill>
                <a:effectLst/>
              </a:rPr>
              <a:t>https://</a:t>
            </a:r>
            <a:r>
              <a:rPr lang="en-CA" sz="800" b="0" i="0" dirty="0" err="1">
                <a:solidFill>
                  <a:srgbClr val="000000"/>
                </a:solidFill>
                <a:effectLst/>
              </a:rPr>
              <a:t>www.pexels.com</a:t>
            </a:r>
            <a:r>
              <a:rPr lang="en-CA" sz="800" b="0" i="0" dirty="0">
                <a:solidFill>
                  <a:srgbClr val="000000"/>
                </a:solidFill>
                <a:effectLst/>
              </a:rPr>
              <a:t>/photo/woman-holding-a-paper-3727463/.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9281677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4DEECE-94B3-4584-8CB1-0E86BC99CE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Feature Box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3DBFDD-C3F1-461A-8526-2898CB16C40C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38200" y="1295400"/>
            <a:ext cx="10515600" cy="4581525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What Can You Do?: How Can You Put Your Strengths to Work?</a:t>
            </a:r>
          </a:p>
          <a:p>
            <a:pPr marL="0" indent="0">
              <a:buNone/>
            </a:pPr>
            <a:endParaRPr lang="en-US" b="1" dirty="0"/>
          </a:p>
          <a:p>
            <a:r>
              <a:rPr lang="en-US" dirty="0"/>
              <a:t>Create a list of ideas that build off your strengths or are related to your strengths.</a:t>
            </a:r>
          </a:p>
          <a:p>
            <a:r>
              <a:rPr lang="en-US" dirty="0"/>
              <a:t>Then analyze this list to create another list of possible businesses that you could start that relate to your strengths.</a:t>
            </a:r>
          </a:p>
        </p:txBody>
      </p:sp>
      <p:pic>
        <p:nvPicPr>
          <p:cNvPr id="6" name="Picture 5" descr="A person holding up a sign&#10;&#10;Description automatically generated">
            <a:extLst>
              <a:ext uri="{FF2B5EF4-FFF2-40B4-BE49-F238E27FC236}">
                <a16:creationId xmlns:a16="http://schemas.microsoft.com/office/drawing/2014/main" id="{C94C846B-B4A5-90E2-5BD1-7FB8C22C67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5668" y="4135902"/>
            <a:ext cx="2213074" cy="235697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62103C-2F76-8508-3DF1-00D310DB50C9}"/>
              </a:ext>
            </a:extLst>
          </p:cNvPr>
          <p:cNvSpPr txBox="1"/>
          <p:nvPr/>
        </p:nvSpPr>
        <p:spPr>
          <a:xfrm>
            <a:off x="6968742" y="5938877"/>
            <a:ext cx="27150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800" b="0" i="0" dirty="0" err="1">
                <a:solidFill>
                  <a:srgbClr val="000000"/>
                </a:solidFill>
                <a:effectLst/>
                <a:latin typeface="plusjakartasans"/>
              </a:rPr>
              <a:t>Piacquadio</a:t>
            </a:r>
            <a:r>
              <a:rPr lang="en-CA" sz="800" b="0" i="0" dirty="0">
                <a:solidFill>
                  <a:srgbClr val="000000"/>
                </a:solidFill>
                <a:effectLst/>
                <a:latin typeface="plusjakartasans"/>
              </a:rPr>
              <a:t>, A. </a:t>
            </a:r>
            <a:r>
              <a:rPr lang="en-CA" sz="800" i="1" dirty="0">
                <a:solidFill>
                  <a:srgbClr val="000000"/>
                </a:solidFill>
                <a:latin typeface="plusjakartasans"/>
              </a:rPr>
              <a:t>Woman draw a lightbulb in </a:t>
            </a:r>
            <a:r>
              <a:rPr lang="en-CA" sz="800" i="1" dirty="0" err="1">
                <a:solidFill>
                  <a:srgbClr val="000000"/>
                </a:solidFill>
                <a:latin typeface="plusjakartasans"/>
              </a:rPr>
              <a:t>whoteboard</a:t>
            </a:r>
            <a:r>
              <a:rPr lang="en-CA" sz="800" i="1" dirty="0">
                <a:solidFill>
                  <a:srgbClr val="000000"/>
                </a:solidFill>
                <a:latin typeface="plusjakartasans"/>
              </a:rPr>
              <a:t>.</a:t>
            </a:r>
            <a:r>
              <a:rPr lang="en-CA" sz="800" dirty="0">
                <a:solidFill>
                  <a:srgbClr val="000000"/>
                </a:solidFill>
                <a:latin typeface="plusjakartasans"/>
              </a:rPr>
              <a:t>(February 2020). </a:t>
            </a:r>
            <a:r>
              <a:rPr lang="en-CA" sz="800" i="1" dirty="0" err="1">
                <a:solidFill>
                  <a:srgbClr val="000000"/>
                </a:solidFill>
                <a:latin typeface="plusjakartasans"/>
              </a:rPr>
              <a:t>Pexels.com</a:t>
            </a:r>
            <a:r>
              <a:rPr lang="en-CA" sz="800" i="1" dirty="0">
                <a:solidFill>
                  <a:srgbClr val="000000"/>
                </a:solidFill>
                <a:latin typeface="plusjakartasans"/>
              </a:rPr>
              <a:t>.</a:t>
            </a:r>
            <a:r>
              <a:rPr lang="en-CA" sz="800" b="0" i="1" dirty="0">
                <a:solidFill>
                  <a:srgbClr val="000000"/>
                </a:solidFill>
                <a:effectLst/>
                <a:latin typeface="plusjakartasans"/>
              </a:rPr>
              <a:t> </a:t>
            </a:r>
            <a:r>
              <a:rPr lang="en-CA" sz="800" b="0" i="0" dirty="0">
                <a:solidFill>
                  <a:srgbClr val="000000"/>
                </a:solidFill>
                <a:effectLst/>
                <a:latin typeface="plusjakartasans"/>
              </a:rPr>
              <a:t>https://</a:t>
            </a:r>
            <a:r>
              <a:rPr lang="en-CA" sz="800" b="0" i="0" dirty="0" err="1">
                <a:solidFill>
                  <a:srgbClr val="000000"/>
                </a:solidFill>
                <a:effectLst/>
                <a:latin typeface="plusjakartasans"/>
              </a:rPr>
              <a:t>www.pexels.com</a:t>
            </a:r>
            <a:r>
              <a:rPr lang="en-CA" sz="800" b="0" i="0" dirty="0">
                <a:solidFill>
                  <a:srgbClr val="000000"/>
                </a:solidFill>
                <a:effectLst/>
                <a:latin typeface="plusjakartasans"/>
              </a:rPr>
              <a:t>/photo/woman-draw-a-light-bulb-in-white-board-3758105/.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40031789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2CD3AF-0365-440C-91C1-36A8EC8850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Entrepreneurial Vision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A8F5C3-E468-42AA-A34E-2276F50D3489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/>
              <a:t>Many potential entrepreneurs have dreams and ideas but never develop a concrete vision.</a:t>
            </a:r>
          </a:p>
          <a:p>
            <a:pPr marL="0" indent="0">
              <a:buNone/>
            </a:pPr>
            <a:endParaRPr lang="en-US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/>
              <a:t>A </a:t>
            </a:r>
            <a:r>
              <a:rPr lang="en-US" b="1"/>
              <a:t>vision statement</a:t>
            </a:r>
            <a:r>
              <a:rPr lang="en-US"/>
              <a:t> is the picture you have for what the venture will become in the future: what it will grow into.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/>
              <a:t>The </a:t>
            </a:r>
            <a:r>
              <a:rPr lang="en-US" b="1"/>
              <a:t>mission statement</a:t>
            </a:r>
            <a:r>
              <a:rPr lang="en-US"/>
              <a:t> is a formal declaration about what the venture will do, what value it will provide to the end customer, and how it will accomplish this action.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/>
              <a:t>The </a:t>
            </a:r>
            <a:r>
              <a:rPr lang="en-US" b="1"/>
              <a:t>value proposition</a:t>
            </a:r>
            <a:r>
              <a:rPr lang="en-US"/>
              <a:t> is a summary statement that conveys the benefits your product, service, or unique business process/model provides to customers.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/>
              <a:t>Mentors</a:t>
            </a:r>
            <a:r>
              <a:rPr lang="en-US"/>
              <a:t> can help you articulate your vision.</a:t>
            </a:r>
          </a:p>
        </p:txBody>
      </p:sp>
    </p:spTree>
    <p:extLst>
      <p:ext uri="{BB962C8B-B14F-4D97-AF65-F5344CB8AC3E}">
        <p14:creationId xmlns:p14="http://schemas.microsoft.com/office/powerpoint/2010/main" val="10296376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F0EF22-1948-497A-97F6-429466EC3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Figure 1.7</a:t>
            </a:r>
          </a:p>
        </p:txBody>
      </p:sp>
      <p:pic>
        <p:nvPicPr>
          <p:cNvPr id="6" name="Content Placeholder 5" descr="Benefits of Mentorships include coaching and training, motivation and support, goals and achievements, and advice and direction.">
            <a:extLst>
              <a:ext uri="{FF2B5EF4-FFF2-40B4-BE49-F238E27FC236}">
                <a16:creationId xmlns:a16="http://schemas.microsoft.com/office/drawing/2014/main" id="{1C8506E2-3D8B-448B-B034-184FCB0E5E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814191" y="941673"/>
            <a:ext cx="4563618" cy="4563618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F8A918-30F9-4647-998D-F55D6A70F397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8200" y="5657255"/>
            <a:ext cx="10515600" cy="532840"/>
          </a:xfrm>
        </p:spPr>
        <p:txBody>
          <a:bodyPr/>
          <a:lstStyle/>
          <a:p>
            <a:r>
              <a:rPr lang="en-US"/>
              <a:t>Finding a mentor can provide you with invaluable benefits. (attribution: Copyright Rice University, OpenStax, under CC BY 4.0 license)</a:t>
            </a:r>
          </a:p>
        </p:txBody>
      </p:sp>
    </p:spTree>
    <p:extLst>
      <p:ext uri="{BB962C8B-B14F-4D97-AF65-F5344CB8AC3E}">
        <p14:creationId xmlns:p14="http://schemas.microsoft.com/office/powerpoint/2010/main" val="37270210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E4AAF6-1442-40F1-8586-068E148BB1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Figure 1.8</a:t>
            </a:r>
          </a:p>
        </p:txBody>
      </p:sp>
      <p:pic>
        <p:nvPicPr>
          <p:cNvPr id="6" name="Content Placeholder 5" descr="Four gears in the head of a person in the creative thinking process are labeled preparation (plan and gather information), incubation (let subconscious work through information), illumination (identify “aha moment” solutions), and verification (test and implement).">
            <a:extLst>
              <a:ext uri="{FF2B5EF4-FFF2-40B4-BE49-F238E27FC236}">
                <a16:creationId xmlns:a16="http://schemas.microsoft.com/office/drawing/2014/main" id="{F11DA5E9-0D53-446F-88ED-33B8BCBA53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886837" y="1024196"/>
            <a:ext cx="5808726" cy="4136277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43C9F9-1EC2-4960-98D7-2C32D3CD424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8200" y="5394960"/>
            <a:ext cx="10515600" cy="795135"/>
          </a:xfrm>
        </p:spPr>
        <p:txBody>
          <a:bodyPr/>
          <a:lstStyle/>
          <a:p>
            <a:r>
              <a:rPr lang="en-US" b="1"/>
              <a:t>These are the four steps of the creative thinking process to help develop your vision.</a:t>
            </a:r>
            <a:r>
              <a:rPr lang="en-US"/>
              <a:t> (attribution: Copyright Rice University, OpenStax, under CC BY 4.0 license)</a:t>
            </a:r>
          </a:p>
        </p:txBody>
      </p:sp>
    </p:spTree>
    <p:extLst>
      <p:ext uri="{BB962C8B-B14F-4D97-AF65-F5344CB8AC3E}">
        <p14:creationId xmlns:p14="http://schemas.microsoft.com/office/powerpoint/2010/main" val="32826413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D24448-53E1-4ECD-A359-008ECA4284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Feature Box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6E04F7-6B7B-4E02-9716-06BE9E9149C6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38200" y="1554480"/>
            <a:ext cx="10515600" cy="4693920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Are You Ready?: A Personal Vision Statement</a:t>
            </a:r>
          </a:p>
          <a:p>
            <a:pPr marL="0" indent="0">
              <a:buNone/>
            </a:pPr>
            <a:endParaRPr lang="en-US" b="1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Where are you living?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What are you doing for a living?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What does your home look like?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Who lives in your home?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What are you doing with your life?</a:t>
            </a:r>
          </a:p>
        </p:txBody>
      </p:sp>
      <p:pic>
        <p:nvPicPr>
          <p:cNvPr id="6" name="Picture 5" descr="A person writing on a cork board&#10;&#10;Description automatically generated">
            <a:extLst>
              <a:ext uri="{FF2B5EF4-FFF2-40B4-BE49-F238E27FC236}">
                <a16:creationId xmlns:a16="http://schemas.microsoft.com/office/drawing/2014/main" id="{0EC1EDBC-732F-02B3-E75A-F7D2106926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4375" y="1554480"/>
            <a:ext cx="2844018" cy="426602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9C5C907-72D2-B4F1-A9E1-56AA60BD718D}"/>
              </a:ext>
            </a:extLst>
          </p:cNvPr>
          <p:cNvSpPr txBox="1"/>
          <p:nvPr/>
        </p:nvSpPr>
        <p:spPr>
          <a:xfrm>
            <a:off x="7945901" y="5820507"/>
            <a:ext cx="33094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800" b="0" i="0" dirty="0">
                <a:solidFill>
                  <a:srgbClr val="000000"/>
                </a:solidFill>
                <a:effectLst/>
              </a:rPr>
              <a:t>Chung, Z. (October 2020). </a:t>
            </a:r>
            <a:r>
              <a:rPr lang="en-CA" sz="800" b="0" i="1" dirty="0">
                <a:solidFill>
                  <a:srgbClr val="000000"/>
                </a:solidFill>
                <a:effectLst/>
              </a:rPr>
              <a:t>Serious ethnic guy reading sticky notes. </a:t>
            </a:r>
            <a:r>
              <a:rPr lang="en-CA" sz="800" b="0" i="0" dirty="0" err="1">
                <a:solidFill>
                  <a:srgbClr val="000000"/>
                </a:solidFill>
                <a:effectLst/>
              </a:rPr>
              <a:t>Pexels.com</a:t>
            </a:r>
            <a:r>
              <a:rPr lang="en-CA" sz="800" b="0" i="0" dirty="0">
                <a:solidFill>
                  <a:srgbClr val="000000"/>
                </a:solidFill>
                <a:effectLst/>
              </a:rPr>
              <a:t>. https://</a:t>
            </a:r>
            <a:r>
              <a:rPr lang="en-CA" sz="800" b="0" i="0" dirty="0" err="1">
                <a:solidFill>
                  <a:srgbClr val="000000"/>
                </a:solidFill>
                <a:effectLst/>
              </a:rPr>
              <a:t>www.pexels.com</a:t>
            </a:r>
            <a:r>
              <a:rPr lang="en-CA" sz="800" b="0" i="0" dirty="0">
                <a:solidFill>
                  <a:srgbClr val="000000"/>
                </a:solidFill>
                <a:effectLst/>
              </a:rPr>
              <a:t>/photo/serious-ethnic-guy-reading-sticky-notes-attached-to-pinboard-5745179/.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8318678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2CD3AF-0365-440C-91C1-36A8EC8850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An Entrepreneur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A8F5C3-E468-42AA-A34E-2276F50D348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38200" y="1281545"/>
            <a:ext cx="10515600" cy="5347855"/>
          </a:xfrm>
        </p:spPr>
        <p:txBody>
          <a:bodyPr/>
          <a:lstStyle/>
          <a:p>
            <a:pPr marL="0" indent="0">
              <a:buNone/>
            </a:pPr>
            <a:r>
              <a:rPr lang="en-US" b="1"/>
              <a:t>An entrepreneur </a:t>
            </a:r>
            <a:r>
              <a:rPr lang="en-US"/>
              <a:t>is someone who identifies an opportunity and chooses to act on that opportunity.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 b="1"/>
              <a:t>An entrepreneurial mindset</a:t>
            </a:r>
            <a:r>
              <a:rPr lang="en-US"/>
              <a:t>: an awareness and focus on identifying an opportunity through solving a problem, and a willingness to move forward to advance that idea.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 b="1" i="0">
                <a:solidFill>
                  <a:srgbClr val="424242"/>
                </a:solidFill>
                <a:effectLst/>
                <a:latin typeface="Neue Helvetica W01"/>
              </a:rPr>
              <a:t>An entrepreneurial spirit </a:t>
            </a:r>
            <a:r>
              <a:rPr lang="en-US" b="0" i="0">
                <a:solidFill>
                  <a:srgbClr val="424242"/>
                </a:solidFill>
                <a:effectLst/>
                <a:latin typeface="Neue Helvetica W01"/>
              </a:rPr>
              <a:t>allows entrepreneurs to carry a manner of thinking with them each day that allows them to overcome obstacles and to meet challenges with a can-do attitude (passion, purpose, persistent, etc.).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4221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2CD3AF-0365-440C-91C1-36A8EC8850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Achieving Balance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A8F5C3-E468-42AA-A34E-2276F50D348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733425" y="1300162"/>
            <a:ext cx="10515600" cy="43148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Entrepreneurship comes with many </a:t>
            </a:r>
            <a:r>
              <a:rPr lang="en-US" b="1" dirty="0"/>
              <a:t>challenges</a:t>
            </a:r>
            <a:r>
              <a:rPr lang="en-US" dirty="0"/>
              <a:t> because the entrepreneur must wear many hats. This is especially true if the entrepreneur is the only employee in the business.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All entrepreneurs must be able to achieve </a:t>
            </a:r>
            <a:r>
              <a:rPr lang="en-US" b="1" dirty="0"/>
              <a:t>balance</a:t>
            </a:r>
            <a:r>
              <a:rPr lang="en-US" dirty="0"/>
              <a:t> in their lives between their dedication to growing their entrepreneurial venture and their personal life. </a:t>
            </a:r>
          </a:p>
        </p:txBody>
      </p:sp>
      <p:pic>
        <p:nvPicPr>
          <p:cNvPr id="6" name="Picture 5" descr="A stack of rocks on a beach&#10;&#10;Description automatically generated">
            <a:extLst>
              <a:ext uri="{FF2B5EF4-FFF2-40B4-BE49-F238E27FC236}">
                <a16:creationId xmlns:a16="http://schemas.microsoft.com/office/drawing/2014/main" id="{3140B197-A4A9-4157-2453-7D28D25781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8670" y="4166675"/>
            <a:ext cx="1994660" cy="213125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5E298CB-2249-461C-81B2-C073AC22F30E}"/>
              </a:ext>
            </a:extLst>
          </p:cNvPr>
          <p:cNvSpPr txBox="1"/>
          <p:nvPr/>
        </p:nvSpPr>
        <p:spPr>
          <a:xfrm>
            <a:off x="7093330" y="5743931"/>
            <a:ext cx="29401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800" b="0" i="0" dirty="0" err="1">
                <a:solidFill>
                  <a:srgbClr val="000000"/>
                </a:solidFill>
                <a:effectLst/>
              </a:rPr>
              <a:t>Kuprikov</a:t>
            </a:r>
            <a:r>
              <a:rPr lang="en-CA" sz="800" dirty="0">
                <a:solidFill>
                  <a:srgbClr val="000000"/>
                </a:solidFill>
              </a:rPr>
              <a:t>, </a:t>
            </a:r>
            <a:r>
              <a:rPr lang="en-CA" sz="800" b="0" i="0" dirty="0">
                <a:solidFill>
                  <a:srgbClr val="000000"/>
                </a:solidFill>
                <a:effectLst/>
              </a:rPr>
              <a:t>A</a:t>
            </a:r>
            <a:r>
              <a:rPr lang="en-CA" sz="800" dirty="0">
                <a:solidFill>
                  <a:srgbClr val="000000"/>
                </a:solidFill>
              </a:rPr>
              <a:t>. </a:t>
            </a:r>
            <a:r>
              <a:rPr lang="en-CA" sz="800" i="1" dirty="0">
                <a:solidFill>
                  <a:srgbClr val="000000"/>
                </a:solidFill>
              </a:rPr>
              <a:t>Selective focused photography of balanced rocks. </a:t>
            </a:r>
            <a:r>
              <a:rPr lang="en-CA" sz="800" dirty="0">
                <a:solidFill>
                  <a:srgbClr val="000000"/>
                </a:solidFill>
              </a:rPr>
              <a:t> (January 2020).</a:t>
            </a:r>
            <a:r>
              <a:rPr lang="en-CA" sz="800" dirty="0" err="1">
                <a:solidFill>
                  <a:srgbClr val="000000"/>
                </a:solidFill>
              </a:rPr>
              <a:t>Pexels.com</a:t>
            </a:r>
            <a:r>
              <a:rPr lang="en-CA" sz="800" dirty="0">
                <a:solidFill>
                  <a:srgbClr val="000000"/>
                </a:solidFill>
              </a:rPr>
              <a:t>.</a:t>
            </a:r>
            <a:r>
              <a:rPr lang="en-CA" sz="800" b="0" i="0" dirty="0">
                <a:solidFill>
                  <a:srgbClr val="000000"/>
                </a:solidFill>
                <a:effectLst/>
              </a:rPr>
              <a:t> https://</a:t>
            </a:r>
            <a:r>
              <a:rPr lang="en-CA" sz="800" b="0" i="0" dirty="0" err="1">
                <a:solidFill>
                  <a:srgbClr val="000000"/>
                </a:solidFill>
                <a:effectLst/>
              </a:rPr>
              <a:t>www.pexels.com</a:t>
            </a:r>
            <a:r>
              <a:rPr lang="en-CA" sz="800" b="0" i="0" dirty="0">
                <a:solidFill>
                  <a:srgbClr val="000000"/>
                </a:solidFill>
                <a:effectLst/>
              </a:rPr>
              <a:t>/photo/selective-focus-photography-of-balanced-rocks-3551254/.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1192159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2CD3AF-0365-440C-91C1-36A8EC8850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Achieving Balance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A8F5C3-E468-42AA-A34E-2276F50D348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38200" y="1933575"/>
            <a:ext cx="10515600" cy="431482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/>
              <a:t>Having trusted advisors and mentors for your business and personal life can also promote </a:t>
            </a:r>
            <a:r>
              <a:rPr lang="en-US" b="1"/>
              <a:t>emotional health</a:t>
            </a:r>
            <a:r>
              <a:rPr lang="en-US"/>
              <a:t>.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/>
              <a:t>When you face a decision or challenge that you have difficulty with, it is important to have someone to talk to who knows you and knows your situation. 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/>
              <a:t>Being aware of your own </a:t>
            </a:r>
            <a:r>
              <a:rPr lang="en-US" b="1"/>
              <a:t>strengths and weaknesses</a:t>
            </a:r>
            <a:r>
              <a:rPr lang="en-US"/>
              <a:t>, as well as of your preferences and dislikes, will help you achieve and maintain balance in your life.</a:t>
            </a:r>
          </a:p>
        </p:txBody>
      </p:sp>
    </p:spTree>
    <p:extLst>
      <p:ext uri="{BB962C8B-B14F-4D97-AF65-F5344CB8AC3E}">
        <p14:creationId xmlns:p14="http://schemas.microsoft.com/office/powerpoint/2010/main" val="10250008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2CD3AF-0365-440C-91C1-36A8EC8850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Leadership Improvement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A8F5C3-E468-42AA-A34E-2276F50D348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38200" y="1447801"/>
            <a:ext cx="10515600" cy="4800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Every businessperson should have a </a:t>
            </a:r>
            <a:r>
              <a:rPr lang="en-US" b="1" dirty="0"/>
              <a:t>personal leadership improvement plan</a:t>
            </a:r>
            <a:r>
              <a:rPr lang="en-US" dirty="0"/>
              <a:t>.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This plan can take form of: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Academic classes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Professional coaching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Personal commitment to improvement</a:t>
            </a:r>
          </a:p>
        </p:txBody>
      </p:sp>
      <p:pic>
        <p:nvPicPr>
          <p:cNvPr id="6" name="Picture 5" descr="A row of paper boats&#10;&#10;Description automatically generated">
            <a:extLst>
              <a:ext uri="{FF2B5EF4-FFF2-40B4-BE49-F238E27FC236}">
                <a16:creationId xmlns:a16="http://schemas.microsoft.com/office/drawing/2014/main" id="{B87F0D6B-ED2D-06B7-C352-57AF0AF6BC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1771" y="2165027"/>
            <a:ext cx="3802029" cy="252794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1F74B1C-44C7-4206-EB09-4BD14038F8BC}"/>
              </a:ext>
            </a:extLst>
          </p:cNvPr>
          <p:cNvSpPr txBox="1"/>
          <p:nvPr/>
        </p:nvSpPr>
        <p:spPr>
          <a:xfrm>
            <a:off x="7453296" y="4692972"/>
            <a:ext cx="4321362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CA" sz="800" b="0" i="0" err="1">
                <a:solidFill>
                  <a:srgbClr val="000000"/>
                </a:solidFill>
                <a:effectLst/>
              </a:rPr>
              <a:t>Padriñán</a:t>
            </a:r>
            <a:r>
              <a:rPr lang="en-CA" sz="800" dirty="0">
                <a:solidFill>
                  <a:srgbClr val="000000"/>
                </a:solidFill>
              </a:rPr>
              <a:t>, </a:t>
            </a:r>
            <a:r>
              <a:rPr lang="en-CA" sz="800" b="0" i="0" dirty="0">
                <a:solidFill>
                  <a:srgbClr val="000000"/>
                </a:solidFill>
                <a:effectLst/>
              </a:rPr>
              <a:t>M. Á. </a:t>
            </a:r>
            <a:r>
              <a:rPr lang="en-CA" sz="800" b="0" i="1" dirty="0">
                <a:solidFill>
                  <a:srgbClr val="000000"/>
                </a:solidFill>
                <a:effectLst/>
              </a:rPr>
              <a:t>Paper boats on a solid surface. </a:t>
            </a:r>
            <a:r>
              <a:rPr lang="en-CA" sz="800" b="0" i="0" dirty="0">
                <a:solidFill>
                  <a:srgbClr val="000000"/>
                </a:solidFill>
                <a:effectLst/>
              </a:rPr>
              <a:t>(October 2016). </a:t>
            </a:r>
            <a:r>
              <a:rPr lang="en-CA" sz="800" b="0" i="1" dirty="0">
                <a:solidFill>
                  <a:srgbClr val="000000"/>
                </a:solidFill>
                <a:effectLst/>
              </a:rPr>
              <a:t>Pexels.com.</a:t>
            </a:r>
            <a:r>
              <a:rPr lang="en-CA" sz="800" b="0" i="0" dirty="0">
                <a:solidFill>
                  <a:srgbClr val="000000"/>
                </a:solidFill>
                <a:effectLst/>
              </a:rPr>
              <a:t> https://www.pexels.com/photo/paper-boats-on-solid-surface-194094/.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2012579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B41013-301F-4EB8-8B2F-D4F5963D0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Figure 1.9</a:t>
            </a:r>
          </a:p>
        </p:txBody>
      </p:sp>
      <p:pic>
        <p:nvPicPr>
          <p:cNvPr id="6" name="Content Placeholder 5" descr="SMART goals are specific, measurable, achievable, relevant, and timely.">
            <a:extLst>
              <a:ext uri="{FF2B5EF4-FFF2-40B4-BE49-F238E27FC236}">
                <a16:creationId xmlns:a16="http://schemas.microsoft.com/office/drawing/2014/main" id="{17727E90-BBB6-4B17-ABCA-4D6377ECE7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921483" y="667905"/>
            <a:ext cx="4349034" cy="4716558"/>
          </a:xfrm>
        </p:spPr>
      </p:pic>
      <p:sp>
        <p:nvSpPr>
          <p:cNvPr id="4" name="Content Placeholder 3" descr="Four gears in the head of a person in the creative thinking process are labeled preparation (plan and gather information), incubation (let subconscious work through information), illumination (identify “aha moment” solutions), and verification (test and implement).">
            <a:extLst>
              <a:ext uri="{FF2B5EF4-FFF2-40B4-BE49-F238E27FC236}">
                <a16:creationId xmlns:a16="http://schemas.microsoft.com/office/drawing/2014/main" id="{3252C5A0-9074-422E-8314-881A50AB8A8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8200" y="5687242"/>
            <a:ext cx="10515600" cy="1271731"/>
          </a:xfrm>
        </p:spPr>
        <p:txBody>
          <a:bodyPr/>
          <a:lstStyle/>
          <a:p>
            <a:r>
              <a:rPr lang="en-US"/>
              <a:t>Creating SMART goals can help you realize your vision. (attribution: Copyright Rice University, OpenStax, under CC BY 4.0 license)</a:t>
            </a:r>
          </a:p>
        </p:txBody>
      </p:sp>
    </p:spTree>
    <p:extLst>
      <p:ext uri="{BB962C8B-B14F-4D97-AF65-F5344CB8AC3E}">
        <p14:creationId xmlns:p14="http://schemas.microsoft.com/office/powerpoint/2010/main" val="2009620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2CD3AF-0365-440C-91C1-36A8EC8850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The Entrepreneurial Mindset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A8F5C3-E468-42AA-A34E-2276F50D348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38200" y="1447801"/>
            <a:ext cx="10515600" cy="4800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/>
              <a:t>Entrepreneurs share a major </a:t>
            </a:r>
            <a:r>
              <a:rPr lang="en-US" b="1"/>
              <a:t>trait </a:t>
            </a:r>
            <a:r>
              <a:rPr lang="en-US"/>
              <a:t>in common: An entrepreneur identifies an opportunity and chooses to act on that opportunity.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/>
              <a:t>The entrepreneurial </a:t>
            </a:r>
            <a:r>
              <a:rPr lang="en-US" b="1"/>
              <a:t>mindset </a:t>
            </a:r>
            <a:r>
              <a:rPr lang="en-US"/>
              <a:t>is the lens through which the entrepreneur views the world.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/>
              <a:t>To become an entrepreneur, you need to recognize that an </a:t>
            </a:r>
            <a:r>
              <a:rPr lang="en-US" b="1"/>
              <a:t>opportunity </a:t>
            </a:r>
            <a:r>
              <a:rPr lang="en-US"/>
              <a:t>exists and be willing to act on it.</a:t>
            </a:r>
          </a:p>
        </p:txBody>
      </p:sp>
    </p:spTree>
    <p:extLst>
      <p:ext uri="{BB962C8B-B14F-4D97-AF65-F5344CB8AC3E}">
        <p14:creationId xmlns:p14="http://schemas.microsoft.com/office/powerpoint/2010/main" val="10174596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2CD3AF-0365-440C-91C1-36A8EC8850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The Entrepreneurial Spirit and Passion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A8F5C3-E468-42AA-A34E-2276F50D348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38200" y="1038224"/>
            <a:ext cx="10515600" cy="56864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An </a:t>
            </a:r>
            <a:r>
              <a:rPr lang="en-US" b="1" dirty="0"/>
              <a:t>entrepreneurial spirit</a:t>
            </a:r>
            <a:r>
              <a:rPr lang="en-US" dirty="0"/>
              <a:t> allows entrepreneurs to carry a manner of thinking with them each day that allows them to overcome obstacles and to meet challenges with a can-do attitude.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It could mean being: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Passionate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Purposeful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Positive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Bold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Curious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Persistent.</a:t>
            </a:r>
          </a:p>
        </p:txBody>
      </p:sp>
      <p:pic>
        <p:nvPicPr>
          <p:cNvPr id="6" name="Picture 5" descr="A group of people walking down a hallway&#10;&#10;Description automatically generated">
            <a:extLst>
              <a:ext uri="{FF2B5EF4-FFF2-40B4-BE49-F238E27FC236}">
                <a16:creationId xmlns:a16="http://schemas.microsoft.com/office/drawing/2014/main" id="{311D1199-D938-0B83-37B5-22F60B914F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9622" y="2514012"/>
            <a:ext cx="4104924" cy="273634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63A6483-A5BE-D936-858A-C928BD0751FC}"/>
              </a:ext>
            </a:extLst>
          </p:cNvPr>
          <p:cNvSpPr txBox="1"/>
          <p:nvPr/>
        </p:nvSpPr>
        <p:spPr>
          <a:xfrm>
            <a:off x="5851041" y="5250354"/>
            <a:ext cx="4104924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CA" sz="800" b="0" i="0" err="1">
                <a:solidFill>
                  <a:srgbClr val="000000"/>
                </a:solidFill>
                <a:effectLst/>
              </a:rPr>
              <a:t>Suhorucov</a:t>
            </a:r>
            <a:r>
              <a:rPr lang="en-CA" sz="800" b="0" i="0" dirty="0">
                <a:solidFill>
                  <a:srgbClr val="000000"/>
                </a:solidFill>
                <a:effectLst/>
              </a:rPr>
              <a:t>, A. </a:t>
            </a:r>
            <a:r>
              <a:rPr lang="en-CA" sz="800" b="0" i="1" dirty="0">
                <a:solidFill>
                  <a:srgbClr val="000000"/>
                </a:solidFill>
                <a:effectLst/>
              </a:rPr>
              <a:t>Successful multi - ethnic business colleagues in modern office. </a:t>
            </a:r>
            <a:r>
              <a:rPr lang="en-CA" sz="800" b="0" i="0" dirty="0">
                <a:solidFill>
                  <a:srgbClr val="000000"/>
                </a:solidFill>
                <a:effectLst/>
              </a:rPr>
              <a:t>(January 2021).</a:t>
            </a:r>
            <a:r>
              <a:rPr lang="en-CA" sz="800" b="0" i="1" dirty="0">
                <a:solidFill>
                  <a:srgbClr val="000000"/>
                </a:solidFill>
                <a:effectLst/>
              </a:rPr>
              <a:t>Pexels.com.</a:t>
            </a:r>
            <a:r>
              <a:rPr lang="en-CA" sz="800" b="0" i="0" dirty="0">
                <a:solidFill>
                  <a:srgbClr val="000000"/>
                </a:solidFill>
                <a:effectLst/>
              </a:rPr>
              <a:t> https://www.pexels.com/photo/successful-multiethnic-business-colleagues-in-modern-office-6457579/.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0285436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2CD3AF-0365-440C-91C1-36A8EC8850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Case Question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A8F5C3-E468-42AA-A34E-2276F50D348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38200" y="1933575"/>
            <a:ext cx="10515600" cy="43148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/>
              <a:t>Research </a:t>
            </a:r>
            <a:r>
              <a:rPr lang="en-US" b="1"/>
              <a:t>Miracle Messages</a:t>
            </a:r>
            <a:r>
              <a:rPr lang="en-US"/>
              <a:t>. </a:t>
            </a:r>
          </a:p>
          <a:p>
            <a:pPr marL="0" indent="0">
              <a:buNone/>
            </a:pPr>
            <a:r>
              <a:rPr lang="en-US"/>
              <a:t>Identify Miracle Messages vision statement, mission statement, and value statements. </a:t>
            </a:r>
          </a:p>
          <a:p>
            <a:pPr marL="0" indent="0">
              <a:buNone/>
            </a:pPr>
            <a:r>
              <a:rPr lang="en-US"/>
              <a:t>Do not copy their statements, but rather create your own statements based on what you would create if you were the lead entrepreneur for this organization.</a:t>
            </a:r>
          </a:p>
        </p:txBody>
      </p:sp>
    </p:spTree>
    <p:extLst>
      <p:ext uri="{BB962C8B-B14F-4D97-AF65-F5344CB8AC3E}">
        <p14:creationId xmlns:p14="http://schemas.microsoft.com/office/powerpoint/2010/main" val="19511450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FE006A-A573-6971-3B82-26F947C77290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marL="0" indent="0">
              <a:buNone/>
            </a:pPr>
            <a:endParaRPr lang="en-US" sz="1800" b="0" i="0" u="none" strike="noStrike">
              <a:solidFill>
                <a:srgbClr val="000000"/>
              </a:solidFill>
              <a:effectLst/>
              <a:highlight>
                <a:srgbClr val="FFFF00"/>
              </a:highlight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en-US" sz="1800">
              <a:solidFill>
                <a:srgbClr val="000000"/>
              </a:solidFill>
              <a:highlight>
                <a:srgbClr val="FFFF00"/>
              </a:highlight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1800" b="0" i="0" u="none" strike="noStrike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</a:rPr>
              <a:t>From the original slide deck:</a:t>
            </a:r>
          </a:p>
          <a:p>
            <a:pPr marL="0" indent="0">
              <a:buNone/>
            </a:pPr>
            <a:r>
              <a:rPr lang="en-US" sz="1800" b="0" i="0" u="none" strike="noStrike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</a:rPr>
              <a:t>This OpenStax ancillary resource is © Rice University under a CC-BY 4.0 International license; it may be reproduced or modified but must be attributed to OpenStax, Rice University and any changes must be noted.</a:t>
            </a:r>
            <a:r>
              <a:rPr lang="en-US" sz="1800" b="0" i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</a:rPr>
              <a:t>​</a:t>
            </a:r>
            <a:endParaRPr lang="en-US" b="0" i="0">
              <a:effectLst/>
              <a:highlight>
                <a:srgbClr val="FFFF00"/>
              </a:highlight>
            </a:endParaRPr>
          </a:p>
          <a:p>
            <a:pPr marL="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646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2CD3AF-0365-440C-91C1-36A8EC8850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An Entrepreneur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A8F5C3-E468-42AA-A34E-2276F50D348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38200" y="1653020"/>
            <a:ext cx="10515600" cy="5347855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Entrepreneurs have many different </a:t>
            </a:r>
            <a:r>
              <a:rPr lang="en-US" b="1"/>
              <a:t>talents </a:t>
            </a:r>
            <a:r>
              <a:rPr lang="en-US"/>
              <a:t>and focus on a variety of different areas, taking advantage of many opportunities for entrepreneurial ventures.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 b="1"/>
              <a:t>An entrepreneurial venture </a:t>
            </a:r>
            <a:r>
              <a:rPr lang="en-US"/>
              <a:t>is the creation of any business, organization, project, or operation of interest that includes a level of </a:t>
            </a:r>
            <a:r>
              <a:rPr lang="en-US" b="1"/>
              <a:t>risk </a:t>
            </a:r>
            <a:r>
              <a:rPr lang="en-US"/>
              <a:t>in acting on an </a:t>
            </a:r>
            <a:r>
              <a:rPr lang="en-US" b="1"/>
              <a:t>opportunity</a:t>
            </a:r>
            <a:r>
              <a:rPr lang="en-US"/>
              <a:t> that has not been previously established.</a:t>
            </a:r>
          </a:p>
          <a:p>
            <a:pPr marL="0" indent="0">
              <a:buNone/>
            </a:pPr>
            <a:endParaRPr lang="en-US" b="1"/>
          </a:p>
          <a:p>
            <a:pPr marL="0" indent="0">
              <a:buNone/>
            </a:pP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38621269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BAE3CA-7E28-4AD0-8A46-2E08E96327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Types of Entrepreneurs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F8BADF-C9D8-4ACB-BD6F-A0E4FBE270D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288868" y="5214190"/>
            <a:ext cx="10515600" cy="635866"/>
          </a:xfrm>
        </p:spPr>
        <p:txBody>
          <a:bodyPr/>
          <a:lstStyle/>
          <a:p>
            <a:r>
              <a:rPr lang="en-US"/>
              <a:t>Table 1.1</a:t>
            </a:r>
          </a:p>
        </p:txBody>
      </p:sp>
      <p:graphicFrame>
        <p:nvGraphicFramePr>
          <p:cNvPr id="12" name="Content Placeholder 11">
            <a:extLst>
              <a:ext uri="{FF2B5EF4-FFF2-40B4-BE49-F238E27FC236}">
                <a16:creationId xmlns:a16="http://schemas.microsoft.com/office/drawing/2014/main" id="{7CBC916C-3FCC-41A8-99F7-982F15896AA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84051733"/>
              </p:ext>
            </p:extLst>
          </p:nvPr>
        </p:nvGraphicFramePr>
        <p:xfrm>
          <a:off x="1288868" y="1206064"/>
          <a:ext cx="9614264" cy="3859716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678626">
                  <a:extLst>
                    <a:ext uri="{9D8B030D-6E8A-4147-A177-3AD203B41FA5}">
                      <a16:colId xmlns:a16="http://schemas.microsoft.com/office/drawing/2014/main" val="1891216216"/>
                    </a:ext>
                  </a:extLst>
                </a:gridCol>
                <a:gridCol w="6935638">
                  <a:extLst>
                    <a:ext uri="{9D8B030D-6E8A-4147-A177-3AD203B41FA5}">
                      <a16:colId xmlns:a16="http://schemas.microsoft.com/office/drawing/2014/main" val="1781777303"/>
                    </a:ext>
                  </a:extLst>
                </a:gridCol>
              </a:tblGrid>
              <a:tr h="68122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Type of Entrepreneur</a:t>
                      </a:r>
                      <a:endParaRPr lang="en-US" sz="18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Approach to Venture</a:t>
                      </a:r>
                      <a:endParaRPr lang="en-US" sz="18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3887890"/>
                  </a:ext>
                </a:extLst>
              </a:tr>
              <a:tr h="794623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Innovators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Find new approaches, methods, or products that add value through solving a problem in a unique manner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92389516"/>
                  </a:ext>
                </a:extLst>
              </a:tr>
              <a:tr h="794623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Creators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Make something new or see a problem that other people have not noticed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3473536"/>
                  </a:ext>
                </a:extLst>
              </a:tr>
              <a:tr h="794623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Market makers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Innovate or reinvent their market from a future perspective by asking what the market could evolve into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83760143"/>
                  </a:ext>
                </a:extLst>
              </a:tr>
              <a:tr h="794623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Expanders and scalers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Seek out opportunities to expand upon previously created methods, processes, or products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325415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871036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2CD3AF-0365-440C-91C1-36A8EC8850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 The Entrepreneurial Lifestyle and Career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A8F5C3-E468-42AA-A34E-2276F50D3489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 sz="4000" i="1" dirty="0"/>
          </a:p>
          <a:p>
            <a:pPr marL="0" indent="0" algn="ctr">
              <a:buNone/>
            </a:pPr>
            <a:r>
              <a:rPr lang="en-US" sz="4000" i="1" dirty="0"/>
              <a:t>Being an entrepreneur has become synonymous with being an innovator, a change agent, or a risk taker. </a:t>
            </a:r>
          </a:p>
        </p:txBody>
      </p:sp>
      <p:pic>
        <p:nvPicPr>
          <p:cNvPr id="16" name="Picture 15" descr="A group of people writing on papers&#10;&#10;Description automatically generated">
            <a:extLst>
              <a:ext uri="{FF2B5EF4-FFF2-40B4-BE49-F238E27FC236}">
                <a16:creationId xmlns:a16="http://schemas.microsoft.com/office/drawing/2014/main" id="{E6969676-64C8-8C76-D989-4DC2BDE885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8799" y="3429000"/>
            <a:ext cx="4074401" cy="271661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19F57CC-8510-D6C5-A3B6-B32EE11E7DDF}"/>
              </a:ext>
            </a:extLst>
          </p:cNvPr>
          <p:cNvSpPr txBox="1"/>
          <p:nvPr/>
        </p:nvSpPr>
        <p:spPr>
          <a:xfrm>
            <a:off x="4001868" y="6146455"/>
            <a:ext cx="4162042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800" dirty="0"/>
              <a:t>Piacquadio, A. (March 2020). </a:t>
            </a:r>
            <a:r>
              <a:rPr lang="en-US" sz="800" i="1" dirty="0"/>
              <a:t>People sitting near table writing</a:t>
            </a:r>
            <a:r>
              <a:rPr lang="en-US" sz="800" dirty="0"/>
              <a:t>. </a:t>
            </a:r>
            <a:r>
              <a:rPr lang="en-US" sz="800" dirty="0" err="1"/>
              <a:t>Pexels</a:t>
            </a:r>
            <a:r>
              <a:rPr lang="en-US" sz="800" dirty="0"/>
              <a:t>. https://www.pexels.com/photo/people-sitting-near-table-writing-3931638/.</a:t>
            </a:r>
            <a:endParaRPr lang="en-US" sz="8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626770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2CD3AF-0365-440C-91C1-36A8EC8850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 The Entrepreneurial Lifestyle and Career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A8F5C3-E468-42AA-A34E-2276F50D348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38200" y="1919720"/>
            <a:ext cx="7127240" cy="534785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dirty="0"/>
              <a:t>Choosing the path of entrepreneurship requires a willingness to take on </a:t>
            </a:r>
            <a:r>
              <a:rPr lang="en-US" b="1" dirty="0"/>
              <a:t>calculated risks</a:t>
            </a:r>
            <a:r>
              <a:rPr lang="en-US" dirty="0"/>
              <a:t>. </a:t>
            </a:r>
          </a:p>
          <a:p>
            <a:pPr marL="0" indent="0" algn="just">
              <a:buNone/>
            </a:pPr>
            <a:endParaRPr lang="en-US" dirty="0"/>
          </a:p>
          <a:p>
            <a:pPr marL="0" indent="0" algn="just">
              <a:buNone/>
            </a:pPr>
            <a:r>
              <a:rPr lang="en-US" dirty="0"/>
              <a:t>The difference between </a:t>
            </a:r>
            <a:r>
              <a:rPr lang="en-US" u="sng" dirty="0"/>
              <a:t>risk and calculated risk</a:t>
            </a:r>
            <a:r>
              <a:rPr lang="en-US" dirty="0"/>
              <a:t> is </a:t>
            </a:r>
            <a:r>
              <a:rPr lang="en-US" b="1" dirty="0"/>
              <a:t>due diligence</a:t>
            </a:r>
            <a:r>
              <a:rPr lang="en-US" dirty="0"/>
              <a:t>, or conducting the necessary research and investigation to make informed decisions that minimize risk.</a:t>
            </a:r>
          </a:p>
        </p:txBody>
      </p:sp>
      <p:pic>
        <p:nvPicPr>
          <p:cNvPr id="7" name="Picture 6" descr="A person using a cell phone and looking at a graph&#10;&#10;Description automatically generated">
            <a:extLst>
              <a:ext uri="{FF2B5EF4-FFF2-40B4-BE49-F238E27FC236}">
                <a16:creationId xmlns:a16="http://schemas.microsoft.com/office/drawing/2014/main" id="{C11E25A7-0592-7DFC-27D2-A18EC38CF7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6511" y="1505243"/>
            <a:ext cx="2961980" cy="384751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F30834A-AE34-6331-E207-06E84954DDC2}"/>
              </a:ext>
            </a:extLst>
          </p:cNvPr>
          <p:cNvSpPr txBox="1"/>
          <p:nvPr/>
        </p:nvSpPr>
        <p:spPr>
          <a:xfrm>
            <a:off x="8391820" y="5352757"/>
            <a:ext cx="3382838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CA" sz="800" b="0" i="0" dirty="0" err="1">
                <a:solidFill>
                  <a:srgbClr val="000000"/>
                </a:solidFill>
                <a:effectLst/>
              </a:rPr>
              <a:t>Nekrashevich</a:t>
            </a:r>
            <a:r>
              <a:rPr lang="en-CA" sz="800" dirty="0">
                <a:solidFill>
                  <a:srgbClr val="000000"/>
                </a:solidFill>
              </a:rPr>
              <a:t>, A. February 2021. </a:t>
            </a:r>
            <a:r>
              <a:rPr lang="en-CA" sz="800" i="1" dirty="0">
                <a:solidFill>
                  <a:srgbClr val="000000"/>
                </a:solidFill>
              </a:rPr>
              <a:t>Businessman</a:t>
            </a:r>
            <a:r>
              <a:rPr lang="en-CA" sz="800" dirty="0">
                <a:solidFill>
                  <a:srgbClr val="000000"/>
                </a:solidFill>
              </a:rPr>
              <a:t>. </a:t>
            </a:r>
            <a:r>
              <a:rPr lang="en-CA" sz="800" dirty="0" err="1">
                <a:solidFill>
                  <a:srgbClr val="000000"/>
                </a:solidFill>
              </a:rPr>
              <a:t>Pexels</a:t>
            </a:r>
            <a:r>
              <a:rPr lang="en-CA" sz="800" dirty="0">
                <a:solidFill>
                  <a:srgbClr val="000000"/>
                </a:solidFill>
              </a:rPr>
              <a:t>.</a:t>
            </a:r>
            <a:r>
              <a:rPr lang="en-CA" sz="800" b="0" i="0" dirty="0">
                <a:solidFill>
                  <a:srgbClr val="000000"/>
                </a:solidFill>
                <a:effectLst/>
              </a:rPr>
              <a:t> https://</a:t>
            </a:r>
            <a:r>
              <a:rPr lang="en-CA" sz="800" b="0" i="0" dirty="0" err="1">
                <a:solidFill>
                  <a:srgbClr val="000000"/>
                </a:solidFill>
                <a:effectLst/>
              </a:rPr>
              <a:t>www.pexels.com</a:t>
            </a:r>
            <a:r>
              <a:rPr lang="en-CA" sz="800" b="0" i="0" dirty="0">
                <a:solidFill>
                  <a:srgbClr val="000000"/>
                </a:solidFill>
                <a:effectLst/>
              </a:rPr>
              <a:t>/photo/businessman-man-person-hand-6802044</a:t>
            </a:r>
            <a:r>
              <a:rPr lang="en-CA" sz="800" dirty="0">
                <a:solidFill>
                  <a:srgbClr val="000000"/>
                </a:solidFill>
              </a:rPr>
              <a:t>/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6457463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2CD3AF-0365-440C-91C1-36A8EC8850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The Entrepreneur as a Problem Solver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A8F5C3-E468-42AA-A34E-2276F50D3489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/>
              <a:t>Often, when we start to explore the problem, we find that it has </a:t>
            </a:r>
            <a:r>
              <a:rPr lang="en-US" b="1"/>
              <a:t>multiple</a:t>
            </a:r>
            <a:r>
              <a:rPr lang="en-US"/>
              <a:t> </a:t>
            </a:r>
            <a:r>
              <a:rPr lang="en-US" b="1"/>
              <a:t>causes</a:t>
            </a:r>
            <a:r>
              <a:rPr lang="en-US"/>
              <a:t>. Among them are:</a:t>
            </a:r>
          </a:p>
          <a:p>
            <a:pPr marL="0" indent="0">
              <a:buNone/>
            </a:pPr>
            <a:endParaRPr lang="en-US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/>
              <a:t>The need for something to be better, faster, or easier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/>
              <a:t>The effects of changes in world on your industry, product, or service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/>
              <a:t>Market trends based on geography, demographics, or the psychology of the customers</a:t>
            </a:r>
          </a:p>
        </p:txBody>
      </p:sp>
    </p:spTree>
    <p:extLst>
      <p:ext uri="{BB962C8B-B14F-4D97-AF65-F5344CB8AC3E}">
        <p14:creationId xmlns:p14="http://schemas.microsoft.com/office/powerpoint/2010/main" val="29481593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E4035E-978F-460E-85E7-A93B1D7FF8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Feature Box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B859C3-071B-46EA-9C19-4DC3AC9E0358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38200" y="1390650"/>
            <a:ext cx="10515600" cy="4857750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What Can You Do?: Recognizing Problems</a:t>
            </a:r>
          </a:p>
          <a:p>
            <a:pPr marL="0" indent="0">
              <a:buNone/>
            </a:pPr>
            <a:endParaRPr lang="en-US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What problem have you identified?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What can you do to resolve that problem?</a:t>
            </a:r>
          </a:p>
        </p:txBody>
      </p:sp>
      <p:pic>
        <p:nvPicPr>
          <p:cNvPr id="6" name="Picture 5" descr="A person sitting at a desk with a pen in her mouth&#10;&#10;Description automatically generated">
            <a:extLst>
              <a:ext uri="{FF2B5EF4-FFF2-40B4-BE49-F238E27FC236}">
                <a16:creationId xmlns:a16="http://schemas.microsoft.com/office/drawing/2014/main" id="{BB612F26-EAFD-403B-86A5-F608B41732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7229" y="1455860"/>
            <a:ext cx="4077581" cy="340558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03F61A4-A1C4-703F-556B-BA2EDBF17B35}"/>
              </a:ext>
            </a:extLst>
          </p:cNvPr>
          <p:cNvSpPr txBox="1"/>
          <p:nvPr/>
        </p:nvSpPr>
        <p:spPr>
          <a:xfrm>
            <a:off x="7651798" y="4935565"/>
            <a:ext cx="42484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800" b="0" i="0" dirty="0" err="1">
                <a:solidFill>
                  <a:srgbClr val="000000"/>
                </a:solidFill>
                <a:effectLst/>
              </a:rPr>
              <a:t>Samkov</a:t>
            </a:r>
            <a:r>
              <a:rPr lang="en-CA" sz="800" b="0" i="0" dirty="0">
                <a:solidFill>
                  <a:srgbClr val="000000"/>
                </a:solidFill>
                <a:effectLst/>
              </a:rPr>
              <a:t>, I. (April 2020). </a:t>
            </a:r>
            <a:r>
              <a:rPr lang="en-CA" sz="800" i="1" dirty="0">
                <a:solidFill>
                  <a:srgbClr val="000000"/>
                </a:solidFill>
              </a:rPr>
              <a:t>Woman working in home office. </a:t>
            </a:r>
            <a:r>
              <a:rPr lang="en-CA" sz="800" b="0" i="1" dirty="0" err="1">
                <a:solidFill>
                  <a:srgbClr val="000000"/>
                </a:solidFill>
                <a:effectLst/>
              </a:rPr>
              <a:t>Pexels.com</a:t>
            </a:r>
            <a:r>
              <a:rPr lang="en-CA" sz="800" b="0" i="1" dirty="0">
                <a:solidFill>
                  <a:srgbClr val="000000"/>
                </a:solidFill>
                <a:effectLst/>
              </a:rPr>
              <a:t>. </a:t>
            </a:r>
            <a:r>
              <a:rPr lang="en-CA" sz="800" b="0" i="0" dirty="0">
                <a:solidFill>
                  <a:srgbClr val="000000"/>
                </a:solidFill>
                <a:effectLst/>
              </a:rPr>
              <a:t>https://</a:t>
            </a:r>
            <a:r>
              <a:rPr lang="en-CA" sz="800" b="0" i="0" dirty="0" err="1">
                <a:solidFill>
                  <a:srgbClr val="000000"/>
                </a:solidFill>
                <a:effectLst/>
              </a:rPr>
              <a:t>www.pexels.com</a:t>
            </a:r>
            <a:r>
              <a:rPr lang="en-CA" sz="800" b="0" i="0" dirty="0">
                <a:solidFill>
                  <a:srgbClr val="000000"/>
                </a:solidFill>
                <a:effectLst/>
              </a:rPr>
              <a:t>/photo/woman-working-in-home-office-4240505/.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791898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2CD3AF-0365-440C-91C1-36A8EC8850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The Entrepreneur as a Problem Solver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A8F5C3-E468-42AA-A34E-2276F50D3489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/>
              <a:t>Recognizing Problems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/>
              <a:t>In your daily life, what problems do you encounter? What would make your life easier? 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/>
              <a:t>How would you finish this sentence: “If only ________ existed, my life would be better or easier”? 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/>
              <a:t>To spur your creativity, you might research global problems to find an area that interests you, that sparks your passion for living a fulfilling life. When identifying a problem, consider process-related problems as well as service-related problems.</a:t>
            </a:r>
          </a:p>
        </p:txBody>
      </p:sp>
    </p:spTree>
    <p:extLst>
      <p:ext uri="{BB962C8B-B14F-4D97-AF65-F5344CB8AC3E}">
        <p14:creationId xmlns:p14="http://schemas.microsoft.com/office/powerpoint/2010/main" val="30909517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penStax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609A33"/>
      </a:accent1>
      <a:accent2>
        <a:srgbClr val="DB5935"/>
      </a:accent2>
      <a:accent3>
        <a:srgbClr val="464846"/>
      </a:accent3>
      <a:accent4>
        <a:srgbClr val="EAC322"/>
      </a:accent4>
      <a:accent5>
        <a:srgbClr val="1B1E3F"/>
      </a:accent5>
      <a:accent6>
        <a:srgbClr val="70AD47"/>
      </a:accent6>
      <a:hlink>
        <a:srgbClr val="29749C"/>
      </a:hlink>
      <a:folHlink>
        <a:srgbClr val="9450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D9502AE5A702245876ABA891E53B479" ma:contentTypeVersion="8" ma:contentTypeDescription="Create a new document." ma:contentTypeScope="" ma:versionID="ff7094f168425757997c37a7a538abf3">
  <xsd:schema xmlns:xsd="http://www.w3.org/2001/XMLSchema" xmlns:xs="http://www.w3.org/2001/XMLSchema" xmlns:p="http://schemas.microsoft.com/office/2006/metadata/properties" xmlns:ns2="68157f07-5a15-4979-aaf3-fbf12c066bb4" xmlns:ns3="7a734ca6-ce8d-4a54-8948-14310e85adfb" targetNamespace="http://schemas.microsoft.com/office/2006/metadata/properties" ma:root="true" ma:fieldsID="2d413ac64e4c697d27a8f1614fd9a5e2" ns2:_="" ns3:_="">
    <xsd:import namespace="68157f07-5a15-4979-aaf3-fbf12c066bb4"/>
    <xsd:import namespace="7a734ca6-ce8d-4a54-8948-14310e85adf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8157f07-5a15-4979-aaf3-fbf12c066bb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1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734ca6-ce8d-4a54-8948-14310e85adfb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50C779F-D491-4077-9FEA-7AC34BB6DF4F}">
  <ds:schemaRefs>
    <ds:schemaRef ds:uri="68157f07-5a15-4979-aaf3-fbf12c066bb4"/>
    <ds:schemaRef ds:uri="7a734ca6-ce8d-4a54-8948-14310e85adf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1E4FA25C-859B-429E-8BF5-C930204F62D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769DB70-CB47-4B32-A26F-53559F68D99B}">
  <ds:schemaRefs>
    <ds:schemaRef ds:uri="http://schemas.microsoft.com/office/2006/metadata/properties"/>
    <ds:schemaRef ds:uri="http://schemas.openxmlformats.org/package/2006/metadata/core-properties"/>
    <ds:schemaRef ds:uri="http://www.w3.org/XML/1998/namespace"/>
    <ds:schemaRef ds:uri="http://purl.org/dc/dcmitype/"/>
    <ds:schemaRef ds:uri="http://schemas.microsoft.com/office/2006/documentManagement/types"/>
    <ds:schemaRef ds:uri="7a734ca6-ce8d-4a54-8948-14310e85adfb"/>
    <ds:schemaRef ds:uri="http://purl.org/dc/elements/1.1/"/>
    <ds:schemaRef ds:uri="http://schemas.microsoft.com/office/infopath/2007/PartnerControls"/>
    <ds:schemaRef ds:uri="68157f07-5a15-4979-aaf3-fbf12c066bb4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1661</Words>
  <Application>Microsoft Macintosh PowerPoint</Application>
  <PresentationFormat>Widescreen</PresentationFormat>
  <Paragraphs>186</Paragraphs>
  <Slides>27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Arial</vt:lpstr>
      <vt:lpstr>Calibri</vt:lpstr>
      <vt:lpstr>Calibri Light</vt:lpstr>
      <vt:lpstr>Neue Helvetica W01</vt:lpstr>
      <vt:lpstr>plusjakartasans</vt:lpstr>
      <vt:lpstr>Times New Roman</vt:lpstr>
      <vt:lpstr>Office Theme</vt:lpstr>
      <vt:lpstr>Entrepreneurship</vt:lpstr>
      <vt:lpstr>An Entrepreneur</vt:lpstr>
      <vt:lpstr>An Entrepreneur</vt:lpstr>
      <vt:lpstr>Types of Entrepreneurs</vt:lpstr>
      <vt:lpstr> The Entrepreneurial Lifestyle and Career</vt:lpstr>
      <vt:lpstr> The Entrepreneurial Lifestyle and Career</vt:lpstr>
      <vt:lpstr>The Entrepreneur as a Problem Solver</vt:lpstr>
      <vt:lpstr>Feature Box</vt:lpstr>
      <vt:lpstr>The Entrepreneur as a Problem Solver</vt:lpstr>
      <vt:lpstr>Factors Driving the Growth of Entrepreneurship</vt:lpstr>
      <vt:lpstr>Key Characteristics that Support the Growth of Entrepreneurship</vt:lpstr>
      <vt:lpstr>Social and Environmental Issues and Opportunities</vt:lpstr>
      <vt:lpstr>Feature Box</vt:lpstr>
      <vt:lpstr>Feature Box</vt:lpstr>
      <vt:lpstr>Feature Box</vt:lpstr>
      <vt:lpstr>Entrepreneurial Vision</vt:lpstr>
      <vt:lpstr>Figure 1.7</vt:lpstr>
      <vt:lpstr>Figure 1.8</vt:lpstr>
      <vt:lpstr>Feature Box</vt:lpstr>
      <vt:lpstr>Achieving Balance</vt:lpstr>
      <vt:lpstr>Achieving Balance</vt:lpstr>
      <vt:lpstr>Leadership Improvement</vt:lpstr>
      <vt:lpstr>Figure 1.9</vt:lpstr>
      <vt:lpstr>The Entrepreneurial Mindset</vt:lpstr>
      <vt:lpstr>The Entrepreneurial Spirit and Passion</vt:lpstr>
      <vt:lpstr>Case Question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Larissa Chu</dc:creator>
  <cp:lastModifiedBy>Robinson,Nadine</cp:lastModifiedBy>
  <cp:revision>11</cp:revision>
  <cp:lastPrinted>2022-09-12T11:18:01Z</cp:lastPrinted>
  <dcterms:created xsi:type="dcterms:W3CDTF">2018-05-29T21:16:34Z</dcterms:created>
  <dcterms:modified xsi:type="dcterms:W3CDTF">2024-04-02T13:41:59Z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mplianceAssetId">
    <vt:lpwstr/>
  </property>
  <property fmtid="{D5CDD505-2E9C-101B-9397-08002B2CF9AE}" pid="3" name="TriggerFlowInfo">
    <vt:lpwstr/>
  </property>
  <property fmtid="{D5CDD505-2E9C-101B-9397-08002B2CF9AE}" pid="4" name="_SharedFileIndex">
    <vt:lpwstr/>
  </property>
  <property fmtid="{D5CDD505-2E9C-101B-9397-08002B2CF9AE}" pid="5" name="_ExtendedDescription">
    <vt:lpwstr/>
  </property>
  <property fmtid="{D5CDD505-2E9C-101B-9397-08002B2CF9AE}" pid="6" name="_SourceUrl">
    <vt:lpwstr/>
  </property>
  <property fmtid="{D5CDD505-2E9C-101B-9397-08002B2CF9AE}" pid="7" name="ContentTypeId">
    <vt:lpwstr>0x0101004D9502AE5A702245876ABA891E53B479</vt:lpwstr>
  </property>
  <property fmtid="{D5CDD505-2E9C-101B-9397-08002B2CF9AE}" pid="8" name="Order">
    <vt:lpwstr>708200.000000000</vt:lpwstr>
  </property>
</Properties>
</file>