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 id="2147483660" r:id="rId5"/>
  </p:sldMasterIdLst>
  <p:notesMasterIdLst>
    <p:notesMasterId r:id="rId24"/>
  </p:notesMasterIdLst>
  <p:handoutMasterIdLst>
    <p:handoutMasterId r:id="rId25"/>
  </p:handoutMasterIdLst>
  <p:sldIdLst>
    <p:sldId id="256" r:id="rId6"/>
    <p:sldId id="311" r:id="rId7"/>
    <p:sldId id="312" r:id="rId8"/>
    <p:sldId id="315" r:id="rId9"/>
    <p:sldId id="313" r:id="rId10"/>
    <p:sldId id="316" r:id="rId11"/>
    <p:sldId id="314" r:id="rId12"/>
    <p:sldId id="318" r:id="rId13"/>
    <p:sldId id="319" r:id="rId14"/>
    <p:sldId id="320" r:id="rId15"/>
    <p:sldId id="321" r:id="rId16"/>
    <p:sldId id="322" r:id="rId17"/>
    <p:sldId id="323" r:id="rId18"/>
    <p:sldId id="324" r:id="rId19"/>
    <p:sldId id="325" r:id="rId20"/>
    <p:sldId id="326" r:id="rId21"/>
    <p:sldId id="327" r:id="rId22"/>
    <p:sldId id="307" r:id="rId23"/>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Roboto"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ienzi, Jack" initials="MJ" lastIdx="5" clrIdx="0">
    <p:extLst>
      <p:ext uri="{19B8F6BF-5375-455C-9EA6-DF929625EA0E}">
        <p15:presenceInfo xmlns:p15="http://schemas.microsoft.com/office/powerpoint/2012/main" userId="S-1-5-21-750930478-754930973-930774774-290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FFFFFF"/>
    <a:srgbClr val="FF5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9E0F1F-C9F4-CB4E-B206-8F4DFED12E9E}" v="393" dt="2023-03-22T16:13:36.7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76" autoAdjust="0"/>
    <p:restoredTop sz="77415" autoAdjust="0"/>
  </p:normalViewPr>
  <p:slideViewPr>
    <p:cSldViewPr snapToGrid="0">
      <p:cViewPr varScale="1">
        <p:scale>
          <a:sx n="113" d="100"/>
          <a:sy n="113" d="100"/>
        </p:scale>
        <p:origin x="1104" y="96"/>
      </p:cViewPr>
      <p:guideLst>
        <p:guide orient="horz" pos="1620"/>
        <p:guide pos="2880"/>
      </p:guideLst>
    </p:cSldViewPr>
  </p:slideViewPr>
  <p:notesTextViewPr>
    <p:cViewPr>
      <p:scale>
        <a:sx n="1" d="1"/>
        <a:sy n="1" d="1"/>
      </p:scale>
      <p:origin x="0" y="0"/>
    </p:cViewPr>
  </p:notesTextViewPr>
  <p:notesViewPr>
    <p:cSldViewPr snapToGrid="0">
      <p:cViewPr varScale="1">
        <p:scale>
          <a:sx n="84" d="100"/>
          <a:sy n="84" d="100"/>
        </p:scale>
        <p:origin x="319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1.fntdata"/><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font" Target="fonts/font9.fntdata"/><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4.fntdata"/><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3.fntdata"/><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mstrong, Robert" userId="5d1a70f8-cd4e-42d2-9722-d99b4b7284a9" providerId="ADAL" clId="{8D9E0F1F-C9F4-CB4E-B206-8F4DFED12E9E}"/>
    <pc:docChg chg="undo custSel addSld delSld modSld sldOrd">
      <pc:chgData name="Armstrong, Robert" userId="5d1a70f8-cd4e-42d2-9722-d99b4b7284a9" providerId="ADAL" clId="{8D9E0F1F-C9F4-CB4E-B206-8F4DFED12E9E}" dt="2023-03-22T16:56:36.121" v="2428" actId="27636"/>
      <pc:docMkLst>
        <pc:docMk/>
      </pc:docMkLst>
      <pc:sldChg chg="modSp mod">
        <pc:chgData name="Armstrong, Robert" userId="5d1a70f8-cd4e-42d2-9722-d99b4b7284a9" providerId="ADAL" clId="{8D9E0F1F-C9F4-CB4E-B206-8F4DFED12E9E}" dt="2023-03-20T19:11:28.478" v="1136" actId="113"/>
        <pc:sldMkLst>
          <pc:docMk/>
          <pc:sldMk cId="0" sldId="256"/>
        </pc:sldMkLst>
        <pc:spChg chg="mod">
          <ac:chgData name="Armstrong, Robert" userId="5d1a70f8-cd4e-42d2-9722-d99b4b7284a9" providerId="ADAL" clId="{8D9E0F1F-C9F4-CB4E-B206-8F4DFED12E9E}" dt="2023-03-20T19:11:28.478" v="1136" actId="113"/>
          <ac:spMkLst>
            <pc:docMk/>
            <pc:sldMk cId="0" sldId="256"/>
            <ac:spMk id="81" creationId="{00000000-0000-0000-0000-000000000000}"/>
          </ac:spMkLst>
        </pc:spChg>
      </pc:sldChg>
      <pc:sldChg chg="del">
        <pc:chgData name="Armstrong, Robert" userId="5d1a70f8-cd4e-42d2-9722-d99b4b7284a9" providerId="ADAL" clId="{8D9E0F1F-C9F4-CB4E-B206-8F4DFED12E9E}" dt="2023-03-20T18:04:43.389" v="40" actId="2696"/>
        <pc:sldMkLst>
          <pc:docMk/>
          <pc:sldMk cId="2087380004" sldId="293"/>
        </pc:sldMkLst>
      </pc:sldChg>
      <pc:sldChg chg="modSp del mod modNotesTx">
        <pc:chgData name="Armstrong, Robert" userId="5d1a70f8-cd4e-42d2-9722-d99b4b7284a9" providerId="ADAL" clId="{8D9E0F1F-C9F4-CB4E-B206-8F4DFED12E9E}" dt="2023-03-20T19:11:39.660" v="1137" actId="2696"/>
        <pc:sldMkLst>
          <pc:docMk/>
          <pc:sldMk cId="3924662730" sldId="295"/>
        </pc:sldMkLst>
        <pc:spChg chg="mod">
          <ac:chgData name="Armstrong, Robert" userId="5d1a70f8-cd4e-42d2-9722-d99b4b7284a9" providerId="ADAL" clId="{8D9E0F1F-C9F4-CB4E-B206-8F4DFED12E9E}" dt="2023-03-20T18:37:02.714" v="323" actId="14100"/>
          <ac:spMkLst>
            <pc:docMk/>
            <pc:sldMk cId="3924662730" sldId="295"/>
            <ac:spMk id="4" creationId="{5F6402A0-8267-6FC4-32C3-85CF6D307337}"/>
          </ac:spMkLst>
        </pc:spChg>
        <pc:spChg chg="mod">
          <ac:chgData name="Armstrong, Robert" userId="5d1a70f8-cd4e-42d2-9722-d99b4b7284a9" providerId="ADAL" clId="{8D9E0F1F-C9F4-CB4E-B206-8F4DFED12E9E}" dt="2023-03-20T18:36:09.349" v="305" actId="20577"/>
          <ac:spMkLst>
            <pc:docMk/>
            <pc:sldMk cId="3924662730" sldId="295"/>
            <ac:spMk id="92" creationId="{00000000-0000-0000-0000-000000000000}"/>
          </ac:spMkLst>
        </pc:spChg>
      </pc:sldChg>
      <pc:sldChg chg="modSp del mod ord">
        <pc:chgData name="Armstrong, Robert" userId="5d1a70f8-cd4e-42d2-9722-d99b4b7284a9" providerId="ADAL" clId="{8D9E0F1F-C9F4-CB4E-B206-8F4DFED12E9E}" dt="2023-03-20T19:11:39.660" v="1137" actId="2696"/>
        <pc:sldMkLst>
          <pc:docMk/>
          <pc:sldMk cId="4101434849" sldId="296"/>
        </pc:sldMkLst>
        <pc:spChg chg="mod">
          <ac:chgData name="Armstrong, Robert" userId="5d1a70f8-cd4e-42d2-9722-d99b4b7284a9" providerId="ADAL" clId="{8D9E0F1F-C9F4-CB4E-B206-8F4DFED12E9E}" dt="2023-03-20T18:09:47.125" v="151" actId="20577"/>
          <ac:spMkLst>
            <pc:docMk/>
            <pc:sldMk cId="4101434849" sldId="296"/>
            <ac:spMk id="92" creationId="{00000000-0000-0000-0000-000000000000}"/>
          </ac:spMkLst>
        </pc:spChg>
      </pc:sldChg>
      <pc:sldChg chg="modSp del mod">
        <pc:chgData name="Armstrong, Robert" userId="5d1a70f8-cd4e-42d2-9722-d99b4b7284a9" providerId="ADAL" clId="{8D9E0F1F-C9F4-CB4E-B206-8F4DFED12E9E}" dt="2023-03-20T19:11:39.660" v="1137" actId="2696"/>
        <pc:sldMkLst>
          <pc:docMk/>
          <pc:sldMk cId="4158246015" sldId="297"/>
        </pc:sldMkLst>
        <pc:spChg chg="mod">
          <ac:chgData name="Armstrong, Robert" userId="5d1a70f8-cd4e-42d2-9722-d99b4b7284a9" providerId="ADAL" clId="{8D9E0F1F-C9F4-CB4E-B206-8F4DFED12E9E}" dt="2023-03-20T18:46:45.961" v="612" actId="207"/>
          <ac:spMkLst>
            <pc:docMk/>
            <pc:sldMk cId="4158246015" sldId="297"/>
            <ac:spMk id="2" creationId="{127A197D-0A33-5468-750E-F8A9244C1FF4}"/>
          </ac:spMkLst>
        </pc:spChg>
        <pc:spChg chg="mod">
          <ac:chgData name="Armstrong, Robert" userId="5d1a70f8-cd4e-42d2-9722-d99b4b7284a9" providerId="ADAL" clId="{8D9E0F1F-C9F4-CB4E-B206-8F4DFED12E9E}" dt="2023-03-20T18:10:03.693" v="155" actId="20577"/>
          <ac:spMkLst>
            <pc:docMk/>
            <pc:sldMk cId="4158246015" sldId="297"/>
            <ac:spMk id="92" creationId="{00000000-0000-0000-0000-000000000000}"/>
          </ac:spMkLst>
        </pc:spChg>
      </pc:sldChg>
      <pc:sldChg chg="del">
        <pc:chgData name="Armstrong, Robert" userId="5d1a70f8-cd4e-42d2-9722-d99b4b7284a9" providerId="ADAL" clId="{8D9E0F1F-C9F4-CB4E-B206-8F4DFED12E9E}" dt="2023-03-20T18:10:35.669" v="157" actId="2696"/>
        <pc:sldMkLst>
          <pc:docMk/>
          <pc:sldMk cId="4025892789" sldId="299"/>
        </pc:sldMkLst>
      </pc:sldChg>
      <pc:sldChg chg="modSp del mod modNotesTx">
        <pc:chgData name="Armstrong, Robert" userId="5d1a70f8-cd4e-42d2-9722-d99b4b7284a9" providerId="ADAL" clId="{8D9E0F1F-C9F4-CB4E-B206-8F4DFED12E9E}" dt="2023-03-20T19:11:39.660" v="1137" actId="2696"/>
        <pc:sldMkLst>
          <pc:docMk/>
          <pc:sldMk cId="4256783215" sldId="300"/>
        </pc:sldMkLst>
        <pc:spChg chg="mod">
          <ac:chgData name="Armstrong, Robert" userId="5d1a70f8-cd4e-42d2-9722-d99b4b7284a9" providerId="ADAL" clId="{8D9E0F1F-C9F4-CB4E-B206-8F4DFED12E9E}" dt="2023-03-20T18:27:49.808" v="228" actId="12"/>
          <ac:spMkLst>
            <pc:docMk/>
            <pc:sldMk cId="4256783215" sldId="300"/>
            <ac:spMk id="4" creationId="{5F6402A0-8267-6FC4-32C3-85CF6D307337}"/>
          </ac:spMkLst>
        </pc:spChg>
        <pc:spChg chg="mod">
          <ac:chgData name="Armstrong, Robert" userId="5d1a70f8-cd4e-42d2-9722-d99b4b7284a9" providerId="ADAL" clId="{8D9E0F1F-C9F4-CB4E-B206-8F4DFED12E9E}" dt="2023-03-20T18:10:58.903" v="187" actId="20577"/>
          <ac:spMkLst>
            <pc:docMk/>
            <pc:sldMk cId="4256783215" sldId="300"/>
            <ac:spMk id="92" creationId="{00000000-0000-0000-0000-000000000000}"/>
          </ac:spMkLst>
        </pc:spChg>
      </pc:sldChg>
      <pc:sldChg chg="modSp del mod">
        <pc:chgData name="Armstrong, Robert" userId="5d1a70f8-cd4e-42d2-9722-d99b4b7284a9" providerId="ADAL" clId="{8D9E0F1F-C9F4-CB4E-B206-8F4DFED12E9E}" dt="2023-03-20T19:11:39.660" v="1137" actId="2696"/>
        <pc:sldMkLst>
          <pc:docMk/>
          <pc:sldMk cId="1136189627" sldId="301"/>
        </pc:sldMkLst>
        <pc:spChg chg="mod">
          <ac:chgData name="Armstrong, Robert" userId="5d1a70f8-cd4e-42d2-9722-d99b4b7284a9" providerId="ADAL" clId="{8D9E0F1F-C9F4-CB4E-B206-8F4DFED12E9E}" dt="2023-03-20T18:29:40.969" v="241" actId="12"/>
          <ac:spMkLst>
            <pc:docMk/>
            <pc:sldMk cId="1136189627" sldId="301"/>
            <ac:spMk id="4" creationId="{5F6402A0-8267-6FC4-32C3-85CF6D307337}"/>
          </ac:spMkLst>
        </pc:spChg>
      </pc:sldChg>
      <pc:sldChg chg="modSp del mod modNotesTx">
        <pc:chgData name="Armstrong, Robert" userId="5d1a70f8-cd4e-42d2-9722-d99b4b7284a9" providerId="ADAL" clId="{8D9E0F1F-C9F4-CB4E-B206-8F4DFED12E9E}" dt="2023-03-20T19:11:39.660" v="1137" actId="2696"/>
        <pc:sldMkLst>
          <pc:docMk/>
          <pc:sldMk cId="605843077" sldId="302"/>
        </pc:sldMkLst>
        <pc:spChg chg="mod">
          <ac:chgData name="Armstrong, Robert" userId="5d1a70f8-cd4e-42d2-9722-d99b4b7284a9" providerId="ADAL" clId="{8D9E0F1F-C9F4-CB4E-B206-8F4DFED12E9E}" dt="2023-03-20T18:31:55.154" v="267" actId="255"/>
          <ac:spMkLst>
            <pc:docMk/>
            <pc:sldMk cId="605843077" sldId="302"/>
            <ac:spMk id="4" creationId="{5F6402A0-8267-6FC4-32C3-85CF6D307337}"/>
          </ac:spMkLst>
        </pc:spChg>
        <pc:spChg chg="mod">
          <ac:chgData name="Armstrong, Robert" userId="5d1a70f8-cd4e-42d2-9722-d99b4b7284a9" providerId="ADAL" clId="{8D9E0F1F-C9F4-CB4E-B206-8F4DFED12E9E}" dt="2023-03-20T18:32:02.189" v="271" actId="20577"/>
          <ac:spMkLst>
            <pc:docMk/>
            <pc:sldMk cId="605843077" sldId="302"/>
            <ac:spMk id="92" creationId="{00000000-0000-0000-0000-000000000000}"/>
          </ac:spMkLst>
        </pc:spChg>
      </pc:sldChg>
      <pc:sldChg chg="modSp del mod modNotesTx">
        <pc:chgData name="Armstrong, Robert" userId="5d1a70f8-cd4e-42d2-9722-d99b4b7284a9" providerId="ADAL" clId="{8D9E0F1F-C9F4-CB4E-B206-8F4DFED12E9E}" dt="2023-03-20T19:11:39.660" v="1137" actId="2696"/>
        <pc:sldMkLst>
          <pc:docMk/>
          <pc:sldMk cId="3972408124" sldId="303"/>
        </pc:sldMkLst>
        <pc:spChg chg="mod">
          <ac:chgData name="Armstrong, Robert" userId="5d1a70f8-cd4e-42d2-9722-d99b4b7284a9" providerId="ADAL" clId="{8D9E0F1F-C9F4-CB4E-B206-8F4DFED12E9E}" dt="2023-03-20T18:34:46.171" v="295" actId="14100"/>
          <ac:spMkLst>
            <pc:docMk/>
            <pc:sldMk cId="3972408124" sldId="303"/>
            <ac:spMk id="4" creationId="{5F6402A0-8267-6FC4-32C3-85CF6D307337}"/>
          </ac:spMkLst>
        </pc:spChg>
        <pc:spChg chg="mod">
          <ac:chgData name="Armstrong, Robert" userId="5d1a70f8-cd4e-42d2-9722-d99b4b7284a9" providerId="ADAL" clId="{8D9E0F1F-C9F4-CB4E-B206-8F4DFED12E9E}" dt="2023-03-20T18:34:49.349" v="299" actId="20577"/>
          <ac:spMkLst>
            <pc:docMk/>
            <pc:sldMk cId="3972408124" sldId="303"/>
            <ac:spMk id="92" creationId="{00000000-0000-0000-0000-000000000000}"/>
          </ac:spMkLst>
        </pc:spChg>
      </pc:sldChg>
      <pc:sldChg chg="modSp mod">
        <pc:chgData name="Armstrong, Robert" userId="5d1a70f8-cd4e-42d2-9722-d99b4b7284a9" providerId="ADAL" clId="{8D9E0F1F-C9F4-CB4E-B206-8F4DFED12E9E}" dt="2023-03-22T16:56:36.121" v="2428" actId="27636"/>
        <pc:sldMkLst>
          <pc:docMk/>
          <pc:sldMk cId="1115321632" sldId="307"/>
        </pc:sldMkLst>
        <pc:spChg chg="mod">
          <ac:chgData name="Armstrong, Robert" userId="5d1a70f8-cd4e-42d2-9722-d99b4b7284a9" providerId="ADAL" clId="{8D9E0F1F-C9F4-CB4E-B206-8F4DFED12E9E}" dt="2023-03-22T16:56:36.121" v="2428" actId="27636"/>
          <ac:spMkLst>
            <pc:docMk/>
            <pc:sldMk cId="1115321632" sldId="307"/>
            <ac:spMk id="4" creationId="{D3AB1A63-EEF7-D6E0-D20B-1F01701EECE5}"/>
          </ac:spMkLst>
        </pc:spChg>
      </pc:sldChg>
      <pc:sldChg chg="del">
        <pc:chgData name="Armstrong, Robert" userId="5d1a70f8-cd4e-42d2-9722-d99b4b7284a9" providerId="ADAL" clId="{8D9E0F1F-C9F4-CB4E-B206-8F4DFED12E9E}" dt="2023-03-20T18:10:20.432" v="156" actId="2696"/>
        <pc:sldMkLst>
          <pc:docMk/>
          <pc:sldMk cId="3183374187" sldId="308"/>
        </pc:sldMkLst>
      </pc:sldChg>
      <pc:sldChg chg="modSp del mod">
        <pc:chgData name="Armstrong, Robert" userId="5d1a70f8-cd4e-42d2-9722-d99b4b7284a9" providerId="ADAL" clId="{8D9E0F1F-C9F4-CB4E-B206-8F4DFED12E9E}" dt="2023-03-20T18:06:32.082" v="75" actId="2696"/>
        <pc:sldMkLst>
          <pc:docMk/>
          <pc:sldMk cId="3671696120" sldId="309"/>
        </pc:sldMkLst>
        <pc:spChg chg="mod">
          <ac:chgData name="Armstrong, Robert" userId="5d1a70f8-cd4e-42d2-9722-d99b4b7284a9" providerId="ADAL" clId="{8D9E0F1F-C9F4-CB4E-B206-8F4DFED12E9E}" dt="2023-03-20T18:05:52.089" v="63" actId="21"/>
          <ac:spMkLst>
            <pc:docMk/>
            <pc:sldMk cId="3671696120" sldId="309"/>
            <ac:spMk id="4" creationId="{CFABC63E-EC78-2DCC-5E8C-64BEB2831A51}"/>
          </ac:spMkLst>
        </pc:spChg>
      </pc:sldChg>
      <pc:sldChg chg="modSp del mod">
        <pc:chgData name="Armstrong, Robert" userId="5d1a70f8-cd4e-42d2-9722-d99b4b7284a9" providerId="ADAL" clId="{8D9E0F1F-C9F4-CB4E-B206-8F4DFED12E9E}" dt="2023-03-20T18:11:16.920" v="194" actId="2696"/>
        <pc:sldMkLst>
          <pc:docMk/>
          <pc:sldMk cId="2473955369" sldId="310"/>
        </pc:sldMkLst>
        <pc:spChg chg="mod">
          <ac:chgData name="Armstrong, Robert" userId="5d1a70f8-cd4e-42d2-9722-d99b4b7284a9" providerId="ADAL" clId="{8D9E0F1F-C9F4-CB4E-B206-8F4DFED12E9E}" dt="2023-03-20T18:11:11.324" v="192" actId="27636"/>
          <ac:spMkLst>
            <pc:docMk/>
            <pc:sldMk cId="2473955369" sldId="310"/>
            <ac:spMk id="3" creationId="{CB5A83FC-5DD0-4D8B-B20B-65DEF018298E}"/>
          </ac:spMkLst>
        </pc:spChg>
      </pc:sldChg>
      <pc:sldChg chg="modSp mod">
        <pc:chgData name="Armstrong, Robert" userId="5d1a70f8-cd4e-42d2-9722-d99b4b7284a9" providerId="ADAL" clId="{8D9E0F1F-C9F4-CB4E-B206-8F4DFED12E9E}" dt="2023-03-20T19:35:08.106" v="1538" actId="20577"/>
        <pc:sldMkLst>
          <pc:docMk/>
          <pc:sldMk cId="2368022473" sldId="311"/>
        </pc:sldMkLst>
        <pc:spChg chg="mod">
          <ac:chgData name="Armstrong, Robert" userId="5d1a70f8-cd4e-42d2-9722-d99b4b7284a9" providerId="ADAL" clId="{8D9E0F1F-C9F4-CB4E-B206-8F4DFED12E9E}" dt="2023-03-20T19:12:35.172" v="1157" actId="1076"/>
          <ac:spMkLst>
            <pc:docMk/>
            <pc:sldMk cId="2368022473" sldId="311"/>
            <ac:spMk id="2" creationId="{46A6DE9F-22FC-41F4-BCC8-E24AD731A394}"/>
          </ac:spMkLst>
        </pc:spChg>
        <pc:spChg chg="mod">
          <ac:chgData name="Armstrong, Robert" userId="5d1a70f8-cd4e-42d2-9722-d99b4b7284a9" providerId="ADAL" clId="{8D9E0F1F-C9F4-CB4E-B206-8F4DFED12E9E}" dt="2023-03-20T19:35:08.106" v="1538" actId="20577"/>
          <ac:spMkLst>
            <pc:docMk/>
            <pc:sldMk cId="2368022473" sldId="311"/>
            <ac:spMk id="3" creationId="{AEE13E09-62A1-49F4-8B00-EB7D1C56CEF9}"/>
          </ac:spMkLst>
        </pc:spChg>
      </pc:sldChg>
      <pc:sldChg chg="addSp delSp modSp mod modNotes modNotesTx">
        <pc:chgData name="Armstrong, Robert" userId="5d1a70f8-cd4e-42d2-9722-d99b4b7284a9" providerId="ADAL" clId="{8D9E0F1F-C9F4-CB4E-B206-8F4DFED12E9E}" dt="2023-03-20T19:22:54.529" v="1335" actId="2711"/>
        <pc:sldMkLst>
          <pc:docMk/>
          <pc:sldMk cId="3308971869" sldId="312"/>
        </pc:sldMkLst>
        <pc:spChg chg="mod">
          <ac:chgData name="Armstrong, Robert" userId="5d1a70f8-cd4e-42d2-9722-d99b4b7284a9" providerId="ADAL" clId="{8D9E0F1F-C9F4-CB4E-B206-8F4DFED12E9E}" dt="2023-03-20T19:13:50.789" v="1181" actId="255"/>
          <ac:spMkLst>
            <pc:docMk/>
            <pc:sldMk cId="3308971869" sldId="312"/>
            <ac:spMk id="2" creationId="{882B99AE-1A77-77EC-DBB8-6840FA564DDB}"/>
          </ac:spMkLst>
        </pc:spChg>
        <pc:spChg chg="mod">
          <ac:chgData name="Armstrong, Robert" userId="5d1a70f8-cd4e-42d2-9722-d99b4b7284a9" providerId="ADAL" clId="{8D9E0F1F-C9F4-CB4E-B206-8F4DFED12E9E}" dt="2023-03-20T19:18:48.084" v="1251" actId="113"/>
          <ac:spMkLst>
            <pc:docMk/>
            <pc:sldMk cId="3308971869" sldId="312"/>
            <ac:spMk id="3" creationId="{5182EB98-ECCC-1482-32E7-B7142440BF36}"/>
          </ac:spMkLst>
        </pc:spChg>
        <pc:spChg chg="add del mod">
          <ac:chgData name="Armstrong, Robert" userId="5d1a70f8-cd4e-42d2-9722-d99b4b7284a9" providerId="ADAL" clId="{8D9E0F1F-C9F4-CB4E-B206-8F4DFED12E9E}" dt="2023-03-20T19:16:31.860" v="1194" actId="478"/>
          <ac:spMkLst>
            <pc:docMk/>
            <pc:sldMk cId="3308971869" sldId="312"/>
            <ac:spMk id="4" creationId="{9C45CF5D-2EF1-2EEB-DDF1-BC1530075FBA}"/>
          </ac:spMkLst>
        </pc:spChg>
        <pc:graphicFrameChg chg="add mod">
          <ac:chgData name="Armstrong, Robert" userId="5d1a70f8-cd4e-42d2-9722-d99b4b7284a9" providerId="ADAL" clId="{8D9E0F1F-C9F4-CB4E-B206-8F4DFED12E9E}" dt="2023-03-20T19:18:55.829" v="1254"/>
          <ac:graphicFrameMkLst>
            <pc:docMk/>
            <pc:sldMk cId="3308971869" sldId="312"/>
            <ac:graphicFrameMk id="5" creationId="{28346C2D-2280-8D40-5C67-57C0E0E3170E}"/>
          </ac:graphicFrameMkLst>
        </pc:graphicFrameChg>
      </pc:sldChg>
      <pc:sldChg chg="modSp del mod">
        <pc:chgData name="Armstrong, Robert" userId="5d1a70f8-cd4e-42d2-9722-d99b4b7284a9" providerId="ADAL" clId="{8D9E0F1F-C9F4-CB4E-B206-8F4DFED12E9E}" dt="2023-03-20T19:11:39.660" v="1137" actId="2696"/>
        <pc:sldMkLst>
          <pc:docMk/>
          <pc:sldMk cId="60083762" sldId="313"/>
        </pc:sldMkLst>
        <pc:spChg chg="mod">
          <ac:chgData name="Armstrong, Robert" userId="5d1a70f8-cd4e-42d2-9722-d99b4b7284a9" providerId="ADAL" clId="{8D9E0F1F-C9F4-CB4E-B206-8F4DFED12E9E}" dt="2023-03-20T19:05:55.092" v="1120" actId="1076"/>
          <ac:spMkLst>
            <pc:docMk/>
            <pc:sldMk cId="60083762" sldId="313"/>
            <ac:spMk id="2" creationId="{882B99AE-1A77-77EC-DBB8-6840FA564DDB}"/>
          </ac:spMkLst>
        </pc:spChg>
        <pc:spChg chg="mod">
          <ac:chgData name="Armstrong, Robert" userId="5d1a70f8-cd4e-42d2-9722-d99b4b7284a9" providerId="ADAL" clId="{8D9E0F1F-C9F4-CB4E-B206-8F4DFED12E9E}" dt="2023-03-20T18:03:46.698" v="31" actId="1076"/>
          <ac:spMkLst>
            <pc:docMk/>
            <pc:sldMk cId="60083762" sldId="313"/>
            <ac:spMk id="3" creationId="{5182EB98-ECCC-1482-32E7-B7142440BF36}"/>
          </ac:spMkLst>
        </pc:spChg>
        <pc:graphicFrameChg chg="mod">
          <ac:chgData name="Armstrong, Robert" userId="5d1a70f8-cd4e-42d2-9722-d99b4b7284a9" providerId="ADAL" clId="{8D9E0F1F-C9F4-CB4E-B206-8F4DFED12E9E}" dt="2023-03-20T18:03:43.251" v="30" actId="1076"/>
          <ac:graphicFrameMkLst>
            <pc:docMk/>
            <pc:sldMk cId="60083762" sldId="313"/>
            <ac:graphicFrameMk id="5" creationId="{6372BA6C-6B83-0CD2-D619-8CFD4E31C412}"/>
          </ac:graphicFrameMkLst>
        </pc:graphicFrameChg>
      </pc:sldChg>
      <pc:sldChg chg="addSp delSp modSp add mod modNotesTx">
        <pc:chgData name="Armstrong, Robert" userId="5d1a70f8-cd4e-42d2-9722-d99b4b7284a9" providerId="ADAL" clId="{8D9E0F1F-C9F4-CB4E-B206-8F4DFED12E9E}" dt="2023-03-20T19:40:18.055" v="1707" actId="2711"/>
        <pc:sldMkLst>
          <pc:docMk/>
          <pc:sldMk cId="872564539" sldId="313"/>
        </pc:sldMkLst>
        <pc:spChg chg="mod">
          <ac:chgData name="Armstrong, Robert" userId="5d1a70f8-cd4e-42d2-9722-d99b4b7284a9" providerId="ADAL" clId="{8D9E0F1F-C9F4-CB4E-B206-8F4DFED12E9E}" dt="2023-03-20T19:29:19.424" v="1384" actId="255"/>
          <ac:spMkLst>
            <pc:docMk/>
            <pc:sldMk cId="872564539" sldId="313"/>
            <ac:spMk id="2" creationId="{882B99AE-1A77-77EC-DBB8-6840FA564DDB}"/>
          </ac:spMkLst>
        </pc:spChg>
        <pc:spChg chg="del">
          <ac:chgData name="Armstrong, Robert" userId="5d1a70f8-cd4e-42d2-9722-d99b4b7284a9" providerId="ADAL" clId="{8D9E0F1F-C9F4-CB4E-B206-8F4DFED12E9E}" dt="2023-03-20T19:23:31.700" v="1346" actId="478"/>
          <ac:spMkLst>
            <pc:docMk/>
            <pc:sldMk cId="872564539" sldId="313"/>
            <ac:spMk id="3" creationId="{5182EB98-ECCC-1482-32E7-B7142440BF36}"/>
          </ac:spMkLst>
        </pc:spChg>
        <pc:spChg chg="add del mod">
          <ac:chgData name="Armstrong, Robert" userId="5d1a70f8-cd4e-42d2-9722-d99b4b7284a9" providerId="ADAL" clId="{8D9E0F1F-C9F4-CB4E-B206-8F4DFED12E9E}" dt="2023-03-20T19:23:34.005" v="1347" actId="478"/>
          <ac:spMkLst>
            <pc:docMk/>
            <pc:sldMk cId="872564539" sldId="313"/>
            <ac:spMk id="6" creationId="{B3355D5C-0BD3-231E-6DFC-F1204BF8B265}"/>
          </ac:spMkLst>
        </pc:spChg>
        <pc:spChg chg="add mod">
          <ac:chgData name="Armstrong, Robert" userId="5d1a70f8-cd4e-42d2-9722-d99b4b7284a9" providerId="ADAL" clId="{8D9E0F1F-C9F4-CB4E-B206-8F4DFED12E9E}" dt="2023-03-20T19:30:14.044" v="1400" actId="27636"/>
          <ac:spMkLst>
            <pc:docMk/>
            <pc:sldMk cId="872564539" sldId="313"/>
            <ac:spMk id="7" creationId="{6E18CC4B-6AED-8390-9797-D60F8D65C23E}"/>
          </ac:spMkLst>
        </pc:spChg>
        <pc:spChg chg="add mod">
          <ac:chgData name="Armstrong, Robert" userId="5d1a70f8-cd4e-42d2-9722-d99b4b7284a9" providerId="ADAL" clId="{8D9E0F1F-C9F4-CB4E-B206-8F4DFED12E9E}" dt="2023-03-20T19:29:42.651" v="1391" actId="164"/>
          <ac:spMkLst>
            <pc:docMk/>
            <pc:sldMk cId="872564539" sldId="313"/>
            <ac:spMk id="8" creationId="{944EA60C-1E83-B000-3B5D-147BC8B1D7B8}"/>
          </ac:spMkLst>
        </pc:spChg>
        <pc:spChg chg="add del mod">
          <ac:chgData name="Armstrong, Robert" userId="5d1a70f8-cd4e-42d2-9722-d99b4b7284a9" providerId="ADAL" clId="{8D9E0F1F-C9F4-CB4E-B206-8F4DFED12E9E}" dt="2023-03-20T19:29:34.376" v="1390" actId="767"/>
          <ac:spMkLst>
            <pc:docMk/>
            <pc:sldMk cId="872564539" sldId="313"/>
            <ac:spMk id="10" creationId="{48696BFB-5D5B-C425-F024-96C04D8F94C9}"/>
          </ac:spMkLst>
        </pc:spChg>
        <pc:grpChg chg="add mod">
          <ac:chgData name="Armstrong, Robert" userId="5d1a70f8-cd4e-42d2-9722-d99b4b7284a9" providerId="ADAL" clId="{8D9E0F1F-C9F4-CB4E-B206-8F4DFED12E9E}" dt="2023-03-20T19:29:54.512" v="1393" actId="1076"/>
          <ac:grpSpMkLst>
            <pc:docMk/>
            <pc:sldMk cId="872564539" sldId="313"/>
            <ac:grpSpMk id="11" creationId="{9AC59D53-C4BE-05A4-7A0F-3016A4D5BDCC}"/>
          </ac:grpSpMkLst>
        </pc:grpChg>
        <pc:graphicFrameChg chg="del">
          <ac:chgData name="Armstrong, Robert" userId="5d1a70f8-cd4e-42d2-9722-d99b4b7284a9" providerId="ADAL" clId="{8D9E0F1F-C9F4-CB4E-B206-8F4DFED12E9E}" dt="2023-03-20T19:23:29.209" v="1345" actId="478"/>
          <ac:graphicFrameMkLst>
            <pc:docMk/>
            <pc:sldMk cId="872564539" sldId="313"/>
            <ac:graphicFrameMk id="5" creationId="{28346C2D-2280-8D40-5C67-57C0E0E3170E}"/>
          </ac:graphicFrameMkLst>
        </pc:graphicFrameChg>
        <pc:graphicFrameChg chg="add mod">
          <ac:chgData name="Armstrong, Robert" userId="5d1a70f8-cd4e-42d2-9722-d99b4b7284a9" providerId="ADAL" clId="{8D9E0F1F-C9F4-CB4E-B206-8F4DFED12E9E}" dt="2023-03-20T19:29:42.651" v="1391" actId="164"/>
          <ac:graphicFrameMkLst>
            <pc:docMk/>
            <pc:sldMk cId="872564539" sldId="313"/>
            <ac:graphicFrameMk id="9" creationId="{85E9BC45-0AEB-5C68-98E6-ECC4A67BDD8A}"/>
          </ac:graphicFrameMkLst>
        </pc:graphicFrameChg>
      </pc:sldChg>
      <pc:sldChg chg="addSp modSp del mod">
        <pc:chgData name="Armstrong, Robert" userId="5d1a70f8-cd4e-42d2-9722-d99b4b7284a9" providerId="ADAL" clId="{8D9E0F1F-C9F4-CB4E-B206-8F4DFED12E9E}" dt="2023-03-20T19:11:39.660" v="1137" actId="2696"/>
        <pc:sldMkLst>
          <pc:docMk/>
          <pc:sldMk cId="1109501770" sldId="314"/>
        </pc:sldMkLst>
        <pc:spChg chg="mod">
          <ac:chgData name="Armstrong, Robert" userId="5d1a70f8-cd4e-42d2-9722-d99b4b7284a9" providerId="ADAL" clId="{8D9E0F1F-C9F4-CB4E-B206-8F4DFED12E9E}" dt="2023-03-20T19:05:12.427" v="1116" actId="1076"/>
          <ac:spMkLst>
            <pc:docMk/>
            <pc:sldMk cId="1109501770" sldId="314"/>
            <ac:spMk id="2" creationId="{1DC33104-0980-E1C7-5C17-CB4E63BD67D0}"/>
          </ac:spMkLst>
        </pc:spChg>
        <pc:spChg chg="mod">
          <ac:chgData name="Armstrong, Robert" userId="5d1a70f8-cd4e-42d2-9722-d99b4b7284a9" providerId="ADAL" clId="{8D9E0F1F-C9F4-CB4E-B206-8F4DFED12E9E}" dt="2023-03-20T18:38:55.085" v="361" actId="27636"/>
          <ac:spMkLst>
            <pc:docMk/>
            <pc:sldMk cId="1109501770" sldId="314"/>
            <ac:spMk id="3" creationId="{CF2EEF6E-5609-B276-FAFE-62755989479A}"/>
          </ac:spMkLst>
        </pc:spChg>
        <pc:spChg chg="add mod">
          <ac:chgData name="Armstrong, Robert" userId="5d1a70f8-cd4e-42d2-9722-d99b4b7284a9" providerId="ADAL" clId="{8D9E0F1F-C9F4-CB4E-B206-8F4DFED12E9E}" dt="2023-03-20T18:46:27.707" v="611" actId="113"/>
          <ac:spMkLst>
            <pc:docMk/>
            <pc:sldMk cId="1109501770" sldId="314"/>
            <ac:spMk id="5" creationId="{E59DD016-39C6-BC8C-5DD8-E01E6F6D4CBD}"/>
          </ac:spMkLst>
        </pc:spChg>
        <pc:graphicFrameChg chg="add mod">
          <ac:chgData name="Armstrong, Robert" userId="5d1a70f8-cd4e-42d2-9722-d99b4b7284a9" providerId="ADAL" clId="{8D9E0F1F-C9F4-CB4E-B206-8F4DFED12E9E}" dt="2023-03-20T18:46:21.105" v="610" actId="13782"/>
          <ac:graphicFrameMkLst>
            <pc:docMk/>
            <pc:sldMk cId="1109501770" sldId="314"/>
            <ac:graphicFrameMk id="4" creationId="{12FB99FB-70F4-2D42-39D1-5A56DE580AA6}"/>
          </ac:graphicFrameMkLst>
        </pc:graphicFrameChg>
        <pc:graphicFrameChg chg="add mod">
          <ac:chgData name="Armstrong, Robert" userId="5d1a70f8-cd4e-42d2-9722-d99b4b7284a9" providerId="ADAL" clId="{8D9E0F1F-C9F4-CB4E-B206-8F4DFED12E9E}" dt="2023-03-20T18:45:33.709" v="607" actId="12788"/>
          <ac:graphicFrameMkLst>
            <pc:docMk/>
            <pc:sldMk cId="1109501770" sldId="314"/>
            <ac:graphicFrameMk id="6" creationId="{E4541247-D6D5-6D1C-A293-01E90B088B71}"/>
          </ac:graphicFrameMkLst>
        </pc:graphicFrameChg>
      </pc:sldChg>
      <pc:sldChg chg="modSp add mod ord">
        <pc:chgData name="Armstrong, Robert" userId="5d1a70f8-cd4e-42d2-9722-d99b4b7284a9" providerId="ADAL" clId="{8D9E0F1F-C9F4-CB4E-B206-8F4DFED12E9E}" dt="2023-03-20T19:39:57.949" v="1706" actId="1076"/>
        <pc:sldMkLst>
          <pc:docMk/>
          <pc:sldMk cId="3708823602" sldId="314"/>
        </pc:sldMkLst>
        <pc:spChg chg="mod">
          <ac:chgData name="Armstrong, Robert" userId="5d1a70f8-cd4e-42d2-9722-d99b4b7284a9" providerId="ADAL" clId="{8D9E0F1F-C9F4-CB4E-B206-8F4DFED12E9E}" dt="2023-03-20T19:35:47.147" v="1563" actId="20577"/>
          <ac:spMkLst>
            <pc:docMk/>
            <pc:sldMk cId="3708823602" sldId="314"/>
            <ac:spMk id="2" creationId="{46A6DE9F-22FC-41F4-BCC8-E24AD731A394}"/>
          </ac:spMkLst>
        </pc:spChg>
        <pc:spChg chg="mod">
          <ac:chgData name="Armstrong, Robert" userId="5d1a70f8-cd4e-42d2-9722-d99b4b7284a9" providerId="ADAL" clId="{8D9E0F1F-C9F4-CB4E-B206-8F4DFED12E9E}" dt="2023-03-20T19:39:57.949" v="1706" actId="1076"/>
          <ac:spMkLst>
            <pc:docMk/>
            <pc:sldMk cId="3708823602" sldId="314"/>
            <ac:spMk id="3" creationId="{AEE13E09-62A1-49F4-8B00-EB7D1C56CEF9}"/>
          </ac:spMkLst>
        </pc:spChg>
      </pc:sldChg>
      <pc:sldChg chg="modSp add mod ord modNotesTx">
        <pc:chgData name="Armstrong, Robert" userId="5d1a70f8-cd4e-42d2-9722-d99b4b7284a9" providerId="ADAL" clId="{8D9E0F1F-C9F4-CB4E-B206-8F4DFED12E9E}" dt="2023-03-20T19:35:02.689" v="1533" actId="20577"/>
        <pc:sldMkLst>
          <pc:docMk/>
          <pc:sldMk cId="565881216" sldId="315"/>
        </pc:sldMkLst>
        <pc:spChg chg="mod">
          <ac:chgData name="Armstrong, Robert" userId="5d1a70f8-cd4e-42d2-9722-d99b4b7284a9" providerId="ADAL" clId="{8D9E0F1F-C9F4-CB4E-B206-8F4DFED12E9E}" dt="2023-03-20T19:30:40.239" v="1445" actId="20577"/>
          <ac:spMkLst>
            <pc:docMk/>
            <pc:sldMk cId="565881216" sldId="315"/>
            <ac:spMk id="2" creationId="{46A6DE9F-22FC-41F4-BCC8-E24AD731A394}"/>
          </ac:spMkLst>
        </pc:spChg>
        <pc:spChg chg="mod">
          <ac:chgData name="Armstrong, Robert" userId="5d1a70f8-cd4e-42d2-9722-d99b4b7284a9" providerId="ADAL" clId="{8D9E0F1F-C9F4-CB4E-B206-8F4DFED12E9E}" dt="2023-03-20T19:35:02.689" v="1533" actId="20577"/>
          <ac:spMkLst>
            <pc:docMk/>
            <pc:sldMk cId="565881216" sldId="315"/>
            <ac:spMk id="3" creationId="{AEE13E09-62A1-49F4-8B00-EB7D1C56CEF9}"/>
          </ac:spMkLst>
        </pc:spChg>
      </pc:sldChg>
      <pc:sldChg chg="addSp delSp modSp add del mod">
        <pc:chgData name="Armstrong, Robert" userId="5d1a70f8-cd4e-42d2-9722-d99b4b7284a9" providerId="ADAL" clId="{8D9E0F1F-C9F4-CB4E-B206-8F4DFED12E9E}" dt="2023-03-20T19:11:39.660" v="1137" actId="2696"/>
        <pc:sldMkLst>
          <pc:docMk/>
          <pc:sldMk cId="1832028199" sldId="315"/>
        </pc:sldMkLst>
        <pc:spChg chg="mod">
          <ac:chgData name="Armstrong, Robert" userId="5d1a70f8-cd4e-42d2-9722-d99b4b7284a9" providerId="ADAL" clId="{8D9E0F1F-C9F4-CB4E-B206-8F4DFED12E9E}" dt="2023-03-20T19:05:23.796" v="1118" actId="1076"/>
          <ac:spMkLst>
            <pc:docMk/>
            <pc:sldMk cId="1832028199" sldId="315"/>
            <ac:spMk id="2" creationId="{882B99AE-1A77-77EC-DBB8-6840FA564DDB}"/>
          </ac:spMkLst>
        </pc:spChg>
        <pc:spChg chg="del">
          <ac:chgData name="Armstrong, Robert" userId="5d1a70f8-cd4e-42d2-9722-d99b4b7284a9" providerId="ADAL" clId="{8D9E0F1F-C9F4-CB4E-B206-8F4DFED12E9E}" dt="2023-03-20T18:04:15.225" v="34" actId="478"/>
          <ac:spMkLst>
            <pc:docMk/>
            <pc:sldMk cId="1832028199" sldId="315"/>
            <ac:spMk id="3" creationId="{5182EB98-ECCC-1482-32E7-B7142440BF36}"/>
          </ac:spMkLst>
        </pc:spChg>
        <pc:spChg chg="add del mod">
          <ac:chgData name="Armstrong, Robert" userId="5d1a70f8-cd4e-42d2-9722-d99b4b7284a9" providerId="ADAL" clId="{8D9E0F1F-C9F4-CB4E-B206-8F4DFED12E9E}" dt="2023-03-20T18:04:17.949" v="35" actId="478"/>
          <ac:spMkLst>
            <pc:docMk/>
            <pc:sldMk cId="1832028199" sldId="315"/>
            <ac:spMk id="6" creationId="{6BA5E0D2-23F4-F335-3C91-05126A502981}"/>
          </ac:spMkLst>
        </pc:spChg>
        <pc:graphicFrameChg chg="del mod">
          <ac:chgData name="Armstrong, Robert" userId="5d1a70f8-cd4e-42d2-9722-d99b4b7284a9" providerId="ADAL" clId="{8D9E0F1F-C9F4-CB4E-B206-8F4DFED12E9E}" dt="2023-03-20T18:04:21.928" v="37" actId="478"/>
          <ac:graphicFrameMkLst>
            <pc:docMk/>
            <pc:sldMk cId="1832028199" sldId="315"/>
            <ac:graphicFrameMk id="5" creationId="{6372BA6C-6B83-0CD2-D619-8CFD4E31C412}"/>
          </ac:graphicFrameMkLst>
        </pc:graphicFrameChg>
        <pc:graphicFrameChg chg="add mod">
          <ac:chgData name="Armstrong, Robert" userId="5d1a70f8-cd4e-42d2-9722-d99b4b7284a9" providerId="ADAL" clId="{8D9E0F1F-C9F4-CB4E-B206-8F4DFED12E9E}" dt="2023-03-20T18:04:35.182" v="39" actId="1076"/>
          <ac:graphicFrameMkLst>
            <pc:docMk/>
            <pc:sldMk cId="1832028199" sldId="315"/>
            <ac:graphicFrameMk id="7" creationId="{D9AA83F9-B46B-928B-7240-05BBBBCCE5A2}"/>
          </ac:graphicFrameMkLst>
        </pc:graphicFrameChg>
      </pc:sldChg>
      <pc:sldChg chg="modSp add del mod modNotesTx">
        <pc:chgData name="Armstrong, Robert" userId="5d1a70f8-cd4e-42d2-9722-d99b4b7284a9" providerId="ADAL" clId="{8D9E0F1F-C9F4-CB4E-B206-8F4DFED12E9E}" dt="2023-03-20T19:11:39.660" v="1137" actId="2696"/>
        <pc:sldMkLst>
          <pc:docMk/>
          <pc:sldMk cId="1646006136" sldId="316"/>
        </pc:sldMkLst>
        <pc:spChg chg="mod">
          <ac:chgData name="Armstrong, Robert" userId="5d1a70f8-cd4e-42d2-9722-d99b4b7284a9" providerId="ADAL" clId="{8D9E0F1F-C9F4-CB4E-B206-8F4DFED12E9E}" dt="2023-03-20T18:28:10.393" v="238" actId="20577"/>
          <ac:spMkLst>
            <pc:docMk/>
            <pc:sldMk cId="1646006136" sldId="316"/>
            <ac:spMk id="4" creationId="{5F6402A0-8267-6FC4-32C3-85CF6D307337}"/>
          </ac:spMkLst>
        </pc:spChg>
      </pc:sldChg>
      <pc:sldChg chg="modSp add mod ord modNotesTx">
        <pc:chgData name="Armstrong, Robert" userId="5d1a70f8-cd4e-42d2-9722-d99b4b7284a9" providerId="ADAL" clId="{8D9E0F1F-C9F4-CB4E-B206-8F4DFED12E9E}" dt="2023-03-20T19:34:55.044" v="1528" actId="20577"/>
        <pc:sldMkLst>
          <pc:docMk/>
          <pc:sldMk cId="2489330298" sldId="316"/>
        </pc:sldMkLst>
        <pc:spChg chg="mod">
          <ac:chgData name="Armstrong, Robert" userId="5d1a70f8-cd4e-42d2-9722-d99b4b7284a9" providerId="ADAL" clId="{8D9E0F1F-C9F4-CB4E-B206-8F4DFED12E9E}" dt="2023-03-20T19:34:03.160" v="1510" actId="20577"/>
          <ac:spMkLst>
            <pc:docMk/>
            <pc:sldMk cId="2489330298" sldId="316"/>
            <ac:spMk id="2" creationId="{46A6DE9F-22FC-41F4-BCC8-E24AD731A394}"/>
          </ac:spMkLst>
        </pc:spChg>
        <pc:spChg chg="mod">
          <ac:chgData name="Armstrong, Robert" userId="5d1a70f8-cd4e-42d2-9722-d99b4b7284a9" providerId="ADAL" clId="{8D9E0F1F-C9F4-CB4E-B206-8F4DFED12E9E}" dt="2023-03-20T19:34:55.044" v="1528" actId="20577"/>
          <ac:spMkLst>
            <pc:docMk/>
            <pc:sldMk cId="2489330298" sldId="316"/>
            <ac:spMk id="3" creationId="{AEE13E09-62A1-49F4-8B00-EB7D1C56CEF9}"/>
          </ac:spMkLst>
        </pc:spChg>
      </pc:sldChg>
      <pc:sldChg chg="modSp add mod">
        <pc:chgData name="Armstrong, Robert" userId="5d1a70f8-cd4e-42d2-9722-d99b4b7284a9" providerId="ADAL" clId="{8D9E0F1F-C9F4-CB4E-B206-8F4DFED12E9E}" dt="2023-03-22T16:18:48.372" v="2222" actId="14100"/>
        <pc:sldMkLst>
          <pc:docMk/>
          <pc:sldMk cId="112328350" sldId="317"/>
        </pc:sldMkLst>
        <pc:spChg chg="mod">
          <ac:chgData name="Armstrong, Robert" userId="5d1a70f8-cd4e-42d2-9722-d99b4b7284a9" providerId="ADAL" clId="{8D9E0F1F-C9F4-CB4E-B206-8F4DFED12E9E}" dt="2023-03-20T19:50:42.333" v="1777" actId="20577"/>
          <ac:spMkLst>
            <pc:docMk/>
            <pc:sldMk cId="112328350" sldId="317"/>
            <ac:spMk id="2" creationId="{46A6DE9F-22FC-41F4-BCC8-E24AD731A394}"/>
          </ac:spMkLst>
        </pc:spChg>
        <pc:spChg chg="mod">
          <ac:chgData name="Armstrong, Robert" userId="5d1a70f8-cd4e-42d2-9722-d99b4b7284a9" providerId="ADAL" clId="{8D9E0F1F-C9F4-CB4E-B206-8F4DFED12E9E}" dt="2023-03-22T16:18:48.372" v="2222" actId="14100"/>
          <ac:spMkLst>
            <pc:docMk/>
            <pc:sldMk cId="112328350" sldId="317"/>
            <ac:spMk id="3" creationId="{AEE13E09-62A1-49F4-8B00-EB7D1C56CEF9}"/>
          </ac:spMkLst>
        </pc:spChg>
      </pc:sldChg>
      <pc:sldChg chg="addSp delSp modSp add del mod">
        <pc:chgData name="Armstrong, Robert" userId="5d1a70f8-cd4e-42d2-9722-d99b4b7284a9" providerId="ADAL" clId="{8D9E0F1F-C9F4-CB4E-B206-8F4DFED12E9E}" dt="2023-03-20T19:11:39.660" v="1137" actId="2696"/>
        <pc:sldMkLst>
          <pc:docMk/>
          <pc:sldMk cId="2690349863" sldId="317"/>
        </pc:sldMkLst>
        <pc:spChg chg="mod">
          <ac:chgData name="Armstrong, Robert" userId="5d1a70f8-cd4e-42d2-9722-d99b4b7284a9" providerId="ADAL" clId="{8D9E0F1F-C9F4-CB4E-B206-8F4DFED12E9E}" dt="2023-03-20T19:04:59.461" v="1114" actId="1076"/>
          <ac:spMkLst>
            <pc:docMk/>
            <pc:sldMk cId="2690349863" sldId="317"/>
            <ac:spMk id="2" creationId="{1DC33104-0980-E1C7-5C17-CB4E63BD67D0}"/>
          </ac:spMkLst>
        </pc:spChg>
        <pc:spChg chg="mod">
          <ac:chgData name="Armstrong, Robert" userId="5d1a70f8-cd4e-42d2-9722-d99b4b7284a9" providerId="ADAL" clId="{8D9E0F1F-C9F4-CB4E-B206-8F4DFED12E9E}" dt="2023-03-20T19:06:36.671" v="1125" actId="1076"/>
          <ac:spMkLst>
            <pc:docMk/>
            <pc:sldMk cId="2690349863" sldId="317"/>
            <ac:spMk id="3" creationId="{CF2EEF6E-5609-B276-FAFE-62755989479A}"/>
          </ac:spMkLst>
        </pc:spChg>
        <pc:spChg chg="add mod">
          <ac:chgData name="Armstrong, Robert" userId="5d1a70f8-cd4e-42d2-9722-d99b4b7284a9" providerId="ADAL" clId="{8D9E0F1F-C9F4-CB4E-B206-8F4DFED12E9E}" dt="2023-03-20T19:06:36.671" v="1125" actId="1076"/>
          <ac:spMkLst>
            <pc:docMk/>
            <pc:sldMk cId="2690349863" sldId="317"/>
            <ac:spMk id="4" creationId="{E43A88BA-613C-7003-3003-F6C2854A5DF6}"/>
          </ac:spMkLst>
        </pc:spChg>
        <pc:spChg chg="add del mod">
          <ac:chgData name="Armstrong, Robert" userId="5d1a70f8-cd4e-42d2-9722-d99b4b7284a9" providerId="ADAL" clId="{8D9E0F1F-C9F4-CB4E-B206-8F4DFED12E9E}" dt="2023-03-20T18:50:53.781" v="821" actId="478"/>
          <ac:spMkLst>
            <pc:docMk/>
            <pc:sldMk cId="2690349863" sldId="317"/>
            <ac:spMk id="5" creationId="{A5A92F0E-B624-2560-A06D-C035F5DAC021}"/>
          </ac:spMkLst>
        </pc:spChg>
        <pc:spChg chg="add del mod">
          <ac:chgData name="Armstrong, Robert" userId="5d1a70f8-cd4e-42d2-9722-d99b4b7284a9" providerId="ADAL" clId="{8D9E0F1F-C9F4-CB4E-B206-8F4DFED12E9E}" dt="2023-03-20T18:52:17.945" v="850" actId="478"/>
          <ac:spMkLst>
            <pc:docMk/>
            <pc:sldMk cId="2690349863" sldId="317"/>
            <ac:spMk id="8" creationId="{269F8318-F6D5-EAB9-6A91-A6B8EF11A641}"/>
          </ac:spMkLst>
        </pc:spChg>
        <pc:spChg chg="add del mod">
          <ac:chgData name="Armstrong, Robert" userId="5d1a70f8-cd4e-42d2-9722-d99b4b7284a9" providerId="ADAL" clId="{8D9E0F1F-C9F4-CB4E-B206-8F4DFED12E9E}" dt="2023-03-20T18:56:52.778" v="1062" actId="478"/>
          <ac:spMkLst>
            <pc:docMk/>
            <pc:sldMk cId="2690349863" sldId="317"/>
            <ac:spMk id="9" creationId="{8323F1C8-F2F4-318A-40B9-A0AF68464456}"/>
          </ac:spMkLst>
        </pc:spChg>
        <pc:spChg chg="add del mod">
          <ac:chgData name="Armstrong, Robert" userId="5d1a70f8-cd4e-42d2-9722-d99b4b7284a9" providerId="ADAL" clId="{8D9E0F1F-C9F4-CB4E-B206-8F4DFED12E9E}" dt="2023-03-20T18:56:59.586" v="1065" actId="478"/>
          <ac:spMkLst>
            <pc:docMk/>
            <pc:sldMk cId="2690349863" sldId="317"/>
            <ac:spMk id="10" creationId="{2D8E5FD0-F376-16B2-6A1C-38D4B0022314}"/>
          </ac:spMkLst>
        </pc:spChg>
        <pc:cxnChg chg="add del mod">
          <ac:chgData name="Armstrong, Robert" userId="5d1a70f8-cd4e-42d2-9722-d99b4b7284a9" providerId="ADAL" clId="{8D9E0F1F-C9F4-CB4E-B206-8F4DFED12E9E}" dt="2023-03-20T18:51:27.408" v="826" actId="478"/>
          <ac:cxnSpMkLst>
            <pc:docMk/>
            <pc:sldMk cId="2690349863" sldId="317"/>
            <ac:cxnSpMk id="7" creationId="{C8687D7B-451C-ADB2-9D8B-6BD2C8DC87FD}"/>
          </ac:cxnSpMkLst>
        </pc:cxnChg>
      </pc:sldChg>
      <pc:sldChg chg="modSp add del mod">
        <pc:chgData name="Armstrong, Robert" userId="5d1a70f8-cd4e-42d2-9722-d99b4b7284a9" providerId="ADAL" clId="{8D9E0F1F-C9F4-CB4E-B206-8F4DFED12E9E}" dt="2023-03-20T19:11:39.660" v="1137" actId="2696"/>
        <pc:sldMkLst>
          <pc:docMk/>
          <pc:sldMk cId="685090215" sldId="318"/>
        </pc:sldMkLst>
        <pc:spChg chg="mod">
          <ac:chgData name="Armstrong, Robert" userId="5d1a70f8-cd4e-42d2-9722-d99b4b7284a9" providerId="ADAL" clId="{8D9E0F1F-C9F4-CB4E-B206-8F4DFED12E9E}" dt="2023-03-20T19:04:41.234" v="1112" actId="1076"/>
          <ac:spMkLst>
            <pc:docMk/>
            <pc:sldMk cId="685090215" sldId="318"/>
            <ac:spMk id="2" creationId="{1DC33104-0980-E1C7-5C17-CB4E63BD67D0}"/>
          </ac:spMkLst>
        </pc:spChg>
        <pc:spChg chg="mod">
          <ac:chgData name="Armstrong, Robert" userId="5d1a70f8-cd4e-42d2-9722-d99b4b7284a9" providerId="ADAL" clId="{8D9E0F1F-C9F4-CB4E-B206-8F4DFED12E9E}" dt="2023-03-20T19:06:41.563" v="1126" actId="1076"/>
          <ac:spMkLst>
            <pc:docMk/>
            <pc:sldMk cId="685090215" sldId="318"/>
            <ac:spMk id="3" creationId="{CF2EEF6E-5609-B276-FAFE-62755989479A}"/>
          </ac:spMkLst>
        </pc:spChg>
      </pc:sldChg>
      <pc:sldChg chg="addSp delSp modSp add mod">
        <pc:chgData name="Armstrong, Robert" userId="5d1a70f8-cd4e-42d2-9722-d99b4b7284a9" providerId="ADAL" clId="{8D9E0F1F-C9F4-CB4E-B206-8F4DFED12E9E}" dt="2023-03-20T19:58:58.271" v="1977"/>
        <pc:sldMkLst>
          <pc:docMk/>
          <pc:sldMk cId="837992922" sldId="318"/>
        </pc:sldMkLst>
        <pc:spChg chg="mod">
          <ac:chgData name="Armstrong, Robert" userId="5d1a70f8-cd4e-42d2-9722-d99b4b7284a9" providerId="ADAL" clId="{8D9E0F1F-C9F4-CB4E-B206-8F4DFED12E9E}" dt="2023-03-20T19:51:18.711" v="1813" actId="20577"/>
          <ac:spMkLst>
            <pc:docMk/>
            <pc:sldMk cId="837992922" sldId="318"/>
            <ac:spMk id="2" creationId="{46A6DE9F-22FC-41F4-BCC8-E24AD731A394}"/>
          </ac:spMkLst>
        </pc:spChg>
        <pc:spChg chg="mod">
          <ac:chgData name="Armstrong, Robert" userId="5d1a70f8-cd4e-42d2-9722-d99b4b7284a9" providerId="ADAL" clId="{8D9E0F1F-C9F4-CB4E-B206-8F4DFED12E9E}" dt="2023-03-20T19:58:58.271" v="1977"/>
          <ac:spMkLst>
            <pc:docMk/>
            <pc:sldMk cId="837992922" sldId="318"/>
            <ac:spMk id="3" creationId="{AEE13E09-62A1-49F4-8B00-EB7D1C56CEF9}"/>
          </ac:spMkLst>
        </pc:spChg>
        <pc:spChg chg="del mod topLvl">
          <ac:chgData name="Armstrong, Robert" userId="5d1a70f8-cd4e-42d2-9722-d99b4b7284a9" providerId="ADAL" clId="{8D9E0F1F-C9F4-CB4E-B206-8F4DFED12E9E}" dt="2023-03-20T19:54:03.675" v="1849" actId="478"/>
          <ac:spMkLst>
            <pc:docMk/>
            <pc:sldMk cId="837992922" sldId="318"/>
            <ac:spMk id="5" creationId="{3D53CED1-EC57-C63E-B971-31D3669D2F0D}"/>
          </ac:spMkLst>
        </pc:spChg>
        <pc:spChg chg="add mod">
          <ac:chgData name="Armstrong, Robert" userId="5d1a70f8-cd4e-42d2-9722-d99b4b7284a9" providerId="ADAL" clId="{8D9E0F1F-C9F4-CB4E-B206-8F4DFED12E9E}" dt="2023-03-20T19:58:58.271" v="1977"/>
          <ac:spMkLst>
            <pc:docMk/>
            <pc:sldMk cId="837992922" sldId="318"/>
            <ac:spMk id="8" creationId="{0A9CE15C-D5AB-D865-763E-4DDE140A1E62}"/>
          </ac:spMkLst>
        </pc:spChg>
        <pc:grpChg chg="add del mod">
          <ac:chgData name="Armstrong, Robert" userId="5d1a70f8-cd4e-42d2-9722-d99b4b7284a9" providerId="ADAL" clId="{8D9E0F1F-C9F4-CB4E-B206-8F4DFED12E9E}" dt="2023-03-20T19:54:00.895" v="1847" actId="165"/>
          <ac:grpSpMkLst>
            <pc:docMk/>
            <pc:sldMk cId="837992922" sldId="318"/>
            <ac:grpSpMk id="4" creationId="{58A0BCA9-4D28-C636-CB07-CD53E4D8A96D}"/>
          </ac:grpSpMkLst>
        </pc:grpChg>
        <pc:graphicFrameChg chg="mod topLvl">
          <ac:chgData name="Armstrong, Robert" userId="5d1a70f8-cd4e-42d2-9722-d99b4b7284a9" providerId="ADAL" clId="{8D9E0F1F-C9F4-CB4E-B206-8F4DFED12E9E}" dt="2023-03-20T19:58:58.271" v="1977"/>
          <ac:graphicFrameMkLst>
            <pc:docMk/>
            <pc:sldMk cId="837992922" sldId="318"/>
            <ac:graphicFrameMk id="6" creationId="{B8781057-F7BF-8A0B-F73F-84C3FD307BDD}"/>
          </ac:graphicFrameMkLst>
        </pc:graphicFrameChg>
        <pc:graphicFrameChg chg="add del mod">
          <ac:chgData name="Armstrong, Robert" userId="5d1a70f8-cd4e-42d2-9722-d99b4b7284a9" providerId="ADAL" clId="{8D9E0F1F-C9F4-CB4E-B206-8F4DFED12E9E}" dt="2023-03-20T19:56:23.879" v="1935" actId="478"/>
          <ac:graphicFrameMkLst>
            <pc:docMk/>
            <pc:sldMk cId="837992922" sldId="318"/>
            <ac:graphicFrameMk id="9" creationId="{38E02327-D411-6850-6AAD-986D2E2131F3}"/>
          </ac:graphicFrameMkLst>
        </pc:graphicFrameChg>
        <pc:graphicFrameChg chg="add mod modGraphic">
          <ac:chgData name="Armstrong, Robert" userId="5d1a70f8-cd4e-42d2-9722-d99b4b7284a9" providerId="ADAL" clId="{8D9E0F1F-C9F4-CB4E-B206-8F4DFED12E9E}" dt="2023-03-20T19:58:58.271" v="1977"/>
          <ac:graphicFrameMkLst>
            <pc:docMk/>
            <pc:sldMk cId="837992922" sldId="318"/>
            <ac:graphicFrameMk id="10" creationId="{545870A0-1D00-9F9D-86BD-16429CDE2D3E}"/>
          </ac:graphicFrameMkLst>
        </pc:graphicFrameChg>
      </pc:sldChg>
      <pc:sldChg chg="modSp add mod ord">
        <pc:chgData name="Armstrong, Robert" userId="5d1a70f8-cd4e-42d2-9722-d99b4b7284a9" providerId="ADAL" clId="{8D9E0F1F-C9F4-CB4E-B206-8F4DFED12E9E}" dt="2023-03-22T16:18:39.769" v="2220" actId="14100"/>
        <pc:sldMkLst>
          <pc:docMk/>
          <pc:sldMk cId="2809132493" sldId="319"/>
        </pc:sldMkLst>
        <pc:spChg chg="mod">
          <ac:chgData name="Armstrong, Robert" userId="5d1a70f8-cd4e-42d2-9722-d99b4b7284a9" providerId="ADAL" clId="{8D9E0F1F-C9F4-CB4E-B206-8F4DFED12E9E}" dt="2023-03-20T20:00:48.086" v="2041" actId="255"/>
          <ac:spMkLst>
            <pc:docMk/>
            <pc:sldMk cId="2809132493" sldId="319"/>
            <ac:spMk id="2" creationId="{46A6DE9F-22FC-41F4-BCC8-E24AD731A394}"/>
          </ac:spMkLst>
        </pc:spChg>
        <pc:spChg chg="mod">
          <ac:chgData name="Armstrong, Robert" userId="5d1a70f8-cd4e-42d2-9722-d99b4b7284a9" providerId="ADAL" clId="{8D9E0F1F-C9F4-CB4E-B206-8F4DFED12E9E}" dt="2023-03-22T16:18:39.769" v="2220" actId="14100"/>
          <ac:spMkLst>
            <pc:docMk/>
            <pc:sldMk cId="2809132493" sldId="319"/>
            <ac:spMk id="3" creationId="{AEE13E09-62A1-49F4-8B00-EB7D1C56CEF9}"/>
          </ac:spMkLst>
        </pc:spChg>
      </pc:sldChg>
      <pc:sldChg chg="modSp add mod modNotesTx">
        <pc:chgData name="Armstrong, Robert" userId="5d1a70f8-cd4e-42d2-9722-d99b4b7284a9" providerId="ADAL" clId="{8D9E0F1F-C9F4-CB4E-B206-8F4DFED12E9E}" dt="2023-03-22T16:05:52.916" v="2146" actId="14100"/>
        <pc:sldMkLst>
          <pc:docMk/>
          <pc:sldMk cId="4183863331" sldId="320"/>
        </pc:sldMkLst>
        <pc:spChg chg="mod">
          <ac:chgData name="Armstrong, Robert" userId="5d1a70f8-cd4e-42d2-9722-d99b4b7284a9" providerId="ADAL" clId="{8D9E0F1F-C9F4-CB4E-B206-8F4DFED12E9E}" dt="2023-03-22T15:51:52.511" v="2054"/>
          <ac:spMkLst>
            <pc:docMk/>
            <pc:sldMk cId="4183863331" sldId="320"/>
            <ac:spMk id="2" creationId="{46A6DE9F-22FC-41F4-BCC8-E24AD731A394}"/>
          </ac:spMkLst>
        </pc:spChg>
        <pc:spChg chg="mod">
          <ac:chgData name="Armstrong, Robert" userId="5d1a70f8-cd4e-42d2-9722-d99b4b7284a9" providerId="ADAL" clId="{8D9E0F1F-C9F4-CB4E-B206-8F4DFED12E9E}" dt="2023-03-22T16:05:52.916" v="2146" actId="14100"/>
          <ac:spMkLst>
            <pc:docMk/>
            <pc:sldMk cId="4183863331" sldId="320"/>
            <ac:spMk id="3" creationId="{AEE13E09-62A1-49F4-8B00-EB7D1C56CEF9}"/>
          </ac:spMkLst>
        </pc:spChg>
      </pc:sldChg>
      <pc:sldChg chg="modSp add mod modNotesTx">
        <pc:chgData name="Armstrong, Robert" userId="5d1a70f8-cd4e-42d2-9722-d99b4b7284a9" providerId="ADAL" clId="{8D9E0F1F-C9F4-CB4E-B206-8F4DFED12E9E}" dt="2023-03-22T16:18:27.705" v="2218" actId="20577"/>
        <pc:sldMkLst>
          <pc:docMk/>
          <pc:sldMk cId="1521078546" sldId="321"/>
        </pc:sldMkLst>
        <pc:spChg chg="mod">
          <ac:chgData name="Armstrong, Robert" userId="5d1a70f8-cd4e-42d2-9722-d99b4b7284a9" providerId="ADAL" clId="{8D9E0F1F-C9F4-CB4E-B206-8F4DFED12E9E}" dt="2023-03-22T16:06:26.811" v="2148"/>
          <ac:spMkLst>
            <pc:docMk/>
            <pc:sldMk cId="1521078546" sldId="321"/>
            <ac:spMk id="2" creationId="{46A6DE9F-22FC-41F4-BCC8-E24AD731A394}"/>
          </ac:spMkLst>
        </pc:spChg>
        <pc:spChg chg="mod">
          <ac:chgData name="Armstrong, Robert" userId="5d1a70f8-cd4e-42d2-9722-d99b4b7284a9" providerId="ADAL" clId="{8D9E0F1F-C9F4-CB4E-B206-8F4DFED12E9E}" dt="2023-03-22T16:18:27.705" v="2218" actId="20577"/>
          <ac:spMkLst>
            <pc:docMk/>
            <pc:sldMk cId="1521078546" sldId="321"/>
            <ac:spMk id="3" creationId="{AEE13E09-62A1-49F4-8B00-EB7D1C56CEF9}"/>
          </ac:spMkLst>
        </pc:spChg>
      </pc:sldChg>
      <pc:sldChg chg="addSp delSp modSp add mod modNotesTx">
        <pc:chgData name="Armstrong, Robert" userId="5d1a70f8-cd4e-42d2-9722-d99b4b7284a9" providerId="ADAL" clId="{8D9E0F1F-C9F4-CB4E-B206-8F4DFED12E9E}" dt="2023-03-22T16:16:46.471" v="2198" actId="12"/>
        <pc:sldMkLst>
          <pc:docMk/>
          <pc:sldMk cId="2611785820" sldId="322"/>
        </pc:sldMkLst>
        <pc:spChg chg="mod">
          <ac:chgData name="Armstrong, Robert" userId="5d1a70f8-cd4e-42d2-9722-d99b4b7284a9" providerId="ADAL" clId="{8D9E0F1F-C9F4-CB4E-B206-8F4DFED12E9E}" dt="2023-03-22T16:12:51.550" v="2167" actId="20577"/>
          <ac:spMkLst>
            <pc:docMk/>
            <pc:sldMk cId="2611785820" sldId="322"/>
            <ac:spMk id="2" creationId="{46A6DE9F-22FC-41F4-BCC8-E24AD731A394}"/>
          </ac:spMkLst>
        </pc:spChg>
        <pc:spChg chg="del">
          <ac:chgData name="Armstrong, Robert" userId="5d1a70f8-cd4e-42d2-9722-d99b4b7284a9" providerId="ADAL" clId="{8D9E0F1F-C9F4-CB4E-B206-8F4DFED12E9E}" dt="2023-03-22T16:13:01.049" v="2168" actId="478"/>
          <ac:spMkLst>
            <pc:docMk/>
            <pc:sldMk cId="2611785820" sldId="322"/>
            <ac:spMk id="3" creationId="{AEE13E09-62A1-49F4-8B00-EB7D1C56CEF9}"/>
          </ac:spMkLst>
        </pc:spChg>
        <pc:spChg chg="add del mod">
          <ac:chgData name="Armstrong, Robert" userId="5d1a70f8-cd4e-42d2-9722-d99b4b7284a9" providerId="ADAL" clId="{8D9E0F1F-C9F4-CB4E-B206-8F4DFED12E9E}" dt="2023-03-22T16:13:03.202" v="2169" actId="478"/>
          <ac:spMkLst>
            <pc:docMk/>
            <pc:sldMk cId="2611785820" sldId="322"/>
            <ac:spMk id="5" creationId="{716A37B2-6D68-502C-7D8B-83499DB338AD}"/>
          </ac:spMkLst>
        </pc:spChg>
        <pc:graphicFrameChg chg="add mod">
          <ac:chgData name="Armstrong, Robert" userId="5d1a70f8-cd4e-42d2-9722-d99b4b7284a9" providerId="ADAL" clId="{8D9E0F1F-C9F4-CB4E-B206-8F4DFED12E9E}" dt="2023-03-22T16:13:36.788" v="2172" actId="20577"/>
          <ac:graphicFrameMkLst>
            <pc:docMk/>
            <pc:sldMk cId="2611785820" sldId="322"/>
            <ac:graphicFrameMk id="6" creationId="{EEC1A123-404E-DE3A-6858-90E023EDFEEF}"/>
          </ac:graphicFrameMkLst>
        </pc:graphicFrameChg>
      </pc:sldChg>
      <pc:sldChg chg="modSp add mod ord modNotesTx">
        <pc:chgData name="Armstrong, Robert" userId="5d1a70f8-cd4e-42d2-9722-d99b4b7284a9" providerId="ADAL" clId="{8D9E0F1F-C9F4-CB4E-B206-8F4DFED12E9E}" dt="2023-03-22T16:19:26.945" v="2229" actId="20577"/>
        <pc:sldMkLst>
          <pc:docMk/>
          <pc:sldMk cId="3712626355" sldId="323"/>
        </pc:sldMkLst>
        <pc:spChg chg="mod">
          <ac:chgData name="Armstrong, Robert" userId="5d1a70f8-cd4e-42d2-9722-d99b4b7284a9" providerId="ADAL" clId="{8D9E0F1F-C9F4-CB4E-B206-8F4DFED12E9E}" dt="2023-03-22T16:18:00.643" v="2206" actId="313"/>
          <ac:spMkLst>
            <pc:docMk/>
            <pc:sldMk cId="3712626355" sldId="323"/>
            <ac:spMk id="2" creationId="{46A6DE9F-22FC-41F4-BCC8-E24AD731A394}"/>
          </ac:spMkLst>
        </pc:spChg>
        <pc:spChg chg="mod">
          <ac:chgData name="Armstrong, Robert" userId="5d1a70f8-cd4e-42d2-9722-d99b4b7284a9" providerId="ADAL" clId="{8D9E0F1F-C9F4-CB4E-B206-8F4DFED12E9E}" dt="2023-03-22T16:19:26.945" v="2229" actId="20577"/>
          <ac:spMkLst>
            <pc:docMk/>
            <pc:sldMk cId="3712626355" sldId="323"/>
            <ac:spMk id="3" creationId="{AEE13E09-62A1-49F4-8B00-EB7D1C56CEF9}"/>
          </ac:spMkLst>
        </pc:spChg>
      </pc:sldChg>
      <pc:sldChg chg="modSp add mod modNotesTx">
        <pc:chgData name="Armstrong, Robert" userId="5d1a70f8-cd4e-42d2-9722-d99b4b7284a9" providerId="ADAL" clId="{8D9E0F1F-C9F4-CB4E-B206-8F4DFED12E9E}" dt="2023-03-22T16:22:20.569" v="2246" actId="20577"/>
        <pc:sldMkLst>
          <pc:docMk/>
          <pc:sldMk cId="3221884779" sldId="324"/>
        </pc:sldMkLst>
        <pc:spChg chg="mod">
          <ac:chgData name="Armstrong, Robert" userId="5d1a70f8-cd4e-42d2-9722-d99b4b7284a9" providerId="ADAL" clId="{8D9E0F1F-C9F4-CB4E-B206-8F4DFED12E9E}" dt="2023-03-22T16:19:55.175" v="2232" actId="20577"/>
          <ac:spMkLst>
            <pc:docMk/>
            <pc:sldMk cId="3221884779" sldId="324"/>
            <ac:spMk id="2" creationId="{46A6DE9F-22FC-41F4-BCC8-E24AD731A394}"/>
          </ac:spMkLst>
        </pc:spChg>
        <pc:spChg chg="mod">
          <ac:chgData name="Armstrong, Robert" userId="5d1a70f8-cd4e-42d2-9722-d99b4b7284a9" providerId="ADAL" clId="{8D9E0F1F-C9F4-CB4E-B206-8F4DFED12E9E}" dt="2023-03-22T16:20:58.265" v="2239" actId="14100"/>
          <ac:spMkLst>
            <pc:docMk/>
            <pc:sldMk cId="3221884779" sldId="324"/>
            <ac:spMk id="3" creationId="{AEE13E09-62A1-49F4-8B00-EB7D1C56CEF9}"/>
          </ac:spMkLst>
        </pc:spChg>
      </pc:sldChg>
      <pc:sldChg chg="modSp add mod modNotesTx">
        <pc:chgData name="Armstrong, Robert" userId="5d1a70f8-cd4e-42d2-9722-d99b4b7284a9" providerId="ADAL" clId="{8D9E0F1F-C9F4-CB4E-B206-8F4DFED12E9E}" dt="2023-03-22T16:49:13.804" v="2346" actId="255"/>
        <pc:sldMkLst>
          <pc:docMk/>
          <pc:sldMk cId="2738902914" sldId="325"/>
        </pc:sldMkLst>
        <pc:spChg chg="mod">
          <ac:chgData name="Armstrong, Robert" userId="5d1a70f8-cd4e-42d2-9722-d99b4b7284a9" providerId="ADAL" clId="{8D9E0F1F-C9F4-CB4E-B206-8F4DFED12E9E}" dt="2023-03-22T16:22:05.706" v="2242"/>
          <ac:spMkLst>
            <pc:docMk/>
            <pc:sldMk cId="2738902914" sldId="325"/>
            <ac:spMk id="2" creationId="{46A6DE9F-22FC-41F4-BCC8-E24AD731A394}"/>
          </ac:spMkLst>
        </pc:spChg>
        <pc:spChg chg="mod">
          <ac:chgData name="Armstrong, Robert" userId="5d1a70f8-cd4e-42d2-9722-d99b4b7284a9" providerId="ADAL" clId="{8D9E0F1F-C9F4-CB4E-B206-8F4DFED12E9E}" dt="2023-03-22T16:49:13.804" v="2346" actId="255"/>
          <ac:spMkLst>
            <pc:docMk/>
            <pc:sldMk cId="2738902914" sldId="325"/>
            <ac:spMk id="3" creationId="{AEE13E09-62A1-49F4-8B00-EB7D1C56CEF9}"/>
          </ac:spMkLst>
        </pc:spChg>
      </pc:sldChg>
      <pc:sldChg chg="modSp add mod modNotesTx">
        <pc:chgData name="Armstrong, Robert" userId="5d1a70f8-cd4e-42d2-9722-d99b4b7284a9" providerId="ADAL" clId="{8D9E0F1F-C9F4-CB4E-B206-8F4DFED12E9E}" dt="2023-03-22T16:53:07.006" v="2371" actId="255"/>
        <pc:sldMkLst>
          <pc:docMk/>
          <pc:sldMk cId="3734446918" sldId="326"/>
        </pc:sldMkLst>
        <pc:spChg chg="mod">
          <ac:chgData name="Armstrong, Robert" userId="5d1a70f8-cd4e-42d2-9722-d99b4b7284a9" providerId="ADAL" clId="{8D9E0F1F-C9F4-CB4E-B206-8F4DFED12E9E}" dt="2023-03-22T16:50:12.274" v="2352" actId="255"/>
          <ac:spMkLst>
            <pc:docMk/>
            <pc:sldMk cId="3734446918" sldId="326"/>
            <ac:spMk id="2" creationId="{46A6DE9F-22FC-41F4-BCC8-E24AD731A394}"/>
          </ac:spMkLst>
        </pc:spChg>
        <pc:spChg chg="mod">
          <ac:chgData name="Armstrong, Robert" userId="5d1a70f8-cd4e-42d2-9722-d99b4b7284a9" providerId="ADAL" clId="{8D9E0F1F-C9F4-CB4E-B206-8F4DFED12E9E}" dt="2023-03-22T16:53:07.006" v="2371" actId="255"/>
          <ac:spMkLst>
            <pc:docMk/>
            <pc:sldMk cId="3734446918" sldId="326"/>
            <ac:spMk id="3" creationId="{AEE13E09-62A1-49F4-8B00-EB7D1C56CEF9}"/>
          </ac:spMkLst>
        </pc:spChg>
      </pc:sldChg>
      <pc:sldChg chg="add ord">
        <pc:chgData name="Armstrong, Robert" userId="5d1a70f8-cd4e-42d2-9722-d99b4b7284a9" providerId="ADAL" clId="{8D9E0F1F-C9F4-CB4E-B206-8F4DFED12E9E}" dt="2023-03-22T16:53:43.435" v="2373" actId="20578"/>
        <pc:sldMkLst>
          <pc:docMk/>
          <pc:sldMk cId="2209257549" sldId="32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BE32B6-8B10-AE46-9C87-AB2429C045B2}"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US"/>
        </a:p>
      </dgm:t>
    </dgm:pt>
    <dgm:pt modelId="{4223C4ED-9D30-8F4B-8CDC-FBCBC9B08D68}">
      <dgm:prSet phldrT="[Text]"/>
      <dgm:spPr/>
      <dgm:t>
        <a:bodyPr/>
        <a:lstStyle/>
        <a:p>
          <a:pPr>
            <a:buChar char="•"/>
          </a:pPr>
          <a:r>
            <a:rPr lang="en-US" dirty="0"/>
            <a:t>Diversity</a:t>
          </a:r>
        </a:p>
      </dgm:t>
      <dgm:extLst>
        <a:ext uri="{E40237B7-FDA0-4F09-8148-C483321AD2D9}">
          <dgm14:cNvPr xmlns:dgm14="http://schemas.microsoft.com/office/drawing/2010/diagram" id="0" name="" descr="Fundamental Freedoms&#10;-Freedom of conscience and religion&#10;-Freedom of thought, belief, expression and opinion&#10;-Freedom of peaceful assembly&#10;-Freedom of association&#10;"/>
        </a:ext>
      </dgm:extLst>
    </dgm:pt>
    <dgm:pt modelId="{26FCE8D9-8B13-774E-A9FA-A482340FD046}" type="parTrans" cxnId="{4A409A82-CDD8-A74A-911E-0D59183C2A63}">
      <dgm:prSet/>
      <dgm:spPr/>
      <dgm:t>
        <a:bodyPr/>
        <a:lstStyle/>
        <a:p>
          <a:endParaRPr lang="en-US"/>
        </a:p>
      </dgm:t>
    </dgm:pt>
    <dgm:pt modelId="{5AE46FCC-1834-2D49-85D2-DF5CDA03BD83}" type="sibTrans" cxnId="{4A409A82-CDD8-A74A-911E-0D59183C2A63}">
      <dgm:prSet/>
      <dgm:spPr/>
      <dgm:t>
        <a:bodyPr/>
        <a:lstStyle/>
        <a:p>
          <a:endParaRPr lang="en-US"/>
        </a:p>
      </dgm:t>
    </dgm:pt>
    <dgm:pt modelId="{1BAEEBD9-B687-8F49-9093-6EACFD270512}">
      <dgm:prSet phldrT="[Text]"/>
      <dgm:spPr/>
      <dgm:t>
        <a:bodyPr/>
        <a:lstStyle/>
        <a:p>
          <a:pPr>
            <a:buChar char="•"/>
          </a:pPr>
          <a:r>
            <a:rPr lang="en-US" dirty="0"/>
            <a:t>Rights &amp; Ethics</a:t>
          </a:r>
        </a:p>
      </dgm:t>
      <dgm:extLst>
        <a:ext uri="{E40237B7-FDA0-4F09-8148-C483321AD2D9}">
          <dgm14:cNvPr xmlns:dgm14="http://schemas.microsoft.com/office/drawing/2010/diagram" id="0" name="" descr="Fundamental Freedoms&#10;-Freedom of conscience and religion&#10;-Freedom of thought, belief, expression and opinion&#10;-Freedom of peaceful assembly&#10;-Freedom of association&#10;"/>
        </a:ext>
      </dgm:extLst>
    </dgm:pt>
    <dgm:pt modelId="{E0A93CDB-3700-7B4E-98CB-59A65485F999}" type="parTrans" cxnId="{00491D9F-3352-DF41-92BF-94354B277552}">
      <dgm:prSet/>
      <dgm:spPr/>
      <dgm:t>
        <a:bodyPr/>
        <a:lstStyle/>
        <a:p>
          <a:endParaRPr lang="en-US"/>
        </a:p>
      </dgm:t>
    </dgm:pt>
    <dgm:pt modelId="{1E251502-BF86-2548-A694-D3D203FD3878}" type="sibTrans" cxnId="{00491D9F-3352-DF41-92BF-94354B277552}">
      <dgm:prSet/>
      <dgm:spPr/>
      <dgm:t>
        <a:bodyPr/>
        <a:lstStyle/>
        <a:p>
          <a:endParaRPr lang="en-US"/>
        </a:p>
      </dgm:t>
    </dgm:pt>
    <dgm:pt modelId="{F6A5578C-F80A-8B4A-8901-47C91B61768F}">
      <dgm:prSet phldrT="[Text]"/>
      <dgm:spPr/>
      <dgm:t>
        <a:bodyPr/>
        <a:lstStyle/>
        <a:p>
          <a:pPr>
            <a:buChar char="•"/>
          </a:pPr>
          <a:r>
            <a:rPr lang="en-US" dirty="0"/>
            <a:t>Work-Life Balance</a:t>
          </a:r>
        </a:p>
      </dgm:t>
      <dgm:extLst>
        <a:ext uri="{E40237B7-FDA0-4F09-8148-C483321AD2D9}">
          <dgm14:cNvPr xmlns:dgm14="http://schemas.microsoft.com/office/drawing/2010/diagram" id="0" name="" descr="Fundamental Freedoms&#10;-Freedom of conscience and religion&#10;-Freedom of thought, belief, expression and opinion&#10;-Freedom of peaceful assembly&#10;-Freedom of association&#10;"/>
        </a:ext>
      </dgm:extLst>
    </dgm:pt>
    <dgm:pt modelId="{4DC18269-A573-5748-B5C4-DB7081C6F1B4}" type="parTrans" cxnId="{CA4B22DE-6CB5-6C4A-A09F-573E74DC3951}">
      <dgm:prSet/>
      <dgm:spPr/>
      <dgm:t>
        <a:bodyPr/>
        <a:lstStyle/>
        <a:p>
          <a:endParaRPr lang="en-US"/>
        </a:p>
      </dgm:t>
    </dgm:pt>
    <dgm:pt modelId="{FBBE13AD-46E1-8349-8C1A-4A7FB935A9A0}" type="sibTrans" cxnId="{CA4B22DE-6CB5-6C4A-A09F-573E74DC3951}">
      <dgm:prSet/>
      <dgm:spPr/>
      <dgm:t>
        <a:bodyPr/>
        <a:lstStyle/>
        <a:p>
          <a:endParaRPr lang="en-US"/>
        </a:p>
      </dgm:t>
    </dgm:pt>
    <dgm:pt modelId="{445F8B42-4677-744D-8B0F-67520074841A}" type="pres">
      <dgm:prSet presAssocID="{A3BE32B6-8B10-AE46-9C87-AB2429C045B2}" presName="Name0" presStyleCnt="0">
        <dgm:presLayoutVars>
          <dgm:chMax val="7"/>
          <dgm:chPref val="7"/>
          <dgm:dir/>
        </dgm:presLayoutVars>
      </dgm:prSet>
      <dgm:spPr/>
    </dgm:pt>
    <dgm:pt modelId="{D0AB07CC-4C78-304E-8783-91AA3CF8FAD6}" type="pres">
      <dgm:prSet presAssocID="{A3BE32B6-8B10-AE46-9C87-AB2429C045B2}" presName="Name1" presStyleCnt="0"/>
      <dgm:spPr/>
    </dgm:pt>
    <dgm:pt modelId="{E9B7E77C-2169-D04C-A18A-DB91734BDD05}" type="pres">
      <dgm:prSet presAssocID="{A3BE32B6-8B10-AE46-9C87-AB2429C045B2}" presName="cycle" presStyleCnt="0"/>
      <dgm:spPr/>
    </dgm:pt>
    <dgm:pt modelId="{B2B46EE1-0015-1841-A432-5F64EC923A6E}" type="pres">
      <dgm:prSet presAssocID="{A3BE32B6-8B10-AE46-9C87-AB2429C045B2}" presName="srcNode" presStyleLbl="node1" presStyleIdx="0" presStyleCnt="3"/>
      <dgm:spPr/>
    </dgm:pt>
    <dgm:pt modelId="{EC4AB2AA-B468-8545-8F95-7BA202D38A6F}" type="pres">
      <dgm:prSet presAssocID="{A3BE32B6-8B10-AE46-9C87-AB2429C045B2}" presName="conn" presStyleLbl="parChTrans1D2" presStyleIdx="0" presStyleCnt="1"/>
      <dgm:spPr/>
    </dgm:pt>
    <dgm:pt modelId="{802876D6-7BDA-6449-B960-C839EA19667E}" type="pres">
      <dgm:prSet presAssocID="{A3BE32B6-8B10-AE46-9C87-AB2429C045B2}" presName="extraNode" presStyleLbl="node1" presStyleIdx="0" presStyleCnt="3"/>
      <dgm:spPr/>
    </dgm:pt>
    <dgm:pt modelId="{0B964337-1839-0F45-B893-BDB84E8A3723}" type="pres">
      <dgm:prSet presAssocID="{A3BE32B6-8B10-AE46-9C87-AB2429C045B2}" presName="dstNode" presStyleLbl="node1" presStyleIdx="0" presStyleCnt="3"/>
      <dgm:spPr/>
    </dgm:pt>
    <dgm:pt modelId="{2CD2B4D5-C4BF-8D4C-A8D7-3F52EA4FE26F}" type="pres">
      <dgm:prSet presAssocID="{4223C4ED-9D30-8F4B-8CDC-FBCBC9B08D68}" presName="text_1" presStyleLbl="node1" presStyleIdx="0" presStyleCnt="3">
        <dgm:presLayoutVars>
          <dgm:bulletEnabled val="1"/>
        </dgm:presLayoutVars>
      </dgm:prSet>
      <dgm:spPr/>
    </dgm:pt>
    <dgm:pt modelId="{8C371A79-7025-F24A-8CB9-6C836D66DAD7}" type="pres">
      <dgm:prSet presAssocID="{4223C4ED-9D30-8F4B-8CDC-FBCBC9B08D68}" presName="accent_1" presStyleCnt="0"/>
      <dgm:spPr/>
    </dgm:pt>
    <dgm:pt modelId="{AEE31F51-2E86-3E4E-8726-50F77BF8D3B4}" type="pres">
      <dgm:prSet presAssocID="{4223C4ED-9D30-8F4B-8CDC-FBCBC9B08D68}" presName="accentRepeatNode" presStyleLbl="solidFgAcc1" presStyleIdx="0" presStyleCnt="3"/>
      <dgm:spPr/>
    </dgm:pt>
    <dgm:pt modelId="{0CF7BDA8-F9B9-944D-9BE9-7A5939E31C57}" type="pres">
      <dgm:prSet presAssocID="{1BAEEBD9-B687-8F49-9093-6EACFD270512}" presName="text_2" presStyleLbl="node1" presStyleIdx="1" presStyleCnt="3">
        <dgm:presLayoutVars>
          <dgm:bulletEnabled val="1"/>
        </dgm:presLayoutVars>
      </dgm:prSet>
      <dgm:spPr/>
    </dgm:pt>
    <dgm:pt modelId="{EC93C03B-3B46-7E41-B120-FCB27FF70865}" type="pres">
      <dgm:prSet presAssocID="{1BAEEBD9-B687-8F49-9093-6EACFD270512}" presName="accent_2" presStyleCnt="0"/>
      <dgm:spPr/>
    </dgm:pt>
    <dgm:pt modelId="{A62DB143-E165-AF4D-A4FE-6EB85068E27D}" type="pres">
      <dgm:prSet presAssocID="{1BAEEBD9-B687-8F49-9093-6EACFD270512}" presName="accentRepeatNode" presStyleLbl="solidFgAcc1" presStyleIdx="1" presStyleCnt="3"/>
      <dgm:spPr/>
    </dgm:pt>
    <dgm:pt modelId="{09174FC8-A083-4140-A792-B70072011680}" type="pres">
      <dgm:prSet presAssocID="{F6A5578C-F80A-8B4A-8901-47C91B61768F}" presName="text_3" presStyleLbl="node1" presStyleIdx="2" presStyleCnt="3">
        <dgm:presLayoutVars>
          <dgm:bulletEnabled val="1"/>
        </dgm:presLayoutVars>
      </dgm:prSet>
      <dgm:spPr/>
    </dgm:pt>
    <dgm:pt modelId="{E9FFBE3D-67DE-CA4D-B9B7-29D6DE015CD4}" type="pres">
      <dgm:prSet presAssocID="{F6A5578C-F80A-8B4A-8901-47C91B61768F}" presName="accent_3" presStyleCnt="0"/>
      <dgm:spPr/>
    </dgm:pt>
    <dgm:pt modelId="{AAFF6360-912C-5345-9696-0D430C74D8D1}" type="pres">
      <dgm:prSet presAssocID="{F6A5578C-F80A-8B4A-8901-47C91B61768F}" presName="accentRepeatNode" presStyleLbl="solidFgAcc1" presStyleIdx="2" presStyleCnt="3"/>
      <dgm:spPr/>
    </dgm:pt>
  </dgm:ptLst>
  <dgm:cxnLst>
    <dgm:cxn modelId="{887D682F-99B1-5F49-9271-74FFE77EF7A6}" type="presOf" srcId="{A3BE32B6-8B10-AE46-9C87-AB2429C045B2}" destId="{445F8B42-4677-744D-8B0F-67520074841A}" srcOrd="0" destOrd="0" presId="urn:microsoft.com/office/officeart/2008/layout/VerticalCurvedList"/>
    <dgm:cxn modelId="{E6A1A76B-1B53-C246-BE52-ED75F3683779}" type="presOf" srcId="{4223C4ED-9D30-8F4B-8CDC-FBCBC9B08D68}" destId="{2CD2B4D5-C4BF-8D4C-A8D7-3F52EA4FE26F}" srcOrd="0" destOrd="0" presId="urn:microsoft.com/office/officeart/2008/layout/VerticalCurvedList"/>
    <dgm:cxn modelId="{A2FB7455-B541-054E-983D-5982BDAA91DD}" type="presOf" srcId="{5AE46FCC-1834-2D49-85D2-DF5CDA03BD83}" destId="{EC4AB2AA-B468-8545-8F95-7BA202D38A6F}" srcOrd="0" destOrd="0" presId="urn:microsoft.com/office/officeart/2008/layout/VerticalCurvedList"/>
    <dgm:cxn modelId="{8002C276-EF41-064E-9B43-48391AD34918}" type="presOf" srcId="{F6A5578C-F80A-8B4A-8901-47C91B61768F}" destId="{09174FC8-A083-4140-A792-B70072011680}" srcOrd="0" destOrd="0" presId="urn:microsoft.com/office/officeart/2008/layout/VerticalCurvedList"/>
    <dgm:cxn modelId="{4A409A82-CDD8-A74A-911E-0D59183C2A63}" srcId="{A3BE32B6-8B10-AE46-9C87-AB2429C045B2}" destId="{4223C4ED-9D30-8F4B-8CDC-FBCBC9B08D68}" srcOrd="0" destOrd="0" parTransId="{26FCE8D9-8B13-774E-A9FA-A482340FD046}" sibTransId="{5AE46FCC-1834-2D49-85D2-DF5CDA03BD83}"/>
    <dgm:cxn modelId="{49206C9D-93BA-B440-AE35-3C14067C9CE0}" type="presOf" srcId="{1BAEEBD9-B687-8F49-9093-6EACFD270512}" destId="{0CF7BDA8-F9B9-944D-9BE9-7A5939E31C57}" srcOrd="0" destOrd="0" presId="urn:microsoft.com/office/officeart/2008/layout/VerticalCurvedList"/>
    <dgm:cxn modelId="{00491D9F-3352-DF41-92BF-94354B277552}" srcId="{A3BE32B6-8B10-AE46-9C87-AB2429C045B2}" destId="{1BAEEBD9-B687-8F49-9093-6EACFD270512}" srcOrd="1" destOrd="0" parTransId="{E0A93CDB-3700-7B4E-98CB-59A65485F999}" sibTransId="{1E251502-BF86-2548-A694-D3D203FD3878}"/>
    <dgm:cxn modelId="{CA4B22DE-6CB5-6C4A-A09F-573E74DC3951}" srcId="{A3BE32B6-8B10-AE46-9C87-AB2429C045B2}" destId="{F6A5578C-F80A-8B4A-8901-47C91B61768F}" srcOrd="2" destOrd="0" parTransId="{4DC18269-A573-5748-B5C4-DB7081C6F1B4}" sibTransId="{FBBE13AD-46E1-8349-8C1A-4A7FB935A9A0}"/>
    <dgm:cxn modelId="{AE8CD15B-B61D-FD4C-92BA-F5AFC75040A8}" type="presParOf" srcId="{445F8B42-4677-744D-8B0F-67520074841A}" destId="{D0AB07CC-4C78-304E-8783-91AA3CF8FAD6}" srcOrd="0" destOrd="0" presId="urn:microsoft.com/office/officeart/2008/layout/VerticalCurvedList"/>
    <dgm:cxn modelId="{59335681-259C-7B44-8112-F3227D7F5CD1}" type="presParOf" srcId="{D0AB07CC-4C78-304E-8783-91AA3CF8FAD6}" destId="{E9B7E77C-2169-D04C-A18A-DB91734BDD05}" srcOrd="0" destOrd="0" presId="urn:microsoft.com/office/officeart/2008/layout/VerticalCurvedList"/>
    <dgm:cxn modelId="{67ACF73A-2D85-214C-BB23-B7D45D77A03C}" type="presParOf" srcId="{E9B7E77C-2169-D04C-A18A-DB91734BDD05}" destId="{B2B46EE1-0015-1841-A432-5F64EC923A6E}" srcOrd="0" destOrd="0" presId="urn:microsoft.com/office/officeart/2008/layout/VerticalCurvedList"/>
    <dgm:cxn modelId="{5946BD01-077A-E645-9049-FAE96CCD99D8}" type="presParOf" srcId="{E9B7E77C-2169-D04C-A18A-DB91734BDD05}" destId="{EC4AB2AA-B468-8545-8F95-7BA202D38A6F}" srcOrd="1" destOrd="0" presId="urn:microsoft.com/office/officeart/2008/layout/VerticalCurvedList"/>
    <dgm:cxn modelId="{6BE12F38-57A7-6446-B3ED-265E47F0948D}" type="presParOf" srcId="{E9B7E77C-2169-D04C-A18A-DB91734BDD05}" destId="{802876D6-7BDA-6449-B960-C839EA19667E}" srcOrd="2" destOrd="0" presId="urn:microsoft.com/office/officeart/2008/layout/VerticalCurvedList"/>
    <dgm:cxn modelId="{BE0D765C-2275-2F49-BDE9-3530FD11C847}" type="presParOf" srcId="{E9B7E77C-2169-D04C-A18A-DB91734BDD05}" destId="{0B964337-1839-0F45-B893-BDB84E8A3723}" srcOrd="3" destOrd="0" presId="urn:microsoft.com/office/officeart/2008/layout/VerticalCurvedList"/>
    <dgm:cxn modelId="{D55FA5BC-45FF-564C-A79A-B66EC9E56741}" type="presParOf" srcId="{D0AB07CC-4C78-304E-8783-91AA3CF8FAD6}" destId="{2CD2B4D5-C4BF-8D4C-A8D7-3F52EA4FE26F}" srcOrd="1" destOrd="0" presId="urn:microsoft.com/office/officeart/2008/layout/VerticalCurvedList"/>
    <dgm:cxn modelId="{30B1F675-8B42-CA4F-AA39-3B59C889B292}" type="presParOf" srcId="{D0AB07CC-4C78-304E-8783-91AA3CF8FAD6}" destId="{8C371A79-7025-F24A-8CB9-6C836D66DAD7}" srcOrd="2" destOrd="0" presId="urn:microsoft.com/office/officeart/2008/layout/VerticalCurvedList"/>
    <dgm:cxn modelId="{B359EDDF-5B29-4143-9D83-A64C95B0FE0D}" type="presParOf" srcId="{8C371A79-7025-F24A-8CB9-6C836D66DAD7}" destId="{AEE31F51-2E86-3E4E-8726-50F77BF8D3B4}" srcOrd="0" destOrd="0" presId="urn:microsoft.com/office/officeart/2008/layout/VerticalCurvedList"/>
    <dgm:cxn modelId="{F41C259B-40C3-8540-B652-BD92DD8591A6}" type="presParOf" srcId="{D0AB07CC-4C78-304E-8783-91AA3CF8FAD6}" destId="{0CF7BDA8-F9B9-944D-9BE9-7A5939E31C57}" srcOrd="3" destOrd="0" presId="urn:microsoft.com/office/officeart/2008/layout/VerticalCurvedList"/>
    <dgm:cxn modelId="{449038B9-E071-5247-8B42-063B95EAF22E}" type="presParOf" srcId="{D0AB07CC-4C78-304E-8783-91AA3CF8FAD6}" destId="{EC93C03B-3B46-7E41-B120-FCB27FF70865}" srcOrd="4" destOrd="0" presId="urn:microsoft.com/office/officeart/2008/layout/VerticalCurvedList"/>
    <dgm:cxn modelId="{3CB17C0F-1ADD-164B-AE74-3F8D7F9C1BB9}" type="presParOf" srcId="{EC93C03B-3B46-7E41-B120-FCB27FF70865}" destId="{A62DB143-E165-AF4D-A4FE-6EB85068E27D}" srcOrd="0" destOrd="0" presId="urn:microsoft.com/office/officeart/2008/layout/VerticalCurvedList"/>
    <dgm:cxn modelId="{2C54C73A-A3FC-5544-A5FE-5E5A8F9FDB02}" type="presParOf" srcId="{D0AB07CC-4C78-304E-8783-91AA3CF8FAD6}" destId="{09174FC8-A083-4140-A792-B70072011680}" srcOrd="5" destOrd="0" presId="urn:microsoft.com/office/officeart/2008/layout/VerticalCurvedList"/>
    <dgm:cxn modelId="{8F71B348-6D78-5B48-B52D-047E1BDD3D0A}" type="presParOf" srcId="{D0AB07CC-4C78-304E-8783-91AA3CF8FAD6}" destId="{E9FFBE3D-67DE-CA4D-B9B7-29D6DE015CD4}" srcOrd="6" destOrd="0" presId="urn:microsoft.com/office/officeart/2008/layout/VerticalCurvedList"/>
    <dgm:cxn modelId="{1A5180FC-CB48-7A40-9159-F79B97D51225}" type="presParOf" srcId="{E9FFBE3D-67DE-CA4D-B9B7-29D6DE015CD4}" destId="{AAFF6360-912C-5345-9696-0D430C74D8D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BE32B6-8B10-AE46-9C87-AB2429C045B2}"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US"/>
        </a:p>
      </dgm:t>
    </dgm:pt>
    <dgm:pt modelId="{4223C4ED-9D30-8F4B-8CDC-FBCBC9B08D68}">
      <dgm:prSet phldrT="[Text]"/>
      <dgm:spPr/>
      <dgm:t>
        <a:bodyPr/>
        <a:lstStyle/>
        <a:p>
          <a:pPr>
            <a:buChar char="•"/>
          </a:pPr>
          <a:r>
            <a:rPr lang="en-US" dirty="0"/>
            <a:t>Freedom of conscience and religion</a:t>
          </a:r>
        </a:p>
      </dgm:t>
      <dgm:extLst>
        <a:ext uri="{E40237B7-FDA0-4F09-8148-C483321AD2D9}">
          <dgm14:cNvPr xmlns:dgm14="http://schemas.microsoft.com/office/drawing/2010/diagram" id="0" name="" descr="Fundamental Freedoms&#10;-Freedom of conscience and religion&#10;-Freedom of thought, belief, expression and opinion&#10;-Freedom of peaceful assembly&#10;-Freedom of association&#10;"/>
        </a:ext>
      </dgm:extLst>
    </dgm:pt>
    <dgm:pt modelId="{26FCE8D9-8B13-774E-A9FA-A482340FD046}" type="parTrans" cxnId="{4A409A82-CDD8-A74A-911E-0D59183C2A63}">
      <dgm:prSet/>
      <dgm:spPr/>
      <dgm:t>
        <a:bodyPr/>
        <a:lstStyle/>
        <a:p>
          <a:endParaRPr lang="en-US"/>
        </a:p>
      </dgm:t>
    </dgm:pt>
    <dgm:pt modelId="{5AE46FCC-1834-2D49-85D2-DF5CDA03BD83}" type="sibTrans" cxnId="{4A409A82-CDD8-A74A-911E-0D59183C2A63}">
      <dgm:prSet/>
      <dgm:spPr/>
      <dgm:t>
        <a:bodyPr/>
        <a:lstStyle/>
        <a:p>
          <a:endParaRPr lang="en-US"/>
        </a:p>
      </dgm:t>
    </dgm:pt>
    <dgm:pt modelId="{1BAEEBD9-B687-8F49-9093-6EACFD270512}">
      <dgm:prSet phldrT="[Text]"/>
      <dgm:spPr/>
      <dgm:t>
        <a:bodyPr/>
        <a:lstStyle/>
        <a:p>
          <a:pPr>
            <a:buChar char="•"/>
          </a:pPr>
          <a:r>
            <a:rPr lang="en-US" dirty="0"/>
            <a:t>Freedom of thought, belief, expression and opinion</a:t>
          </a:r>
        </a:p>
      </dgm:t>
      <dgm:extLst>
        <a:ext uri="{E40237B7-FDA0-4F09-8148-C483321AD2D9}">
          <dgm14:cNvPr xmlns:dgm14="http://schemas.microsoft.com/office/drawing/2010/diagram" id="0" name="" descr="Fundamental Freedoms&#10;-Freedom of conscience and religion&#10;-Freedom of thought, belief, expression and opinion&#10;-Freedom of peaceful assembly&#10;-Freedom of association&#10;"/>
        </a:ext>
      </dgm:extLst>
    </dgm:pt>
    <dgm:pt modelId="{E0A93CDB-3700-7B4E-98CB-59A65485F999}" type="parTrans" cxnId="{00491D9F-3352-DF41-92BF-94354B277552}">
      <dgm:prSet/>
      <dgm:spPr/>
      <dgm:t>
        <a:bodyPr/>
        <a:lstStyle/>
        <a:p>
          <a:endParaRPr lang="en-US"/>
        </a:p>
      </dgm:t>
    </dgm:pt>
    <dgm:pt modelId="{1E251502-BF86-2548-A694-D3D203FD3878}" type="sibTrans" cxnId="{00491D9F-3352-DF41-92BF-94354B277552}">
      <dgm:prSet/>
      <dgm:spPr/>
      <dgm:t>
        <a:bodyPr/>
        <a:lstStyle/>
        <a:p>
          <a:endParaRPr lang="en-US"/>
        </a:p>
      </dgm:t>
    </dgm:pt>
    <dgm:pt modelId="{F6A5578C-F80A-8B4A-8901-47C91B61768F}">
      <dgm:prSet phldrT="[Text]"/>
      <dgm:spPr/>
      <dgm:t>
        <a:bodyPr/>
        <a:lstStyle/>
        <a:p>
          <a:pPr>
            <a:buChar char="•"/>
          </a:pPr>
          <a:r>
            <a:rPr lang="en-US" dirty="0"/>
            <a:t>Freedom of peaceful assembly</a:t>
          </a:r>
        </a:p>
      </dgm:t>
      <dgm:extLst>
        <a:ext uri="{E40237B7-FDA0-4F09-8148-C483321AD2D9}">
          <dgm14:cNvPr xmlns:dgm14="http://schemas.microsoft.com/office/drawing/2010/diagram" id="0" name="" descr="Fundamental Freedoms&#10;-Freedom of conscience and religion&#10;-Freedom of thought, belief, expression and opinion&#10;-Freedom of peaceful assembly&#10;-Freedom of association&#10;"/>
        </a:ext>
      </dgm:extLst>
    </dgm:pt>
    <dgm:pt modelId="{4DC18269-A573-5748-B5C4-DB7081C6F1B4}" type="parTrans" cxnId="{CA4B22DE-6CB5-6C4A-A09F-573E74DC3951}">
      <dgm:prSet/>
      <dgm:spPr/>
      <dgm:t>
        <a:bodyPr/>
        <a:lstStyle/>
        <a:p>
          <a:endParaRPr lang="en-US"/>
        </a:p>
      </dgm:t>
    </dgm:pt>
    <dgm:pt modelId="{FBBE13AD-46E1-8349-8C1A-4A7FB935A9A0}" type="sibTrans" cxnId="{CA4B22DE-6CB5-6C4A-A09F-573E74DC3951}">
      <dgm:prSet/>
      <dgm:spPr/>
      <dgm:t>
        <a:bodyPr/>
        <a:lstStyle/>
        <a:p>
          <a:endParaRPr lang="en-US"/>
        </a:p>
      </dgm:t>
    </dgm:pt>
    <dgm:pt modelId="{10E14429-92C0-FD48-B674-387EC98DB03A}">
      <dgm:prSet phldrT="[Text]"/>
      <dgm:spPr/>
      <dgm:t>
        <a:bodyPr/>
        <a:lstStyle/>
        <a:p>
          <a:pPr>
            <a:buChar char="•"/>
          </a:pPr>
          <a:r>
            <a:rPr lang="en-US" dirty="0"/>
            <a:t>Freedom of association</a:t>
          </a:r>
        </a:p>
      </dgm:t>
      <dgm:extLst>
        <a:ext uri="{E40237B7-FDA0-4F09-8148-C483321AD2D9}">
          <dgm14:cNvPr xmlns:dgm14="http://schemas.microsoft.com/office/drawing/2010/diagram" id="0" name="" descr="Fundamental Freedoms&#10;-Freedom of conscience and religion&#10;-Freedom of thought, belief, expression and opinion&#10;-Freedom of peaceful assembly&#10;-Freedom of association&#10;"/>
        </a:ext>
      </dgm:extLst>
    </dgm:pt>
    <dgm:pt modelId="{1E528E48-2E79-8141-B232-6A31CECBE1ED}" type="parTrans" cxnId="{CCEE6CDF-66E5-CD4B-BCEA-4EBD97390582}">
      <dgm:prSet/>
      <dgm:spPr/>
      <dgm:t>
        <a:bodyPr/>
        <a:lstStyle/>
        <a:p>
          <a:endParaRPr lang="en-US"/>
        </a:p>
      </dgm:t>
    </dgm:pt>
    <dgm:pt modelId="{3F3C721C-B92C-AF4F-86D0-5E32619DB6E1}" type="sibTrans" cxnId="{CCEE6CDF-66E5-CD4B-BCEA-4EBD97390582}">
      <dgm:prSet/>
      <dgm:spPr/>
      <dgm:t>
        <a:bodyPr/>
        <a:lstStyle/>
        <a:p>
          <a:endParaRPr lang="en-US"/>
        </a:p>
      </dgm:t>
    </dgm:pt>
    <dgm:pt modelId="{91B83FF3-4AC7-6849-A1DA-EAB25C547159}" type="pres">
      <dgm:prSet presAssocID="{A3BE32B6-8B10-AE46-9C87-AB2429C045B2}" presName="diagram" presStyleCnt="0">
        <dgm:presLayoutVars>
          <dgm:dir/>
          <dgm:resizeHandles val="exact"/>
        </dgm:presLayoutVars>
      </dgm:prSet>
      <dgm:spPr/>
    </dgm:pt>
    <dgm:pt modelId="{2B5221A4-169B-8246-99BC-72BF8168D698}" type="pres">
      <dgm:prSet presAssocID="{4223C4ED-9D30-8F4B-8CDC-FBCBC9B08D68}" presName="node" presStyleLbl="node1" presStyleIdx="0" presStyleCnt="4">
        <dgm:presLayoutVars>
          <dgm:bulletEnabled val="1"/>
        </dgm:presLayoutVars>
      </dgm:prSet>
      <dgm:spPr/>
    </dgm:pt>
    <dgm:pt modelId="{05EC4816-78DB-0847-85A4-06F9DA1CF08E}" type="pres">
      <dgm:prSet presAssocID="{5AE46FCC-1834-2D49-85D2-DF5CDA03BD83}" presName="sibTrans" presStyleCnt="0"/>
      <dgm:spPr/>
    </dgm:pt>
    <dgm:pt modelId="{D35FF57E-0875-AE4E-8E65-5A20A201F091}" type="pres">
      <dgm:prSet presAssocID="{1BAEEBD9-B687-8F49-9093-6EACFD270512}" presName="node" presStyleLbl="node1" presStyleIdx="1" presStyleCnt="4">
        <dgm:presLayoutVars>
          <dgm:bulletEnabled val="1"/>
        </dgm:presLayoutVars>
      </dgm:prSet>
      <dgm:spPr/>
    </dgm:pt>
    <dgm:pt modelId="{751FDF40-ABEF-4448-9035-E2A4853694D4}" type="pres">
      <dgm:prSet presAssocID="{1E251502-BF86-2548-A694-D3D203FD3878}" presName="sibTrans" presStyleCnt="0"/>
      <dgm:spPr/>
    </dgm:pt>
    <dgm:pt modelId="{E2A87077-663E-1C42-B735-8B035B032039}" type="pres">
      <dgm:prSet presAssocID="{F6A5578C-F80A-8B4A-8901-47C91B61768F}" presName="node" presStyleLbl="node1" presStyleIdx="2" presStyleCnt="4">
        <dgm:presLayoutVars>
          <dgm:bulletEnabled val="1"/>
        </dgm:presLayoutVars>
      </dgm:prSet>
      <dgm:spPr/>
    </dgm:pt>
    <dgm:pt modelId="{8E1E369E-A42A-1D40-AA3C-DC333A704B74}" type="pres">
      <dgm:prSet presAssocID="{FBBE13AD-46E1-8349-8C1A-4A7FB935A9A0}" presName="sibTrans" presStyleCnt="0"/>
      <dgm:spPr/>
    </dgm:pt>
    <dgm:pt modelId="{5274400A-0919-BA4D-B7D6-61CBF0AC3D46}" type="pres">
      <dgm:prSet presAssocID="{10E14429-92C0-FD48-B674-387EC98DB03A}" presName="node" presStyleLbl="node1" presStyleIdx="3" presStyleCnt="4">
        <dgm:presLayoutVars>
          <dgm:bulletEnabled val="1"/>
        </dgm:presLayoutVars>
      </dgm:prSet>
      <dgm:spPr/>
    </dgm:pt>
  </dgm:ptLst>
  <dgm:cxnLst>
    <dgm:cxn modelId="{4A409A82-CDD8-A74A-911E-0D59183C2A63}" srcId="{A3BE32B6-8B10-AE46-9C87-AB2429C045B2}" destId="{4223C4ED-9D30-8F4B-8CDC-FBCBC9B08D68}" srcOrd="0" destOrd="0" parTransId="{26FCE8D9-8B13-774E-A9FA-A482340FD046}" sibTransId="{5AE46FCC-1834-2D49-85D2-DF5CDA03BD83}"/>
    <dgm:cxn modelId="{4013B584-9044-A148-8DF8-2713DADBC5F0}" type="presOf" srcId="{1BAEEBD9-B687-8F49-9093-6EACFD270512}" destId="{D35FF57E-0875-AE4E-8E65-5A20A201F091}" srcOrd="0" destOrd="0" presId="urn:microsoft.com/office/officeart/2005/8/layout/default"/>
    <dgm:cxn modelId="{3D939A8F-7EC0-FF42-8648-C1E796188F1C}" type="presOf" srcId="{A3BE32B6-8B10-AE46-9C87-AB2429C045B2}" destId="{91B83FF3-4AC7-6849-A1DA-EAB25C547159}" srcOrd="0" destOrd="0" presId="urn:microsoft.com/office/officeart/2005/8/layout/default"/>
    <dgm:cxn modelId="{09339E97-A32B-B24A-8B6E-512E674844EE}" type="presOf" srcId="{F6A5578C-F80A-8B4A-8901-47C91B61768F}" destId="{E2A87077-663E-1C42-B735-8B035B032039}" srcOrd="0" destOrd="0" presId="urn:microsoft.com/office/officeart/2005/8/layout/default"/>
    <dgm:cxn modelId="{00491D9F-3352-DF41-92BF-94354B277552}" srcId="{A3BE32B6-8B10-AE46-9C87-AB2429C045B2}" destId="{1BAEEBD9-B687-8F49-9093-6EACFD270512}" srcOrd="1" destOrd="0" parTransId="{E0A93CDB-3700-7B4E-98CB-59A65485F999}" sibTransId="{1E251502-BF86-2548-A694-D3D203FD3878}"/>
    <dgm:cxn modelId="{4C9F72B9-D48B-8442-AF30-4B13316F5BA8}" type="presOf" srcId="{10E14429-92C0-FD48-B674-387EC98DB03A}" destId="{5274400A-0919-BA4D-B7D6-61CBF0AC3D46}" srcOrd="0" destOrd="0" presId="urn:microsoft.com/office/officeart/2005/8/layout/default"/>
    <dgm:cxn modelId="{CA4B22DE-6CB5-6C4A-A09F-573E74DC3951}" srcId="{A3BE32B6-8B10-AE46-9C87-AB2429C045B2}" destId="{F6A5578C-F80A-8B4A-8901-47C91B61768F}" srcOrd="2" destOrd="0" parTransId="{4DC18269-A573-5748-B5C4-DB7081C6F1B4}" sibTransId="{FBBE13AD-46E1-8349-8C1A-4A7FB935A9A0}"/>
    <dgm:cxn modelId="{CCEE6CDF-66E5-CD4B-BCEA-4EBD97390582}" srcId="{A3BE32B6-8B10-AE46-9C87-AB2429C045B2}" destId="{10E14429-92C0-FD48-B674-387EC98DB03A}" srcOrd="3" destOrd="0" parTransId="{1E528E48-2E79-8141-B232-6A31CECBE1ED}" sibTransId="{3F3C721C-B92C-AF4F-86D0-5E32619DB6E1}"/>
    <dgm:cxn modelId="{9DD449EB-7CC8-5545-BEC4-0BCBE69BF089}" type="presOf" srcId="{4223C4ED-9D30-8F4B-8CDC-FBCBC9B08D68}" destId="{2B5221A4-169B-8246-99BC-72BF8168D698}" srcOrd="0" destOrd="0" presId="urn:microsoft.com/office/officeart/2005/8/layout/default"/>
    <dgm:cxn modelId="{6268A383-016C-954B-9C33-FF1D17384671}" type="presParOf" srcId="{91B83FF3-4AC7-6849-A1DA-EAB25C547159}" destId="{2B5221A4-169B-8246-99BC-72BF8168D698}" srcOrd="0" destOrd="0" presId="urn:microsoft.com/office/officeart/2005/8/layout/default"/>
    <dgm:cxn modelId="{EBF00107-6929-A84E-8484-688C45DC4931}" type="presParOf" srcId="{91B83FF3-4AC7-6849-A1DA-EAB25C547159}" destId="{05EC4816-78DB-0847-85A4-06F9DA1CF08E}" srcOrd="1" destOrd="0" presId="urn:microsoft.com/office/officeart/2005/8/layout/default"/>
    <dgm:cxn modelId="{3FDC59A5-871D-1C44-B105-9757FFA936AD}" type="presParOf" srcId="{91B83FF3-4AC7-6849-A1DA-EAB25C547159}" destId="{D35FF57E-0875-AE4E-8E65-5A20A201F091}" srcOrd="2" destOrd="0" presId="urn:microsoft.com/office/officeart/2005/8/layout/default"/>
    <dgm:cxn modelId="{38E6A2C4-3E35-714B-830B-B0A5F9D544F2}" type="presParOf" srcId="{91B83FF3-4AC7-6849-A1DA-EAB25C547159}" destId="{751FDF40-ABEF-4448-9035-E2A4853694D4}" srcOrd="3" destOrd="0" presId="urn:microsoft.com/office/officeart/2005/8/layout/default"/>
    <dgm:cxn modelId="{AE151850-4CCC-7742-A5DC-5A1DAA147EF7}" type="presParOf" srcId="{91B83FF3-4AC7-6849-A1DA-EAB25C547159}" destId="{E2A87077-663E-1C42-B735-8B035B032039}" srcOrd="4" destOrd="0" presId="urn:microsoft.com/office/officeart/2005/8/layout/default"/>
    <dgm:cxn modelId="{EF207627-85BA-884C-8F21-7F0AB3FF9420}" type="presParOf" srcId="{91B83FF3-4AC7-6849-A1DA-EAB25C547159}" destId="{8E1E369E-A42A-1D40-AA3C-DC333A704B74}" srcOrd="5" destOrd="0" presId="urn:microsoft.com/office/officeart/2005/8/layout/default"/>
    <dgm:cxn modelId="{97BF7975-124D-8147-9955-269C0EF647BE}" type="presParOf" srcId="{91B83FF3-4AC7-6849-A1DA-EAB25C547159}" destId="{5274400A-0919-BA4D-B7D6-61CBF0AC3D46}"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BE32B6-8B10-AE46-9C87-AB2429C045B2}"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US"/>
        </a:p>
      </dgm:t>
    </dgm:pt>
    <dgm:pt modelId="{4223C4ED-9D30-8F4B-8CDC-FBCBC9B08D68}">
      <dgm:prSet phldrT="[Text]"/>
      <dgm:spPr>
        <a:solidFill>
          <a:schemeClr val="tx1"/>
        </a:solidFill>
      </dgm:spPr>
      <dgm:t>
        <a:bodyPr/>
        <a:lstStyle/>
        <a:p>
          <a:pPr>
            <a:buChar char="•"/>
          </a:pPr>
          <a:r>
            <a:rPr lang="en-US" dirty="0"/>
            <a:t>Services</a:t>
          </a:r>
        </a:p>
      </dgm:t>
      <dgm:extLst>
        <a:ext uri="{E40237B7-FDA0-4F09-8148-C483321AD2D9}">
          <dgm14:cNvPr xmlns:dgm14="http://schemas.microsoft.com/office/drawing/2010/diagram" id="0" name="" descr="Fundamental Freedoms&#10;-Freedom of conscience and religion&#10;-Freedom of thought, belief, expression and opinion&#10;-Freedom of peaceful assembly&#10;-Freedom of association&#10;"/>
        </a:ext>
      </dgm:extLst>
    </dgm:pt>
    <dgm:pt modelId="{26FCE8D9-8B13-774E-A9FA-A482340FD046}" type="parTrans" cxnId="{4A409A82-CDD8-A74A-911E-0D59183C2A63}">
      <dgm:prSet/>
      <dgm:spPr/>
      <dgm:t>
        <a:bodyPr/>
        <a:lstStyle/>
        <a:p>
          <a:endParaRPr lang="en-US"/>
        </a:p>
      </dgm:t>
    </dgm:pt>
    <dgm:pt modelId="{5AE46FCC-1834-2D49-85D2-DF5CDA03BD83}" type="sibTrans" cxnId="{4A409A82-CDD8-A74A-911E-0D59183C2A63}">
      <dgm:prSet/>
      <dgm:spPr/>
      <dgm:t>
        <a:bodyPr/>
        <a:lstStyle/>
        <a:p>
          <a:endParaRPr lang="en-US"/>
        </a:p>
      </dgm:t>
    </dgm:pt>
    <dgm:pt modelId="{54EDC69C-641D-464A-8960-4F21D9359440}">
      <dgm:prSet phldrT="[Text]"/>
      <dgm:spPr>
        <a:solidFill>
          <a:schemeClr val="tx1"/>
        </a:solidFill>
      </dgm:spPr>
      <dgm:t>
        <a:bodyPr/>
        <a:lstStyle/>
        <a:p>
          <a:pPr>
            <a:buChar char="•"/>
          </a:pPr>
          <a:r>
            <a:rPr lang="en-US" dirty="0"/>
            <a:t>Housing</a:t>
          </a:r>
        </a:p>
      </dgm:t>
      <dgm:extLst>
        <a:ext uri="{E40237B7-FDA0-4F09-8148-C483321AD2D9}">
          <dgm14:cNvPr xmlns:dgm14="http://schemas.microsoft.com/office/drawing/2010/diagram" id="0" name="" descr="Fundamental Freedoms&#10;-Freedom of conscience and religion&#10;-Freedom of thought, belief, expression and opinion&#10;-Freedom of peaceful assembly&#10;-Freedom of association&#10;"/>
        </a:ext>
      </dgm:extLst>
    </dgm:pt>
    <dgm:pt modelId="{62DE9BB6-EC47-CD40-9F1A-7D95A4B74547}" type="parTrans" cxnId="{C65F6695-52A4-7441-A6FF-AC36A9C66FF5}">
      <dgm:prSet/>
      <dgm:spPr/>
      <dgm:t>
        <a:bodyPr/>
        <a:lstStyle/>
        <a:p>
          <a:endParaRPr lang="en-US"/>
        </a:p>
      </dgm:t>
    </dgm:pt>
    <dgm:pt modelId="{6FC543B0-7FDC-9546-A9C4-38129B734862}" type="sibTrans" cxnId="{C65F6695-52A4-7441-A6FF-AC36A9C66FF5}">
      <dgm:prSet/>
      <dgm:spPr/>
      <dgm:t>
        <a:bodyPr/>
        <a:lstStyle/>
        <a:p>
          <a:endParaRPr lang="en-US"/>
        </a:p>
      </dgm:t>
    </dgm:pt>
    <dgm:pt modelId="{E27E4D52-51A5-174C-8191-4DDC3A94C271}">
      <dgm:prSet phldrT="[Text]"/>
      <dgm:spPr>
        <a:solidFill>
          <a:schemeClr val="tx1"/>
        </a:solidFill>
      </dgm:spPr>
      <dgm:t>
        <a:bodyPr/>
        <a:lstStyle/>
        <a:p>
          <a:pPr>
            <a:buChar char="•"/>
          </a:pPr>
          <a:r>
            <a:rPr lang="en-US" dirty="0"/>
            <a:t>Contracts</a:t>
          </a:r>
        </a:p>
      </dgm:t>
      <dgm:extLst>
        <a:ext uri="{E40237B7-FDA0-4F09-8148-C483321AD2D9}">
          <dgm14:cNvPr xmlns:dgm14="http://schemas.microsoft.com/office/drawing/2010/diagram" id="0" name="" descr="Fundamental Freedoms&#10;-Freedom of conscience and religion&#10;-Freedom of thought, belief, expression and opinion&#10;-Freedom of peaceful assembly&#10;-Freedom of association&#10;"/>
        </a:ext>
      </dgm:extLst>
    </dgm:pt>
    <dgm:pt modelId="{0858DE3B-E20F-754C-9620-C481D86BFC89}" type="parTrans" cxnId="{F33C603D-0B5C-F346-819E-674FC1AA0B63}">
      <dgm:prSet/>
      <dgm:spPr/>
      <dgm:t>
        <a:bodyPr/>
        <a:lstStyle/>
        <a:p>
          <a:endParaRPr lang="en-US"/>
        </a:p>
      </dgm:t>
    </dgm:pt>
    <dgm:pt modelId="{E8DACECF-D798-F04B-80B1-A379AC421370}" type="sibTrans" cxnId="{F33C603D-0B5C-F346-819E-674FC1AA0B63}">
      <dgm:prSet/>
      <dgm:spPr/>
      <dgm:t>
        <a:bodyPr/>
        <a:lstStyle/>
        <a:p>
          <a:endParaRPr lang="en-US"/>
        </a:p>
      </dgm:t>
    </dgm:pt>
    <dgm:pt modelId="{A0A87601-7BF1-0840-A4D8-E62805E5FD71}">
      <dgm:prSet phldrT="[Text]"/>
      <dgm:spPr>
        <a:solidFill>
          <a:schemeClr val="tx1"/>
        </a:solidFill>
      </dgm:spPr>
      <dgm:t>
        <a:bodyPr/>
        <a:lstStyle/>
        <a:p>
          <a:pPr>
            <a:buChar char="•"/>
          </a:pPr>
          <a:r>
            <a:rPr lang="en-US" dirty="0"/>
            <a:t>Employment</a:t>
          </a:r>
        </a:p>
      </dgm:t>
      <dgm:extLst>
        <a:ext uri="{E40237B7-FDA0-4F09-8148-C483321AD2D9}">
          <dgm14:cNvPr xmlns:dgm14="http://schemas.microsoft.com/office/drawing/2010/diagram" id="0" name="" descr="Fundamental Freedoms&#10;-Freedom of conscience and religion&#10;-Freedom of thought, belief, expression and opinion&#10;-Freedom of peaceful assembly&#10;-Freedom of association&#10;"/>
        </a:ext>
      </dgm:extLst>
    </dgm:pt>
    <dgm:pt modelId="{C9864462-3D79-7A43-B923-7C601EB9A9D4}" type="parTrans" cxnId="{188778D2-A105-444E-B023-7AEDAE9E6918}">
      <dgm:prSet/>
      <dgm:spPr/>
      <dgm:t>
        <a:bodyPr/>
        <a:lstStyle/>
        <a:p>
          <a:endParaRPr lang="en-US"/>
        </a:p>
      </dgm:t>
    </dgm:pt>
    <dgm:pt modelId="{7BE22AC3-6C7E-A045-A7F0-7174872A6C25}" type="sibTrans" cxnId="{188778D2-A105-444E-B023-7AEDAE9E6918}">
      <dgm:prSet/>
      <dgm:spPr/>
      <dgm:t>
        <a:bodyPr/>
        <a:lstStyle/>
        <a:p>
          <a:endParaRPr lang="en-US"/>
        </a:p>
      </dgm:t>
    </dgm:pt>
    <dgm:pt modelId="{3DCDF11E-FE59-E142-95EA-5BD046FF8603}">
      <dgm:prSet phldrT="[Text]"/>
      <dgm:spPr>
        <a:solidFill>
          <a:schemeClr val="tx1"/>
        </a:solidFill>
      </dgm:spPr>
      <dgm:t>
        <a:bodyPr/>
        <a:lstStyle/>
        <a:p>
          <a:pPr>
            <a:buChar char="•"/>
          </a:pPr>
          <a:r>
            <a:rPr lang="en-US" dirty="0"/>
            <a:t>Unions</a:t>
          </a:r>
        </a:p>
      </dgm:t>
      <dgm:extLst>
        <a:ext uri="{E40237B7-FDA0-4F09-8148-C483321AD2D9}">
          <dgm14:cNvPr xmlns:dgm14="http://schemas.microsoft.com/office/drawing/2010/diagram" id="0" name="" descr="Fundamental Freedoms&#10;-Freedom of conscience and religion&#10;-Freedom of thought, belief, expression and opinion&#10;-Freedom of peaceful assembly&#10;-Freedom of association&#10;"/>
        </a:ext>
      </dgm:extLst>
    </dgm:pt>
    <dgm:pt modelId="{044E27FD-78AB-D446-8A64-3BCCC42FD5A6}" type="parTrans" cxnId="{ABAA3849-9BB1-5742-9386-51A910DCA189}">
      <dgm:prSet/>
      <dgm:spPr/>
      <dgm:t>
        <a:bodyPr/>
        <a:lstStyle/>
        <a:p>
          <a:endParaRPr lang="en-US"/>
        </a:p>
      </dgm:t>
    </dgm:pt>
    <dgm:pt modelId="{BA8E69CD-29F2-9448-B77D-65DC03925815}" type="sibTrans" cxnId="{ABAA3849-9BB1-5742-9386-51A910DCA189}">
      <dgm:prSet/>
      <dgm:spPr/>
      <dgm:t>
        <a:bodyPr/>
        <a:lstStyle/>
        <a:p>
          <a:endParaRPr lang="en-US"/>
        </a:p>
      </dgm:t>
    </dgm:pt>
    <dgm:pt modelId="{91B83FF3-4AC7-6849-A1DA-EAB25C547159}" type="pres">
      <dgm:prSet presAssocID="{A3BE32B6-8B10-AE46-9C87-AB2429C045B2}" presName="diagram" presStyleCnt="0">
        <dgm:presLayoutVars>
          <dgm:dir/>
          <dgm:resizeHandles val="exact"/>
        </dgm:presLayoutVars>
      </dgm:prSet>
      <dgm:spPr/>
    </dgm:pt>
    <dgm:pt modelId="{2B5221A4-169B-8246-99BC-72BF8168D698}" type="pres">
      <dgm:prSet presAssocID="{4223C4ED-9D30-8F4B-8CDC-FBCBC9B08D68}" presName="node" presStyleLbl="node1" presStyleIdx="0" presStyleCnt="5">
        <dgm:presLayoutVars>
          <dgm:bulletEnabled val="1"/>
        </dgm:presLayoutVars>
      </dgm:prSet>
      <dgm:spPr/>
    </dgm:pt>
    <dgm:pt modelId="{09C23F01-33AE-5A46-AF5E-1DA91527A950}" type="pres">
      <dgm:prSet presAssocID="{5AE46FCC-1834-2D49-85D2-DF5CDA03BD83}" presName="sibTrans" presStyleCnt="0"/>
      <dgm:spPr/>
    </dgm:pt>
    <dgm:pt modelId="{7456D396-218C-9642-956E-C561C425D3C0}" type="pres">
      <dgm:prSet presAssocID="{54EDC69C-641D-464A-8960-4F21D9359440}" presName="node" presStyleLbl="node1" presStyleIdx="1" presStyleCnt="5">
        <dgm:presLayoutVars>
          <dgm:bulletEnabled val="1"/>
        </dgm:presLayoutVars>
      </dgm:prSet>
      <dgm:spPr/>
    </dgm:pt>
    <dgm:pt modelId="{02016668-4CF1-FD47-BC09-1718BC14125C}" type="pres">
      <dgm:prSet presAssocID="{6FC543B0-7FDC-9546-A9C4-38129B734862}" presName="sibTrans" presStyleCnt="0"/>
      <dgm:spPr/>
    </dgm:pt>
    <dgm:pt modelId="{C8E691B8-B4AA-A04E-AF8A-73EC97ED26B4}" type="pres">
      <dgm:prSet presAssocID="{E27E4D52-51A5-174C-8191-4DDC3A94C271}" presName="node" presStyleLbl="node1" presStyleIdx="2" presStyleCnt="5">
        <dgm:presLayoutVars>
          <dgm:bulletEnabled val="1"/>
        </dgm:presLayoutVars>
      </dgm:prSet>
      <dgm:spPr/>
    </dgm:pt>
    <dgm:pt modelId="{EAE486E5-BAEA-7745-90ED-8EE579DEF102}" type="pres">
      <dgm:prSet presAssocID="{E8DACECF-D798-F04B-80B1-A379AC421370}" presName="sibTrans" presStyleCnt="0"/>
      <dgm:spPr/>
    </dgm:pt>
    <dgm:pt modelId="{C0370270-BDCD-8F47-824D-40FBFAB3AB6B}" type="pres">
      <dgm:prSet presAssocID="{A0A87601-7BF1-0840-A4D8-E62805E5FD71}" presName="node" presStyleLbl="node1" presStyleIdx="3" presStyleCnt="5">
        <dgm:presLayoutVars>
          <dgm:bulletEnabled val="1"/>
        </dgm:presLayoutVars>
      </dgm:prSet>
      <dgm:spPr/>
    </dgm:pt>
    <dgm:pt modelId="{6DF0C002-A8A6-704B-A64A-0797FB24283C}" type="pres">
      <dgm:prSet presAssocID="{7BE22AC3-6C7E-A045-A7F0-7174872A6C25}" presName="sibTrans" presStyleCnt="0"/>
      <dgm:spPr/>
    </dgm:pt>
    <dgm:pt modelId="{88E839D6-3243-9B49-A58D-5331F06A9049}" type="pres">
      <dgm:prSet presAssocID="{3DCDF11E-FE59-E142-95EA-5BD046FF8603}" presName="node" presStyleLbl="node1" presStyleIdx="4" presStyleCnt="5">
        <dgm:presLayoutVars>
          <dgm:bulletEnabled val="1"/>
        </dgm:presLayoutVars>
      </dgm:prSet>
      <dgm:spPr/>
    </dgm:pt>
  </dgm:ptLst>
  <dgm:cxnLst>
    <dgm:cxn modelId="{F33C603D-0B5C-F346-819E-674FC1AA0B63}" srcId="{A3BE32B6-8B10-AE46-9C87-AB2429C045B2}" destId="{E27E4D52-51A5-174C-8191-4DDC3A94C271}" srcOrd="2" destOrd="0" parTransId="{0858DE3B-E20F-754C-9620-C481D86BFC89}" sibTransId="{E8DACECF-D798-F04B-80B1-A379AC421370}"/>
    <dgm:cxn modelId="{ABAA3849-9BB1-5742-9386-51A910DCA189}" srcId="{A3BE32B6-8B10-AE46-9C87-AB2429C045B2}" destId="{3DCDF11E-FE59-E142-95EA-5BD046FF8603}" srcOrd="4" destOrd="0" parTransId="{044E27FD-78AB-D446-8A64-3BCCC42FD5A6}" sibTransId="{BA8E69CD-29F2-9448-B77D-65DC03925815}"/>
    <dgm:cxn modelId="{77951872-E8BA-E449-889A-67B002610034}" type="presOf" srcId="{54EDC69C-641D-464A-8960-4F21D9359440}" destId="{7456D396-218C-9642-956E-C561C425D3C0}" srcOrd="0" destOrd="0" presId="urn:microsoft.com/office/officeart/2005/8/layout/default"/>
    <dgm:cxn modelId="{4A409A82-CDD8-A74A-911E-0D59183C2A63}" srcId="{A3BE32B6-8B10-AE46-9C87-AB2429C045B2}" destId="{4223C4ED-9D30-8F4B-8CDC-FBCBC9B08D68}" srcOrd="0" destOrd="0" parTransId="{26FCE8D9-8B13-774E-A9FA-A482340FD046}" sibTransId="{5AE46FCC-1834-2D49-85D2-DF5CDA03BD83}"/>
    <dgm:cxn modelId="{96B0C78B-AB09-174A-8718-0BF289EF87C0}" type="presOf" srcId="{3DCDF11E-FE59-E142-95EA-5BD046FF8603}" destId="{88E839D6-3243-9B49-A58D-5331F06A9049}" srcOrd="0" destOrd="0" presId="urn:microsoft.com/office/officeart/2005/8/layout/default"/>
    <dgm:cxn modelId="{3D939A8F-7EC0-FF42-8648-C1E796188F1C}" type="presOf" srcId="{A3BE32B6-8B10-AE46-9C87-AB2429C045B2}" destId="{91B83FF3-4AC7-6849-A1DA-EAB25C547159}" srcOrd="0" destOrd="0" presId="urn:microsoft.com/office/officeart/2005/8/layout/default"/>
    <dgm:cxn modelId="{C65F6695-52A4-7441-A6FF-AC36A9C66FF5}" srcId="{A3BE32B6-8B10-AE46-9C87-AB2429C045B2}" destId="{54EDC69C-641D-464A-8960-4F21D9359440}" srcOrd="1" destOrd="0" parTransId="{62DE9BB6-EC47-CD40-9F1A-7D95A4B74547}" sibTransId="{6FC543B0-7FDC-9546-A9C4-38129B734862}"/>
    <dgm:cxn modelId="{81D60C96-0BC2-EF45-9D05-7A16E324C015}" type="presOf" srcId="{E27E4D52-51A5-174C-8191-4DDC3A94C271}" destId="{C8E691B8-B4AA-A04E-AF8A-73EC97ED26B4}" srcOrd="0" destOrd="0" presId="urn:microsoft.com/office/officeart/2005/8/layout/default"/>
    <dgm:cxn modelId="{975E03AF-4516-FA41-938C-37ABC17C41A7}" type="presOf" srcId="{A0A87601-7BF1-0840-A4D8-E62805E5FD71}" destId="{C0370270-BDCD-8F47-824D-40FBFAB3AB6B}" srcOrd="0" destOrd="0" presId="urn:microsoft.com/office/officeart/2005/8/layout/default"/>
    <dgm:cxn modelId="{188778D2-A105-444E-B023-7AEDAE9E6918}" srcId="{A3BE32B6-8B10-AE46-9C87-AB2429C045B2}" destId="{A0A87601-7BF1-0840-A4D8-E62805E5FD71}" srcOrd="3" destOrd="0" parTransId="{C9864462-3D79-7A43-B923-7C601EB9A9D4}" sibTransId="{7BE22AC3-6C7E-A045-A7F0-7174872A6C25}"/>
    <dgm:cxn modelId="{9DD449EB-7CC8-5545-BEC4-0BCBE69BF089}" type="presOf" srcId="{4223C4ED-9D30-8F4B-8CDC-FBCBC9B08D68}" destId="{2B5221A4-169B-8246-99BC-72BF8168D698}" srcOrd="0" destOrd="0" presId="urn:microsoft.com/office/officeart/2005/8/layout/default"/>
    <dgm:cxn modelId="{6268A383-016C-954B-9C33-FF1D17384671}" type="presParOf" srcId="{91B83FF3-4AC7-6849-A1DA-EAB25C547159}" destId="{2B5221A4-169B-8246-99BC-72BF8168D698}" srcOrd="0" destOrd="0" presId="urn:microsoft.com/office/officeart/2005/8/layout/default"/>
    <dgm:cxn modelId="{C333638C-2A02-5F4C-98D4-1C1D8373AF9A}" type="presParOf" srcId="{91B83FF3-4AC7-6849-A1DA-EAB25C547159}" destId="{09C23F01-33AE-5A46-AF5E-1DA91527A950}" srcOrd="1" destOrd="0" presId="urn:microsoft.com/office/officeart/2005/8/layout/default"/>
    <dgm:cxn modelId="{DD17124C-9C20-9142-BA9F-9195245F1200}" type="presParOf" srcId="{91B83FF3-4AC7-6849-A1DA-EAB25C547159}" destId="{7456D396-218C-9642-956E-C561C425D3C0}" srcOrd="2" destOrd="0" presId="urn:microsoft.com/office/officeart/2005/8/layout/default"/>
    <dgm:cxn modelId="{0EB6D401-4337-1848-BE3B-6340C4614008}" type="presParOf" srcId="{91B83FF3-4AC7-6849-A1DA-EAB25C547159}" destId="{02016668-4CF1-FD47-BC09-1718BC14125C}" srcOrd="3" destOrd="0" presId="urn:microsoft.com/office/officeart/2005/8/layout/default"/>
    <dgm:cxn modelId="{48C5D32C-B31B-EB42-90AE-B0D9528898D4}" type="presParOf" srcId="{91B83FF3-4AC7-6849-A1DA-EAB25C547159}" destId="{C8E691B8-B4AA-A04E-AF8A-73EC97ED26B4}" srcOrd="4" destOrd="0" presId="urn:microsoft.com/office/officeart/2005/8/layout/default"/>
    <dgm:cxn modelId="{7E9A60BA-848B-0145-A355-8085CD57BB2D}" type="presParOf" srcId="{91B83FF3-4AC7-6849-A1DA-EAB25C547159}" destId="{EAE486E5-BAEA-7745-90ED-8EE579DEF102}" srcOrd="5" destOrd="0" presId="urn:microsoft.com/office/officeart/2005/8/layout/default"/>
    <dgm:cxn modelId="{5E07CE5C-4620-904A-BF53-61F6DD3D1538}" type="presParOf" srcId="{91B83FF3-4AC7-6849-A1DA-EAB25C547159}" destId="{C0370270-BDCD-8F47-824D-40FBFAB3AB6B}" srcOrd="6" destOrd="0" presId="urn:microsoft.com/office/officeart/2005/8/layout/default"/>
    <dgm:cxn modelId="{34A33679-EFB1-5F4A-B7EE-C3B800EBC8B3}" type="presParOf" srcId="{91B83FF3-4AC7-6849-A1DA-EAB25C547159}" destId="{6DF0C002-A8A6-704B-A64A-0797FB24283C}" srcOrd="7" destOrd="0" presId="urn:microsoft.com/office/officeart/2005/8/layout/default"/>
    <dgm:cxn modelId="{35C008AA-455B-6D49-9E72-CDCE54CE383F}" type="presParOf" srcId="{91B83FF3-4AC7-6849-A1DA-EAB25C547159}" destId="{88E839D6-3243-9B49-A58D-5331F06A9049}"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F48630-7CC3-40FB-9CD4-127EBAEAF01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6E3A8C89-B7FA-4321-BCFD-85786E7364AB}">
      <dgm:prSet/>
      <dgm:spPr>
        <a:solidFill>
          <a:schemeClr val="tx1"/>
        </a:solidFill>
      </dgm:spPr>
      <dgm:t>
        <a:bodyPr/>
        <a:lstStyle/>
        <a:p>
          <a:r>
            <a:rPr lang="en-US" dirty="0">
              <a:solidFill>
                <a:schemeClr val="bg1"/>
              </a:solidFill>
            </a:rPr>
            <a:t>Age</a:t>
          </a:r>
        </a:p>
      </dgm:t>
      <dgm:extLst>
        <a:ext uri="{E40237B7-FDA0-4F09-8148-C483321AD2D9}">
          <dgm14:cNvPr xmlns:dgm14="http://schemas.microsoft.com/office/drawing/2010/diagram" id="0" name="" descr="Functional areas of HR&#10;•Legislation and Policy&#10;•Job Analysis and Design&#10;•Talent Acquisition (Recruitment and Selection)&#10;•Training and Development&#10;•Performance Assessment and Management  &#10;•Compensation and Benefits Administration&#10;•Labour Relations&#10;•Health and Safety&#10;•HR Analytics"/>
        </a:ext>
      </dgm:extLst>
    </dgm:pt>
    <dgm:pt modelId="{9F5450A3-8843-433D-9EA9-7B8F2AE02F0E}" type="parTrans" cxnId="{E97768D6-5B67-4842-90E9-71F2BE4B0E8D}">
      <dgm:prSet/>
      <dgm:spPr/>
      <dgm:t>
        <a:bodyPr/>
        <a:lstStyle/>
        <a:p>
          <a:endParaRPr lang="en-US">
            <a:solidFill>
              <a:sysClr val="windowText" lastClr="000000"/>
            </a:solidFill>
          </a:endParaRPr>
        </a:p>
      </dgm:t>
    </dgm:pt>
    <dgm:pt modelId="{B0487E9B-951E-4503-9C70-F74886623FA9}" type="sibTrans" cxnId="{E97768D6-5B67-4842-90E9-71F2BE4B0E8D}">
      <dgm:prSet/>
      <dgm:spPr/>
      <dgm:t>
        <a:bodyPr/>
        <a:lstStyle/>
        <a:p>
          <a:endParaRPr lang="en-US">
            <a:solidFill>
              <a:sysClr val="windowText" lastClr="000000"/>
            </a:solidFill>
          </a:endParaRPr>
        </a:p>
      </dgm:t>
    </dgm:pt>
    <dgm:pt modelId="{11520A57-C6F7-40BB-8510-4E7E14365078}">
      <dgm:prSet/>
      <dgm:spPr>
        <a:solidFill>
          <a:schemeClr val="tx1"/>
        </a:solidFill>
      </dgm:spPr>
      <dgm:t>
        <a:bodyPr/>
        <a:lstStyle/>
        <a:p>
          <a:r>
            <a:rPr lang="en-US" dirty="0">
              <a:solidFill>
                <a:schemeClr val="bg1"/>
              </a:solidFill>
            </a:rPr>
            <a:t>Ancestry</a:t>
          </a:r>
        </a:p>
      </dgm:t>
      <dgm:extLst>
        <a:ext uri="{E40237B7-FDA0-4F09-8148-C483321AD2D9}">
          <dgm14:cNvPr xmlns:dgm14="http://schemas.microsoft.com/office/drawing/2010/diagram" id="0" name="" descr="Functional areas of HR&#10;•Legislation and Policy&#10;•Job Analysis and Design&#10;•Talent Acquisition (Recruitment and Selection)&#10;•Training and Development&#10;•Performance Assessment and Management  &#10;•Compensation and Benefits Administration&#10;•Labour Relations&#10;•Health and Safety&#10;•HR Analytics"/>
        </a:ext>
      </dgm:extLst>
    </dgm:pt>
    <dgm:pt modelId="{CEE90A0A-5B69-4E31-999A-EDC7040EC1CE}" type="parTrans" cxnId="{A5351752-2F79-4556-93FA-EE7E2B0F2706}">
      <dgm:prSet/>
      <dgm:spPr/>
      <dgm:t>
        <a:bodyPr/>
        <a:lstStyle/>
        <a:p>
          <a:endParaRPr lang="en-US">
            <a:solidFill>
              <a:sysClr val="windowText" lastClr="000000"/>
            </a:solidFill>
          </a:endParaRPr>
        </a:p>
      </dgm:t>
    </dgm:pt>
    <dgm:pt modelId="{800A91EB-F4A7-403E-9CA1-2FE7FFD35FD4}" type="sibTrans" cxnId="{A5351752-2F79-4556-93FA-EE7E2B0F2706}">
      <dgm:prSet/>
      <dgm:spPr/>
      <dgm:t>
        <a:bodyPr/>
        <a:lstStyle/>
        <a:p>
          <a:endParaRPr lang="en-US">
            <a:solidFill>
              <a:sysClr val="windowText" lastClr="000000"/>
            </a:solidFill>
          </a:endParaRPr>
        </a:p>
      </dgm:t>
    </dgm:pt>
    <dgm:pt modelId="{C4086A57-2EEB-45A7-B136-26C97E3EB8CF}">
      <dgm:prSet/>
      <dgm:spPr>
        <a:solidFill>
          <a:schemeClr val="tx1"/>
        </a:solidFill>
      </dgm:spPr>
      <dgm:t>
        <a:bodyPr/>
        <a:lstStyle/>
        <a:p>
          <a:r>
            <a:rPr lang="en-US" dirty="0">
              <a:solidFill>
                <a:schemeClr val="bg1"/>
              </a:solidFill>
            </a:rPr>
            <a:t>Citizenship</a:t>
          </a:r>
        </a:p>
      </dgm:t>
      <dgm:extLst>
        <a:ext uri="{E40237B7-FDA0-4F09-8148-C483321AD2D9}">
          <dgm14:cNvPr xmlns:dgm14="http://schemas.microsoft.com/office/drawing/2010/diagram" id="0" name="" descr="Functional areas of HR&#10;•Legislation and Policy&#10;•Job Analysis and Design&#10;•Talent Acquisition (Recruitment and Selection)&#10;•Training and Development&#10;•Performance Assessment and Management  &#10;•Compensation and Benefits Administration&#10;•Labour Relations&#10;•Health and Safety&#10;•HR Analytics"/>
        </a:ext>
      </dgm:extLst>
    </dgm:pt>
    <dgm:pt modelId="{8EC524D0-C8FC-4800-877F-CE93B4AE65A5}" type="parTrans" cxnId="{6EC5A02C-4F3C-4E4B-A6DB-62FB7E47A072}">
      <dgm:prSet/>
      <dgm:spPr/>
      <dgm:t>
        <a:bodyPr/>
        <a:lstStyle/>
        <a:p>
          <a:endParaRPr lang="en-US">
            <a:solidFill>
              <a:sysClr val="windowText" lastClr="000000"/>
            </a:solidFill>
          </a:endParaRPr>
        </a:p>
      </dgm:t>
    </dgm:pt>
    <dgm:pt modelId="{8664F26E-0FC3-4020-8D74-5F25551C7ADE}" type="sibTrans" cxnId="{6EC5A02C-4F3C-4E4B-A6DB-62FB7E47A072}">
      <dgm:prSet/>
      <dgm:spPr/>
      <dgm:t>
        <a:bodyPr/>
        <a:lstStyle/>
        <a:p>
          <a:endParaRPr lang="en-US">
            <a:solidFill>
              <a:sysClr val="windowText" lastClr="000000"/>
            </a:solidFill>
          </a:endParaRPr>
        </a:p>
      </dgm:t>
    </dgm:pt>
    <dgm:pt modelId="{AA83DA64-CD6C-45D4-86DD-5BC575AE83CD}">
      <dgm:prSet/>
      <dgm:spPr>
        <a:solidFill>
          <a:schemeClr val="tx1"/>
        </a:solidFill>
      </dgm:spPr>
      <dgm:t>
        <a:bodyPr/>
        <a:lstStyle/>
        <a:p>
          <a:r>
            <a:rPr lang="en-US" dirty="0" err="1">
              <a:solidFill>
                <a:schemeClr val="bg1"/>
              </a:solidFill>
            </a:rPr>
            <a:t>Colour</a:t>
          </a:r>
          <a:endParaRPr lang="en-US" dirty="0">
            <a:solidFill>
              <a:schemeClr val="bg1"/>
            </a:solidFill>
          </a:endParaRPr>
        </a:p>
      </dgm:t>
      <dgm:extLst>
        <a:ext uri="{E40237B7-FDA0-4F09-8148-C483321AD2D9}">
          <dgm14:cNvPr xmlns:dgm14="http://schemas.microsoft.com/office/drawing/2010/diagram" id="0" name="" descr="Functional areas of HR&#10;•Legislation and Policy&#10;•Job Analysis and Design&#10;•Talent Acquisition (Recruitment and Selection)&#10;•Training and Development&#10;•Performance Assessment and Management  &#10;•Compensation and Benefits Administration&#10;•Labour Relations&#10;•Health and Safety&#10;•HR Analytics"/>
        </a:ext>
      </dgm:extLst>
    </dgm:pt>
    <dgm:pt modelId="{1CCF80BB-BA73-4BAD-843D-DAD665B99CD8}" type="parTrans" cxnId="{B3C3B623-C211-42B6-9DDD-E1272A6D01CA}">
      <dgm:prSet/>
      <dgm:spPr/>
      <dgm:t>
        <a:bodyPr/>
        <a:lstStyle/>
        <a:p>
          <a:endParaRPr lang="en-US">
            <a:solidFill>
              <a:sysClr val="windowText" lastClr="000000"/>
            </a:solidFill>
          </a:endParaRPr>
        </a:p>
      </dgm:t>
    </dgm:pt>
    <dgm:pt modelId="{8F0CB1F6-674D-4587-9F29-AD847C4A9F7B}" type="sibTrans" cxnId="{B3C3B623-C211-42B6-9DDD-E1272A6D01CA}">
      <dgm:prSet/>
      <dgm:spPr/>
      <dgm:t>
        <a:bodyPr/>
        <a:lstStyle/>
        <a:p>
          <a:endParaRPr lang="en-US">
            <a:solidFill>
              <a:sysClr val="windowText" lastClr="000000"/>
            </a:solidFill>
          </a:endParaRPr>
        </a:p>
      </dgm:t>
    </dgm:pt>
    <dgm:pt modelId="{E9F6B66B-C1ED-4D8C-826A-12B9A77BFCFA}">
      <dgm:prSet/>
      <dgm:spPr>
        <a:solidFill>
          <a:schemeClr val="tx1"/>
        </a:solidFill>
      </dgm:spPr>
      <dgm:t>
        <a:bodyPr/>
        <a:lstStyle/>
        <a:p>
          <a:r>
            <a:rPr lang="en-US" dirty="0">
              <a:solidFill>
                <a:schemeClr val="bg1"/>
              </a:solidFill>
            </a:rPr>
            <a:t>Creed</a:t>
          </a:r>
        </a:p>
      </dgm:t>
      <dgm:extLst>
        <a:ext uri="{E40237B7-FDA0-4F09-8148-C483321AD2D9}">
          <dgm14:cNvPr xmlns:dgm14="http://schemas.microsoft.com/office/drawing/2010/diagram" id="0" name="" descr="Functional areas of HR&#10;•Legislation and Policy&#10;•Job Analysis and Design&#10;•Talent Acquisition (Recruitment and Selection)&#10;•Training and Development&#10;•Performance Assessment and Management  &#10;•Compensation and Benefits Administration&#10;•Labour Relations&#10;•Health and Safety&#10;•HR Analytics"/>
        </a:ext>
      </dgm:extLst>
    </dgm:pt>
    <dgm:pt modelId="{868DF611-00FB-4A8F-BFAD-78038667216E}" type="parTrans" cxnId="{35228FA2-25A3-498B-A15D-FEDAA0E0401E}">
      <dgm:prSet/>
      <dgm:spPr/>
      <dgm:t>
        <a:bodyPr/>
        <a:lstStyle/>
        <a:p>
          <a:endParaRPr lang="en-US">
            <a:solidFill>
              <a:sysClr val="windowText" lastClr="000000"/>
            </a:solidFill>
          </a:endParaRPr>
        </a:p>
      </dgm:t>
    </dgm:pt>
    <dgm:pt modelId="{28F750DD-DCEF-4A21-9EDB-59087C325F89}" type="sibTrans" cxnId="{35228FA2-25A3-498B-A15D-FEDAA0E0401E}">
      <dgm:prSet/>
      <dgm:spPr/>
      <dgm:t>
        <a:bodyPr/>
        <a:lstStyle/>
        <a:p>
          <a:endParaRPr lang="en-US">
            <a:solidFill>
              <a:sysClr val="windowText" lastClr="000000"/>
            </a:solidFill>
          </a:endParaRPr>
        </a:p>
      </dgm:t>
    </dgm:pt>
    <dgm:pt modelId="{2CAA07E2-BD51-426D-95C0-1ADA2DDDEEC0}">
      <dgm:prSet/>
      <dgm:spPr>
        <a:solidFill>
          <a:schemeClr val="tx1"/>
        </a:solidFill>
      </dgm:spPr>
      <dgm:t>
        <a:bodyPr/>
        <a:lstStyle/>
        <a:p>
          <a:r>
            <a:rPr lang="en-US" dirty="0">
              <a:solidFill>
                <a:schemeClr val="bg1"/>
              </a:solidFill>
            </a:rPr>
            <a:t>Ethnic Origin</a:t>
          </a:r>
        </a:p>
      </dgm:t>
      <dgm:extLst>
        <a:ext uri="{E40237B7-FDA0-4F09-8148-C483321AD2D9}">
          <dgm14:cNvPr xmlns:dgm14="http://schemas.microsoft.com/office/drawing/2010/diagram" id="0" name="" descr="Functional areas of HR&#10;•Legislation and Policy&#10;•Job Analysis and Design&#10;•Talent Acquisition (Recruitment and Selection)&#10;•Training and Development&#10;•Performance Assessment and Management  &#10;•Compensation and Benefits Administration&#10;•Labour Relations&#10;•Health and Safety&#10;•HR Analytics"/>
        </a:ext>
      </dgm:extLst>
    </dgm:pt>
    <dgm:pt modelId="{D4276182-1115-4B8A-B24F-6386A1A3D293}" type="parTrans" cxnId="{4B8C63C2-0352-4110-B399-203B610C292F}">
      <dgm:prSet/>
      <dgm:spPr/>
      <dgm:t>
        <a:bodyPr/>
        <a:lstStyle/>
        <a:p>
          <a:endParaRPr lang="en-US">
            <a:solidFill>
              <a:sysClr val="windowText" lastClr="000000"/>
            </a:solidFill>
          </a:endParaRPr>
        </a:p>
      </dgm:t>
    </dgm:pt>
    <dgm:pt modelId="{85DBCCEE-80F3-44AC-8CC4-F6E310420652}" type="sibTrans" cxnId="{4B8C63C2-0352-4110-B399-203B610C292F}">
      <dgm:prSet/>
      <dgm:spPr/>
      <dgm:t>
        <a:bodyPr/>
        <a:lstStyle/>
        <a:p>
          <a:endParaRPr lang="en-US">
            <a:solidFill>
              <a:sysClr val="windowText" lastClr="000000"/>
            </a:solidFill>
          </a:endParaRPr>
        </a:p>
      </dgm:t>
    </dgm:pt>
    <dgm:pt modelId="{A7E791E8-6A85-419D-B8A0-2BC314B80859}">
      <dgm:prSet/>
      <dgm:spPr>
        <a:solidFill>
          <a:schemeClr val="tx1"/>
        </a:solidFill>
      </dgm:spPr>
      <dgm:t>
        <a:bodyPr/>
        <a:lstStyle/>
        <a:p>
          <a:r>
            <a:rPr lang="en-US" dirty="0">
              <a:solidFill>
                <a:schemeClr val="bg1"/>
              </a:solidFill>
            </a:rPr>
            <a:t>Family Status</a:t>
          </a:r>
        </a:p>
      </dgm:t>
      <dgm:extLst>
        <a:ext uri="{E40237B7-FDA0-4F09-8148-C483321AD2D9}">
          <dgm14:cNvPr xmlns:dgm14="http://schemas.microsoft.com/office/drawing/2010/diagram" id="0" name="" descr="Functional areas of HR&#10;•Legislation and Policy&#10;•Job Analysis and Design&#10;•Talent Acquisition (Recruitment and Selection)&#10;•Training and Development&#10;•Performance Assessment and Management  &#10;•Compensation and Benefits Administration&#10;•Labour Relations&#10;•Health and Safety&#10;•HR Analytics"/>
        </a:ext>
      </dgm:extLst>
    </dgm:pt>
    <dgm:pt modelId="{416EFDA7-2BDB-4D48-951A-7FA138AC8E75}" type="parTrans" cxnId="{7F21A452-29E0-4867-A2EE-EEAA5D59FCE9}">
      <dgm:prSet/>
      <dgm:spPr/>
      <dgm:t>
        <a:bodyPr/>
        <a:lstStyle/>
        <a:p>
          <a:endParaRPr lang="en-US">
            <a:solidFill>
              <a:sysClr val="windowText" lastClr="000000"/>
            </a:solidFill>
          </a:endParaRPr>
        </a:p>
      </dgm:t>
    </dgm:pt>
    <dgm:pt modelId="{F83CEEBA-2C8C-40C6-AE67-070C3E13DD58}" type="sibTrans" cxnId="{7F21A452-29E0-4867-A2EE-EEAA5D59FCE9}">
      <dgm:prSet/>
      <dgm:spPr/>
      <dgm:t>
        <a:bodyPr/>
        <a:lstStyle/>
        <a:p>
          <a:endParaRPr lang="en-US">
            <a:solidFill>
              <a:sysClr val="windowText" lastClr="000000"/>
            </a:solidFill>
          </a:endParaRPr>
        </a:p>
      </dgm:t>
    </dgm:pt>
    <dgm:pt modelId="{A8A9A83F-7293-4391-9632-9E2A2F1B6AD3}">
      <dgm:prSet/>
      <dgm:spPr>
        <a:solidFill>
          <a:schemeClr val="tx1"/>
        </a:solidFill>
      </dgm:spPr>
      <dgm:t>
        <a:bodyPr/>
        <a:lstStyle/>
        <a:p>
          <a:r>
            <a:rPr lang="en-US" dirty="0">
              <a:solidFill>
                <a:schemeClr val="bg1"/>
              </a:solidFill>
            </a:rPr>
            <a:t>Gender Expression</a:t>
          </a:r>
        </a:p>
      </dgm:t>
      <dgm:extLst>
        <a:ext uri="{E40237B7-FDA0-4F09-8148-C483321AD2D9}">
          <dgm14:cNvPr xmlns:dgm14="http://schemas.microsoft.com/office/drawing/2010/diagram" id="0" name="" descr="Functional areas of HR&#10;•Legislation and Policy&#10;•Job Analysis and Design&#10;•Talent Acquisition (Recruitment and Selection)&#10;•Training and Development&#10;•Performance Assessment and Management  &#10;•Compensation and Benefits Administration&#10;•Labour Relations&#10;•Health and Safety&#10;•HR Analytics"/>
        </a:ext>
      </dgm:extLst>
    </dgm:pt>
    <dgm:pt modelId="{D7BC4945-568B-4501-A194-1E894423B46C}" type="parTrans" cxnId="{1D264938-83A5-4CA4-B22D-CE22A563EB7F}">
      <dgm:prSet/>
      <dgm:spPr/>
      <dgm:t>
        <a:bodyPr/>
        <a:lstStyle/>
        <a:p>
          <a:endParaRPr lang="en-US">
            <a:solidFill>
              <a:sysClr val="windowText" lastClr="000000"/>
            </a:solidFill>
          </a:endParaRPr>
        </a:p>
      </dgm:t>
    </dgm:pt>
    <dgm:pt modelId="{886E2413-EF10-464C-BC6B-4D821F906BEC}" type="sibTrans" cxnId="{1D264938-83A5-4CA4-B22D-CE22A563EB7F}">
      <dgm:prSet/>
      <dgm:spPr/>
      <dgm:t>
        <a:bodyPr/>
        <a:lstStyle/>
        <a:p>
          <a:endParaRPr lang="en-US">
            <a:solidFill>
              <a:sysClr val="windowText" lastClr="000000"/>
            </a:solidFill>
          </a:endParaRPr>
        </a:p>
      </dgm:t>
    </dgm:pt>
    <dgm:pt modelId="{AC4FDB35-A530-EE40-B8B2-55540A86E848}">
      <dgm:prSet/>
      <dgm:spPr>
        <a:solidFill>
          <a:schemeClr val="tx1"/>
        </a:solidFill>
      </dgm:spPr>
      <dgm:t>
        <a:bodyPr/>
        <a:lstStyle/>
        <a:p>
          <a:r>
            <a:rPr lang="en-US" dirty="0">
              <a:solidFill>
                <a:schemeClr val="bg1"/>
              </a:solidFill>
            </a:rPr>
            <a:t>Disability*</a:t>
          </a:r>
        </a:p>
      </dgm:t>
      <dgm:extLst>
        <a:ext uri="{E40237B7-FDA0-4F09-8148-C483321AD2D9}">
          <dgm14:cNvPr xmlns:dgm14="http://schemas.microsoft.com/office/drawing/2010/diagram" id="0" name="" descr="Functional areas of HR&#10;•Legislation and Policy&#10;•Job Analysis and Design&#10;•Talent Acquisition (Recruitment and Selection)&#10;•Training and Development&#10;•Performance Assessment and Management  &#10;•Compensation and Benefits Administration&#10;•Labour Relations&#10;•Health and Safety&#10;•HR Analytics"/>
        </a:ext>
      </dgm:extLst>
    </dgm:pt>
    <dgm:pt modelId="{84E2C6D8-DF68-7E4B-BC17-B791A326377D}" type="parTrans" cxnId="{FDB94EFF-8FB7-6A49-8029-8E9039A2E32A}">
      <dgm:prSet/>
      <dgm:spPr/>
      <dgm:t>
        <a:bodyPr/>
        <a:lstStyle/>
        <a:p>
          <a:endParaRPr lang="en-US"/>
        </a:p>
      </dgm:t>
    </dgm:pt>
    <dgm:pt modelId="{30818432-B860-7144-AC02-254E8B7E6522}" type="sibTrans" cxnId="{FDB94EFF-8FB7-6A49-8029-8E9039A2E32A}">
      <dgm:prSet/>
      <dgm:spPr/>
      <dgm:t>
        <a:bodyPr/>
        <a:lstStyle/>
        <a:p>
          <a:endParaRPr lang="en-US"/>
        </a:p>
      </dgm:t>
    </dgm:pt>
    <dgm:pt modelId="{20A57891-0C5B-2C48-B16B-F7A0ABFEA50C}">
      <dgm:prSet/>
      <dgm:spPr>
        <a:solidFill>
          <a:schemeClr val="tx1"/>
        </a:solidFill>
      </dgm:spPr>
      <dgm:t>
        <a:bodyPr/>
        <a:lstStyle/>
        <a:p>
          <a:r>
            <a:rPr lang="en-US" dirty="0">
              <a:solidFill>
                <a:schemeClr val="bg1"/>
              </a:solidFill>
            </a:rPr>
            <a:t>Gender Identity</a:t>
          </a:r>
        </a:p>
      </dgm:t>
      <dgm:extLst>
        <a:ext uri="{E40237B7-FDA0-4F09-8148-C483321AD2D9}">
          <dgm14:cNvPr xmlns:dgm14="http://schemas.microsoft.com/office/drawing/2010/diagram" id="0" name="" descr="Functional areas of HR&#10;•Legislation and Policy&#10;•Job Analysis and Design&#10;•Talent Acquisition (Recruitment and Selection)&#10;•Training and Development&#10;•Performance Assessment and Management  &#10;•Compensation and Benefits Administration&#10;•Labour Relations&#10;•Health and Safety&#10;•HR Analytics"/>
        </a:ext>
      </dgm:extLst>
    </dgm:pt>
    <dgm:pt modelId="{58343438-2EAE-4047-8B55-7E240A71CE78}" type="parTrans" cxnId="{358131DE-694E-7249-A26E-462936D0D60F}">
      <dgm:prSet/>
      <dgm:spPr/>
      <dgm:t>
        <a:bodyPr/>
        <a:lstStyle/>
        <a:p>
          <a:endParaRPr lang="en-US"/>
        </a:p>
      </dgm:t>
    </dgm:pt>
    <dgm:pt modelId="{74D1C11A-EE81-5841-911D-DF8657900B0E}" type="sibTrans" cxnId="{358131DE-694E-7249-A26E-462936D0D60F}">
      <dgm:prSet/>
      <dgm:spPr/>
      <dgm:t>
        <a:bodyPr/>
        <a:lstStyle/>
        <a:p>
          <a:endParaRPr lang="en-US"/>
        </a:p>
      </dgm:t>
    </dgm:pt>
    <dgm:pt modelId="{9FE97A98-4E20-F94A-B5AE-341E3E9EF6D7}">
      <dgm:prSet/>
      <dgm:spPr>
        <a:solidFill>
          <a:schemeClr val="tx1"/>
        </a:solidFill>
      </dgm:spPr>
      <dgm:t>
        <a:bodyPr/>
        <a:lstStyle/>
        <a:p>
          <a:r>
            <a:rPr lang="en-US" dirty="0">
              <a:solidFill>
                <a:schemeClr val="bg1"/>
              </a:solidFill>
            </a:rPr>
            <a:t>Marital Status</a:t>
          </a:r>
        </a:p>
      </dgm:t>
      <dgm:extLst>
        <a:ext uri="{E40237B7-FDA0-4F09-8148-C483321AD2D9}">
          <dgm14:cNvPr xmlns:dgm14="http://schemas.microsoft.com/office/drawing/2010/diagram" id="0" name="" descr="Functional areas of HR&#10;•Legislation and Policy&#10;•Job Analysis and Design&#10;•Talent Acquisition (Recruitment and Selection)&#10;•Training and Development&#10;•Performance Assessment and Management  &#10;•Compensation and Benefits Administration&#10;•Labour Relations&#10;•Health and Safety&#10;•HR Analytics"/>
        </a:ext>
      </dgm:extLst>
    </dgm:pt>
    <dgm:pt modelId="{44229349-8235-2C4E-9E87-ED51A5A201DF}" type="parTrans" cxnId="{11993C11-3D25-3F4B-A2FA-054E94DCDE5F}">
      <dgm:prSet/>
      <dgm:spPr/>
      <dgm:t>
        <a:bodyPr/>
        <a:lstStyle/>
        <a:p>
          <a:endParaRPr lang="en-US"/>
        </a:p>
      </dgm:t>
    </dgm:pt>
    <dgm:pt modelId="{5D4E1828-0E41-944D-B742-BAA1AB18430A}" type="sibTrans" cxnId="{11993C11-3D25-3F4B-A2FA-054E94DCDE5F}">
      <dgm:prSet/>
      <dgm:spPr/>
      <dgm:t>
        <a:bodyPr/>
        <a:lstStyle/>
        <a:p>
          <a:endParaRPr lang="en-US"/>
        </a:p>
      </dgm:t>
    </dgm:pt>
    <dgm:pt modelId="{5E0203DE-BB81-A84A-B0EC-FF096026DB3D}">
      <dgm:prSet/>
      <dgm:spPr>
        <a:solidFill>
          <a:schemeClr val="tx1"/>
        </a:solidFill>
      </dgm:spPr>
      <dgm:t>
        <a:bodyPr/>
        <a:lstStyle/>
        <a:p>
          <a:r>
            <a:rPr lang="en-US" dirty="0">
              <a:solidFill>
                <a:schemeClr val="bg1"/>
              </a:solidFill>
            </a:rPr>
            <a:t>Place of Origin</a:t>
          </a:r>
        </a:p>
      </dgm:t>
      <dgm:extLst>
        <a:ext uri="{E40237B7-FDA0-4F09-8148-C483321AD2D9}">
          <dgm14:cNvPr xmlns:dgm14="http://schemas.microsoft.com/office/drawing/2010/diagram" id="0" name="" descr="Functional areas of HR&#10;•Legislation and Policy&#10;•Job Analysis and Design&#10;•Talent Acquisition (Recruitment and Selection)&#10;•Training and Development&#10;•Performance Assessment and Management  &#10;•Compensation and Benefits Administration&#10;•Labour Relations&#10;•Health and Safety&#10;•HR Analytics"/>
        </a:ext>
      </dgm:extLst>
    </dgm:pt>
    <dgm:pt modelId="{8532AB64-1DD0-B541-858E-D6438A9A61C6}" type="parTrans" cxnId="{F5A67F92-B73A-7944-A236-D8015CA7A795}">
      <dgm:prSet/>
      <dgm:spPr/>
      <dgm:t>
        <a:bodyPr/>
        <a:lstStyle/>
        <a:p>
          <a:endParaRPr lang="en-US"/>
        </a:p>
      </dgm:t>
    </dgm:pt>
    <dgm:pt modelId="{F1B2852E-7965-A24D-8F79-300AAC76BFA2}" type="sibTrans" cxnId="{F5A67F92-B73A-7944-A236-D8015CA7A795}">
      <dgm:prSet/>
      <dgm:spPr/>
      <dgm:t>
        <a:bodyPr/>
        <a:lstStyle/>
        <a:p>
          <a:endParaRPr lang="en-US"/>
        </a:p>
      </dgm:t>
    </dgm:pt>
    <dgm:pt modelId="{D3186836-371B-194D-9762-BD014A0F7D14}">
      <dgm:prSet/>
      <dgm:spPr>
        <a:solidFill>
          <a:schemeClr val="tx1"/>
        </a:solidFill>
      </dgm:spPr>
      <dgm:t>
        <a:bodyPr/>
        <a:lstStyle/>
        <a:p>
          <a:r>
            <a:rPr lang="en-US" dirty="0">
              <a:solidFill>
                <a:schemeClr val="bg1"/>
              </a:solidFill>
            </a:rPr>
            <a:t>Race</a:t>
          </a:r>
        </a:p>
      </dgm:t>
      <dgm:extLst>
        <a:ext uri="{E40237B7-FDA0-4F09-8148-C483321AD2D9}">
          <dgm14:cNvPr xmlns:dgm14="http://schemas.microsoft.com/office/drawing/2010/diagram" id="0" name="" descr="Functional areas of HR&#10;•Legislation and Policy&#10;•Job Analysis and Design&#10;•Talent Acquisition (Recruitment and Selection)&#10;•Training and Development&#10;•Performance Assessment and Management  &#10;•Compensation and Benefits Administration&#10;•Labour Relations&#10;•Health and Safety&#10;•HR Analytics"/>
        </a:ext>
      </dgm:extLst>
    </dgm:pt>
    <dgm:pt modelId="{1AD5F931-23F2-5343-94D0-A058A9814B20}" type="parTrans" cxnId="{6460ECED-EA6B-5C4A-A0A2-3DEBDA50F29A}">
      <dgm:prSet/>
      <dgm:spPr/>
      <dgm:t>
        <a:bodyPr/>
        <a:lstStyle/>
        <a:p>
          <a:endParaRPr lang="en-US"/>
        </a:p>
      </dgm:t>
    </dgm:pt>
    <dgm:pt modelId="{69F398F9-FFF0-4545-9D0C-4CEF578429F4}" type="sibTrans" cxnId="{6460ECED-EA6B-5C4A-A0A2-3DEBDA50F29A}">
      <dgm:prSet/>
      <dgm:spPr/>
      <dgm:t>
        <a:bodyPr/>
        <a:lstStyle/>
        <a:p>
          <a:endParaRPr lang="en-US"/>
        </a:p>
      </dgm:t>
    </dgm:pt>
    <dgm:pt modelId="{C6278460-BF74-764B-AE69-3A998C53ACF5}">
      <dgm:prSet/>
      <dgm:spPr>
        <a:solidFill>
          <a:schemeClr val="tx1"/>
        </a:solidFill>
      </dgm:spPr>
      <dgm:t>
        <a:bodyPr/>
        <a:lstStyle/>
        <a:p>
          <a:r>
            <a:rPr lang="en-US" dirty="0">
              <a:solidFill>
                <a:schemeClr val="bg1"/>
              </a:solidFill>
            </a:rPr>
            <a:t>Sex</a:t>
          </a:r>
        </a:p>
      </dgm:t>
      <dgm:extLst>
        <a:ext uri="{E40237B7-FDA0-4F09-8148-C483321AD2D9}">
          <dgm14:cNvPr xmlns:dgm14="http://schemas.microsoft.com/office/drawing/2010/diagram" id="0" name="" descr="Functional areas of HR&#10;•Legislation and Policy&#10;•Job Analysis and Design&#10;•Talent Acquisition (Recruitment and Selection)&#10;•Training and Development&#10;•Performance Assessment and Management  &#10;•Compensation and Benefits Administration&#10;•Labour Relations&#10;•Health and Safety&#10;•HR Analytics"/>
        </a:ext>
      </dgm:extLst>
    </dgm:pt>
    <dgm:pt modelId="{51E3C63D-0A27-5C4A-BE8E-0FF80864190D}" type="parTrans" cxnId="{8A5F7E1E-F23A-DF4A-940A-C71A461156DD}">
      <dgm:prSet/>
      <dgm:spPr/>
      <dgm:t>
        <a:bodyPr/>
        <a:lstStyle/>
        <a:p>
          <a:endParaRPr lang="en-US"/>
        </a:p>
      </dgm:t>
    </dgm:pt>
    <dgm:pt modelId="{2034A99D-8998-E343-A2D9-29DCC6908746}" type="sibTrans" cxnId="{8A5F7E1E-F23A-DF4A-940A-C71A461156DD}">
      <dgm:prSet/>
      <dgm:spPr/>
      <dgm:t>
        <a:bodyPr/>
        <a:lstStyle/>
        <a:p>
          <a:endParaRPr lang="en-US"/>
        </a:p>
      </dgm:t>
    </dgm:pt>
    <dgm:pt modelId="{B4666BAE-DBD5-4A47-A833-520695E3DC2B}">
      <dgm:prSet/>
      <dgm:spPr>
        <a:solidFill>
          <a:schemeClr val="tx1"/>
        </a:solidFill>
      </dgm:spPr>
      <dgm:t>
        <a:bodyPr/>
        <a:lstStyle/>
        <a:p>
          <a:r>
            <a:rPr lang="en-US" dirty="0">
              <a:solidFill>
                <a:schemeClr val="bg1"/>
              </a:solidFill>
            </a:rPr>
            <a:t>Receipt of Public Assistance*</a:t>
          </a:r>
        </a:p>
      </dgm:t>
      <dgm:extLst>
        <a:ext uri="{E40237B7-FDA0-4F09-8148-C483321AD2D9}">
          <dgm14:cNvPr xmlns:dgm14="http://schemas.microsoft.com/office/drawing/2010/diagram" id="0" name="" descr="Functional areas of HR&#10;•Legislation and Policy&#10;•Job Analysis and Design&#10;•Talent Acquisition (Recruitment and Selection)&#10;•Training and Development&#10;•Performance Assessment and Management  &#10;•Compensation and Benefits Administration&#10;•Labour Relations&#10;•Health and Safety&#10;•HR Analytics"/>
        </a:ext>
      </dgm:extLst>
    </dgm:pt>
    <dgm:pt modelId="{24A0AA6F-2A33-5243-B28C-E69E655DB3FF}" type="parTrans" cxnId="{3E7770A1-9B44-6844-9606-94B0999424DE}">
      <dgm:prSet/>
      <dgm:spPr/>
      <dgm:t>
        <a:bodyPr/>
        <a:lstStyle/>
        <a:p>
          <a:endParaRPr lang="en-US"/>
        </a:p>
      </dgm:t>
    </dgm:pt>
    <dgm:pt modelId="{B33732C2-073E-B649-A6F1-C70938B1383E}" type="sibTrans" cxnId="{3E7770A1-9B44-6844-9606-94B0999424DE}">
      <dgm:prSet/>
      <dgm:spPr/>
      <dgm:t>
        <a:bodyPr/>
        <a:lstStyle/>
        <a:p>
          <a:endParaRPr lang="en-US"/>
        </a:p>
      </dgm:t>
    </dgm:pt>
    <dgm:pt modelId="{FD81F07F-106B-7942-9581-90516CFED50D}">
      <dgm:prSet/>
      <dgm:spPr>
        <a:solidFill>
          <a:schemeClr val="tx1"/>
        </a:solidFill>
      </dgm:spPr>
      <dgm:t>
        <a:bodyPr/>
        <a:lstStyle/>
        <a:p>
          <a:r>
            <a:rPr lang="en-US" dirty="0">
              <a:solidFill>
                <a:schemeClr val="bg1"/>
              </a:solidFill>
            </a:rPr>
            <a:t>Record of Offences</a:t>
          </a:r>
        </a:p>
      </dgm:t>
      <dgm:extLst>
        <a:ext uri="{E40237B7-FDA0-4F09-8148-C483321AD2D9}">
          <dgm14:cNvPr xmlns:dgm14="http://schemas.microsoft.com/office/drawing/2010/diagram" id="0" name="" descr="Functional areas of HR&#10;•Legislation and Policy&#10;•Job Analysis and Design&#10;•Talent Acquisition (Recruitment and Selection)&#10;•Training and Development&#10;•Performance Assessment and Management  &#10;•Compensation and Benefits Administration&#10;•Labour Relations&#10;•Health and Safety&#10;•HR Analytics"/>
        </a:ext>
      </dgm:extLst>
    </dgm:pt>
    <dgm:pt modelId="{95F6D427-7A1D-2C4B-A536-54802B32CAF3}" type="parTrans" cxnId="{BE5556E6-9394-D14F-9F18-81AFE9721693}">
      <dgm:prSet/>
      <dgm:spPr/>
      <dgm:t>
        <a:bodyPr/>
        <a:lstStyle/>
        <a:p>
          <a:endParaRPr lang="en-US"/>
        </a:p>
      </dgm:t>
    </dgm:pt>
    <dgm:pt modelId="{FB219D5E-7306-D24A-B699-A40F90AB5BA5}" type="sibTrans" cxnId="{BE5556E6-9394-D14F-9F18-81AFE9721693}">
      <dgm:prSet/>
      <dgm:spPr/>
      <dgm:t>
        <a:bodyPr/>
        <a:lstStyle/>
        <a:p>
          <a:endParaRPr lang="en-US"/>
        </a:p>
      </dgm:t>
    </dgm:pt>
    <dgm:pt modelId="{96FCD82A-78CD-9B40-B024-BC740593A0CE}">
      <dgm:prSet/>
      <dgm:spPr>
        <a:solidFill>
          <a:schemeClr val="tx1"/>
        </a:solidFill>
      </dgm:spPr>
      <dgm:t>
        <a:bodyPr/>
        <a:lstStyle/>
        <a:p>
          <a:r>
            <a:rPr lang="en-US" dirty="0">
              <a:solidFill>
                <a:schemeClr val="bg1"/>
              </a:solidFill>
            </a:rPr>
            <a:t>Sexual Orientation</a:t>
          </a:r>
        </a:p>
      </dgm:t>
      <dgm:extLst>
        <a:ext uri="{E40237B7-FDA0-4F09-8148-C483321AD2D9}">
          <dgm14:cNvPr xmlns:dgm14="http://schemas.microsoft.com/office/drawing/2010/diagram" id="0" name="" descr="Functional areas of HR&#10;•Legislation and Policy&#10;•Job Analysis and Design&#10;•Talent Acquisition (Recruitment and Selection)&#10;•Training and Development&#10;•Performance Assessment and Management  &#10;•Compensation and Benefits Administration&#10;•Labour Relations&#10;•Health and Safety&#10;•HR Analytics"/>
        </a:ext>
      </dgm:extLst>
    </dgm:pt>
    <dgm:pt modelId="{9D077282-7317-894E-9551-1A69E1FBFC58}" type="parTrans" cxnId="{562F8FC9-82AC-5A4C-8415-A42DD4ED18C1}">
      <dgm:prSet/>
      <dgm:spPr/>
      <dgm:t>
        <a:bodyPr/>
        <a:lstStyle/>
        <a:p>
          <a:endParaRPr lang="en-US"/>
        </a:p>
      </dgm:t>
    </dgm:pt>
    <dgm:pt modelId="{113549BE-4DDB-A041-8C90-7E685AF447E1}" type="sibTrans" cxnId="{562F8FC9-82AC-5A4C-8415-A42DD4ED18C1}">
      <dgm:prSet/>
      <dgm:spPr/>
      <dgm:t>
        <a:bodyPr/>
        <a:lstStyle/>
        <a:p>
          <a:endParaRPr lang="en-US"/>
        </a:p>
      </dgm:t>
    </dgm:pt>
    <dgm:pt modelId="{9A4FB75C-7AD0-2E44-9B9B-A7F2D942F512}" type="pres">
      <dgm:prSet presAssocID="{80F48630-7CC3-40FB-9CD4-127EBAEAF017}" presName="diagram" presStyleCnt="0">
        <dgm:presLayoutVars>
          <dgm:dir/>
          <dgm:resizeHandles val="exact"/>
        </dgm:presLayoutVars>
      </dgm:prSet>
      <dgm:spPr/>
    </dgm:pt>
    <dgm:pt modelId="{248AA052-5363-9F49-9CA8-2D6F37E7795F}" type="pres">
      <dgm:prSet presAssocID="{6E3A8C89-B7FA-4321-BCFD-85786E7364AB}" presName="node" presStyleLbl="node1" presStyleIdx="0" presStyleCnt="17">
        <dgm:presLayoutVars>
          <dgm:bulletEnabled val="1"/>
        </dgm:presLayoutVars>
      </dgm:prSet>
      <dgm:spPr/>
    </dgm:pt>
    <dgm:pt modelId="{99027734-F6C4-554D-AA80-41D42CAE30B6}" type="pres">
      <dgm:prSet presAssocID="{B0487E9B-951E-4503-9C70-F74886623FA9}" presName="sibTrans" presStyleCnt="0"/>
      <dgm:spPr/>
    </dgm:pt>
    <dgm:pt modelId="{BFCB853A-2CB2-FA44-94DE-DBB3340C4CC9}" type="pres">
      <dgm:prSet presAssocID="{11520A57-C6F7-40BB-8510-4E7E14365078}" presName="node" presStyleLbl="node1" presStyleIdx="1" presStyleCnt="17">
        <dgm:presLayoutVars>
          <dgm:bulletEnabled val="1"/>
        </dgm:presLayoutVars>
      </dgm:prSet>
      <dgm:spPr/>
    </dgm:pt>
    <dgm:pt modelId="{03D0F015-85D7-BA48-868E-D6FA28E5EB07}" type="pres">
      <dgm:prSet presAssocID="{800A91EB-F4A7-403E-9CA1-2FE7FFD35FD4}" presName="sibTrans" presStyleCnt="0"/>
      <dgm:spPr/>
    </dgm:pt>
    <dgm:pt modelId="{19A8DF80-6620-484E-8596-E3E13E39E958}" type="pres">
      <dgm:prSet presAssocID="{C4086A57-2EEB-45A7-B136-26C97E3EB8CF}" presName="node" presStyleLbl="node1" presStyleIdx="2" presStyleCnt="17">
        <dgm:presLayoutVars>
          <dgm:bulletEnabled val="1"/>
        </dgm:presLayoutVars>
      </dgm:prSet>
      <dgm:spPr/>
    </dgm:pt>
    <dgm:pt modelId="{E5ECFB43-2920-5D43-B8CB-24D1765928D2}" type="pres">
      <dgm:prSet presAssocID="{8664F26E-0FC3-4020-8D74-5F25551C7ADE}" presName="sibTrans" presStyleCnt="0"/>
      <dgm:spPr/>
    </dgm:pt>
    <dgm:pt modelId="{4D51D87D-B2BB-6445-A5A1-A7B4DBCCC802}" type="pres">
      <dgm:prSet presAssocID="{AA83DA64-CD6C-45D4-86DD-5BC575AE83CD}" presName="node" presStyleLbl="node1" presStyleIdx="3" presStyleCnt="17">
        <dgm:presLayoutVars>
          <dgm:bulletEnabled val="1"/>
        </dgm:presLayoutVars>
      </dgm:prSet>
      <dgm:spPr/>
    </dgm:pt>
    <dgm:pt modelId="{B245CFCD-EC06-E24B-A642-072F2436D5E0}" type="pres">
      <dgm:prSet presAssocID="{8F0CB1F6-674D-4587-9F29-AD847C4A9F7B}" presName="sibTrans" presStyleCnt="0"/>
      <dgm:spPr/>
    </dgm:pt>
    <dgm:pt modelId="{730F9AFB-6E00-7F4B-863B-1092E9F6122E}" type="pres">
      <dgm:prSet presAssocID="{E9F6B66B-C1ED-4D8C-826A-12B9A77BFCFA}" presName="node" presStyleLbl="node1" presStyleIdx="4" presStyleCnt="17">
        <dgm:presLayoutVars>
          <dgm:bulletEnabled val="1"/>
        </dgm:presLayoutVars>
      </dgm:prSet>
      <dgm:spPr/>
    </dgm:pt>
    <dgm:pt modelId="{4B28F459-123F-8241-A09F-372173B088D8}" type="pres">
      <dgm:prSet presAssocID="{28F750DD-DCEF-4A21-9EDB-59087C325F89}" presName="sibTrans" presStyleCnt="0"/>
      <dgm:spPr/>
    </dgm:pt>
    <dgm:pt modelId="{4C6FCD07-2862-3541-B733-7343300B7B95}" type="pres">
      <dgm:prSet presAssocID="{AC4FDB35-A530-EE40-B8B2-55540A86E848}" presName="node" presStyleLbl="node1" presStyleIdx="5" presStyleCnt="17">
        <dgm:presLayoutVars>
          <dgm:bulletEnabled val="1"/>
        </dgm:presLayoutVars>
      </dgm:prSet>
      <dgm:spPr/>
    </dgm:pt>
    <dgm:pt modelId="{412D6C30-5F98-4446-8230-02BD82CBA4FD}" type="pres">
      <dgm:prSet presAssocID="{30818432-B860-7144-AC02-254E8B7E6522}" presName="sibTrans" presStyleCnt="0"/>
      <dgm:spPr/>
    </dgm:pt>
    <dgm:pt modelId="{FA772B49-A7EE-F542-8BBF-CDF190B01CE5}" type="pres">
      <dgm:prSet presAssocID="{2CAA07E2-BD51-426D-95C0-1ADA2DDDEEC0}" presName="node" presStyleLbl="node1" presStyleIdx="6" presStyleCnt="17">
        <dgm:presLayoutVars>
          <dgm:bulletEnabled val="1"/>
        </dgm:presLayoutVars>
      </dgm:prSet>
      <dgm:spPr/>
    </dgm:pt>
    <dgm:pt modelId="{09B3B09F-4676-F84F-B72A-1DFBA677966F}" type="pres">
      <dgm:prSet presAssocID="{85DBCCEE-80F3-44AC-8CC4-F6E310420652}" presName="sibTrans" presStyleCnt="0"/>
      <dgm:spPr/>
    </dgm:pt>
    <dgm:pt modelId="{416694ED-B966-0C4C-9E23-BE90B410D4F1}" type="pres">
      <dgm:prSet presAssocID="{A7E791E8-6A85-419D-B8A0-2BC314B80859}" presName="node" presStyleLbl="node1" presStyleIdx="7" presStyleCnt="17">
        <dgm:presLayoutVars>
          <dgm:bulletEnabled val="1"/>
        </dgm:presLayoutVars>
      </dgm:prSet>
      <dgm:spPr/>
    </dgm:pt>
    <dgm:pt modelId="{EB4BE783-E2A0-E14E-A2AC-49AEE1407CC3}" type="pres">
      <dgm:prSet presAssocID="{F83CEEBA-2C8C-40C6-AE67-070C3E13DD58}" presName="sibTrans" presStyleCnt="0"/>
      <dgm:spPr/>
    </dgm:pt>
    <dgm:pt modelId="{27870E2D-4B68-CB4A-A158-0DCE6187255F}" type="pres">
      <dgm:prSet presAssocID="{A8A9A83F-7293-4391-9632-9E2A2F1B6AD3}" presName="node" presStyleLbl="node1" presStyleIdx="8" presStyleCnt="17">
        <dgm:presLayoutVars>
          <dgm:bulletEnabled val="1"/>
        </dgm:presLayoutVars>
      </dgm:prSet>
      <dgm:spPr/>
    </dgm:pt>
    <dgm:pt modelId="{AC52D903-6AF5-D541-A139-5143EB83F5AF}" type="pres">
      <dgm:prSet presAssocID="{886E2413-EF10-464C-BC6B-4D821F906BEC}" presName="sibTrans" presStyleCnt="0"/>
      <dgm:spPr/>
    </dgm:pt>
    <dgm:pt modelId="{C0FDE7C3-65C6-414C-A5D8-89F003EA160B}" type="pres">
      <dgm:prSet presAssocID="{20A57891-0C5B-2C48-B16B-F7A0ABFEA50C}" presName="node" presStyleLbl="node1" presStyleIdx="9" presStyleCnt="17">
        <dgm:presLayoutVars>
          <dgm:bulletEnabled val="1"/>
        </dgm:presLayoutVars>
      </dgm:prSet>
      <dgm:spPr/>
    </dgm:pt>
    <dgm:pt modelId="{7023639C-912E-5842-919C-34CA2D93DDF4}" type="pres">
      <dgm:prSet presAssocID="{74D1C11A-EE81-5841-911D-DF8657900B0E}" presName="sibTrans" presStyleCnt="0"/>
      <dgm:spPr/>
    </dgm:pt>
    <dgm:pt modelId="{E16C0E99-7B63-094F-8CB4-9236D74D86A0}" type="pres">
      <dgm:prSet presAssocID="{9FE97A98-4E20-F94A-B5AE-341E3E9EF6D7}" presName="node" presStyleLbl="node1" presStyleIdx="10" presStyleCnt="17">
        <dgm:presLayoutVars>
          <dgm:bulletEnabled val="1"/>
        </dgm:presLayoutVars>
      </dgm:prSet>
      <dgm:spPr/>
    </dgm:pt>
    <dgm:pt modelId="{0407EBC5-7A03-E94D-AF0A-BA454B2569D0}" type="pres">
      <dgm:prSet presAssocID="{5D4E1828-0E41-944D-B742-BAA1AB18430A}" presName="sibTrans" presStyleCnt="0"/>
      <dgm:spPr/>
    </dgm:pt>
    <dgm:pt modelId="{BD111649-8F99-EB47-A5F6-F0392B27B667}" type="pres">
      <dgm:prSet presAssocID="{5E0203DE-BB81-A84A-B0EC-FF096026DB3D}" presName="node" presStyleLbl="node1" presStyleIdx="11" presStyleCnt="17">
        <dgm:presLayoutVars>
          <dgm:bulletEnabled val="1"/>
        </dgm:presLayoutVars>
      </dgm:prSet>
      <dgm:spPr/>
    </dgm:pt>
    <dgm:pt modelId="{71E18063-9121-704B-869B-EA8D061A5A87}" type="pres">
      <dgm:prSet presAssocID="{F1B2852E-7965-A24D-8F79-300AAC76BFA2}" presName="sibTrans" presStyleCnt="0"/>
      <dgm:spPr/>
    </dgm:pt>
    <dgm:pt modelId="{6A9B3796-14DE-8B4E-8284-D9344CEEF275}" type="pres">
      <dgm:prSet presAssocID="{D3186836-371B-194D-9762-BD014A0F7D14}" presName="node" presStyleLbl="node1" presStyleIdx="12" presStyleCnt="17">
        <dgm:presLayoutVars>
          <dgm:bulletEnabled val="1"/>
        </dgm:presLayoutVars>
      </dgm:prSet>
      <dgm:spPr/>
    </dgm:pt>
    <dgm:pt modelId="{35BD4017-1369-624F-AE12-387EBB7C3A62}" type="pres">
      <dgm:prSet presAssocID="{69F398F9-FFF0-4545-9D0C-4CEF578429F4}" presName="sibTrans" presStyleCnt="0"/>
      <dgm:spPr/>
    </dgm:pt>
    <dgm:pt modelId="{4FBF4E8F-35C9-984B-85CB-49D60074DCD0}" type="pres">
      <dgm:prSet presAssocID="{B4666BAE-DBD5-4A47-A833-520695E3DC2B}" presName="node" presStyleLbl="node1" presStyleIdx="13" presStyleCnt="17">
        <dgm:presLayoutVars>
          <dgm:bulletEnabled val="1"/>
        </dgm:presLayoutVars>
      </dgm:prSet>
      <dgm:spPr/>
    </dgm:pt>
    <dgm:pt modelId="{3A2FDFF1-7A71-9449-BF8A-47FB87A5DB1F}" type="pres">
      <dgm:prSet presAssocID="{B33732C2-073E-B649-A6F1-C70938B1383E}" presName="sibTrans" presStyleCnt="0"/>
      <dgm:spPr/>
    </dgm:pt>
    <dgm:pt modelId="{A417C50F-5F6E-774A-B333-0015A58F6192}" type="pres">
      <dgm:prSet presAssocID="{FD81F07F-106B-7942-9581-90516CFED50D}" presName="node" presStyleLbl="node1" presStyleIdx="14" presStyleCnt="17">
        <dgm:presLayoutVars>
          <dgm:bulletEnabled val="1"/>
        </dgm:presLayoutVars>
      </dgm:prSet>
      <dgm:spPr/>
    </dgm:pt>
    <dgm:pt modelId="{5EFF5E70-007B-E645-9C22-5537DB48C4B1}" type="pres">
      <dgm:prSet presAssocID="{FB219D5E-7306-D24A-B699-A40F90AB5BA5}" presName="sibTrans" presStyleCnt="0"/>
      <dgm:spPr/>
    </dgm:pt>
    <dgm:pt modelId="{EA09ADB4-233C-D64D-AE61-F4FD3A9762BA}" type="pres">
      <dgm:prSet presAssocID="{C6278460-BF74-764B-AE69-3A998C53ACF5}" presName="node" presStyleLbl="node1" presStyleIdx="15" presStyleCnt="17">
        <dgm:presLayoutVars>
          <dgm:bulletEnabled val="1"/>
        </dgm:presLayoutVars>
      </dgm:prSet>
      <dgm:spPr/>
    </dgm:pt>
    <dgm:pt modelId="{B6DB9E37-B667-7E44-8D56-08029F3019DC}" type="pres">
      <dgm:prSet presAssocID="{2034A99D-8998-E343-A2D9-29DCC6908746}" presName="sibTrans" presStyleCnt="0"/>
      <dgm:spPr/>
    </dgm:pt>
    <dgm:pt modelId="{9041B0FB-987B-F84D-AAD5-490E4915693C}" type="pres">
      <dgm:prSet presAssocID="{96FCD82A-78CD-9B40-B024-BC740593A0CE}" presName="node" presStyleLbl="node1" presStyleIdx="16" presStyleCnt="17">
        <dgm:presLayoutVars>
          <dgm:bulletEnabled val="1"/>
        </dgm:presLayoutVars>
      </dgm:prSet>
      <dgm:spPr/>
    </dgm:pt>
  </dgm:ptLst>
  <dgm:cxnLst>
    <dgm:cxn modelId="{A400150F-3FCB-9543-B8E2-B6252D4CE2B4}" type="presOf" srcId="{FD81F07F-106B-7942-9581-90516CFED50D}" destId="{A417C50F-5F6E-774A-B333-0015A58F6192}" srcOrd="0" destOrd="0" presId="urn:microsoft.com/office/officeart/2005/8/layout/default"/>
    <dgm:cxn modelId="{11993C11-3D25-3F4B-A2FA-054E94DCDE5F}" srcId="{80F48630-7CC3-40FB-9CD4-127EBAEAF017}" destId="{9FE97A98-4E20-F94A-B5AE-341E3E9EF6D7}" srcOrd="10" destOrd="0" parTransId="{44229349-8235-2C4E-9E87-ED51A5A201DF}" sibTransId="{5D4E1828-0E41-944D-B742-BAA1AB18430A}"/>
    <dgm:cxn modelId="{5ACF2A17-F05C-9540-BC6E-E6BA22D6841B}" type="presOf" srcId="{20A57891-0C5B-2C48-B16B-F7A0ABFEA50C}" destId="{C0FDE7C3-65C6-414C-A5D8-89F003EA160B}" srcOrd="0" destOrd="0" presId="urn:microsoft.com/office/officeart/2005/8/layout/default"/>
    <dgm:cxn modelId="{8A5F7E1E-F23A-DF4A-940A-C71A461156DD}" srcId="{80F48630-7CC3-40FB-9CD4-127EBAEAF017}" destId="{C6278460-BF74-764B-AE69-3A998C53ACF5}" srcOrd="15" destOrd="0" parTransId="{51E3C63D-0A27-5C4A-BE8E-0FF80864190D}" sibTransId="{2034A99D-8998-E343-A2D9-29DCC6908746}"/>
    <dgm:cxn modelId="{B3C3B623-C211-42B6-9DDD-E1272A6D01CA}" srcId="{80F48630-7CC3-40FB-9CD4-127EBAEAF017}" destId="{AA83DA64-CD6C-45D4-86DD-5BC575AE83CD}" srcOrd="3" destOrd="0" parTransId="{1CCF80BB-BA73-4BAD-843D-DAD665B99CD8}" sibTransId="{8F0CB1F6-674D-4587-9F29-AD847C4A9F7B}"/>
    <dgm:cxn modelId="{6EC5A02C-4F3C-4E4B-A6DB-62FB7E47A072}" srcId="{80F48630-7CC3-40FB-9CD4-127EBAEAF017}" destId="{C4086A57-2EEB-45A7-B136-26C97E3EB8CF}" srcOrd="2" destOrd="0" parTransId="{8EC524D0-C8FC-4800-877F-CE93B4AE65A5}" sibTransId="{8664F26E-0FC3-4020-8D74-5F25551C7ADE}"/>
    <dgm:cxn modelId="{6B19CA2C-1926-9543-B619-0391C8D5E80A}" type="presOf" srcId="{C6278460-BF74-764B-AE69-3A998C53ACF5}" destId="{EA09ADB4-233C-D64D-AE61-F4FD3A9762BA}" srcOrd="0" destOrd="0" presId="urn:microsoft.com/office/officeart/2005/8/layout/default"/>
    <dgm:cxn modelId="{B1ECB031-52DA-1F48-8948-63BEF4AC9E12}" type="presOf" srcId="{6E3A8C89-B7FA-4321-BCFD-85786E7364AB}" destId="{248AA052-5363-9F49-9CA8-2D6F37E7795F}" srcOrd="0" destOrd="0" presId="urn:microsoft.com/office/officeart/2005/8/layout/default"/>
    <dgm:cxn modelId="{1D264938-83A5-4CA4-B22D-CE22A563EB7F}" srcId="{80F48630-7CC3-40FB-9CD4-127EBAEAF017}" destId="{A8A9A83F-7293-4391-9632-9E2A2F1B6AD3}" srcOrd="8" destOrd="0" parTransId="{D7BC4945-568B-4501-A194-1E894423B46C}" sibTransId="{886E2413-EF10-464C-BC6B-4D821F906BEC}"/>
    <dgm:cxn modelId="{DF917A39-65C1-0340-A235-9C370DA19D16}" type="presOf" srcId="{80F48630-7CC3-40FB-9CD4-127EBAEAF017}" destId="{9A4FB75C-7AD0-2E44-9B9B-A7F2D942F512}" srcOrd="0" destOrd="0" presId="urn:microsoft.com/office/officeart/2005/8/layout/default"/>
    <dgm:cxn modelId="{018E116B-9427-1D47-9489-46873A7C8EDC}" type="presOf" srcId="{D3186836-371B-194D-9762-BD014A0F7D14}" destId="{6A9B3796-14DE-8B4E-8284-D9344CEEF275}" srcOrd="0" destOrd="0" presId="urn:microsoft.com/office/officeart/2005/8/layout/default"/>
    <dgm:cxn modelId="{88D7896B-91CF-1743-82E7-FF1E34A6FD59}" type="presOf" srcId="{2CAA07E2-BD51-426D-95C0-1ADA2DDDEEC0}" destId="{FA772B49-A7EE-F542-8BBF-CDF190B01CE5}" srcOrd="0" destOrd="0" presId="urn:microsoft.com/office/officeart/2005/8/layout/default"/>
    <dgm:cxn modelId="{486CE06B-402A-9341-AD52-F16DEB6481C0}" type="presOf" srcId="{9FE97A98-4E20-F94A-B5AE-341E3E9EF6D7}" destId="{E16C0E99-7B63-094F-8CB4-9236D74D86A0}" srcOrd="0" destOrd="0" presId="urn:microsoft.com/office/officeart/2005/8/layout/default"/>
    <dgm:cxn modelId="{A5351752-2F79-4556-93FA-EE7E2B0F2706}" srcId="{80F48630-7CC3-40FB-9CD4-127EBAEAF017}" destId="{11520A57-C6F7-40BB-8510-4E7E14365078}" srcOrd="1" destOrd="0" parTransId="{CEE90A0A-5B69-4E31-999A-EDC7040EC1CE}" sibTransId="{800A91EB-F4A7-403E-9CA1-2FE7FFD35FD4}"/>
    <dgm:cxn modelId="{7F21A452-29E0-4867-A2EE-EEAA5D59FCE9}" srcId="{80F48630-7CC3-40FB-9CD4-127EBAEAF017}" destId="{A7E791E8-6A85-419D-B8A0-2BC314B80859}" srcOrd="7" destOrd="0" parTransId="{416EFDA7-2BDB-4D48-951A-7FA138AC8E75}" sibTransId="{F83CEEBA-2C8C-40C6-AE67-070C3E13DD58}"/>
    <dgm:cxn modelId="{FD93EC54-7523-FB4F-8326-A5A1D306CD2C}" type="presOf" srcId="{96FCD82A-78CD-9B40-B024-BC740593A0CE}" destId="{9041B0FB-987B-F84D-AAD5-490E4915693C}" srcOrd="0" destOrd="0" presId="urn:microsoft.com/office/officeart/2005/8/layout/default"/>
    <dgm:cxn modelId="{B43F608B-04A2-424B-ACC0-44079FD90108}" type="presOf" srcId="{AA83DA64-CD6C-45D4-86DD-5BC575AE83CD}" destId="{4D51D87D-B2BB-6445-A5A1-A7B4DBCCC802}" srcOrd="0" destOrd="0" presId="urn:microsoft.com/office/officeart/2005/8/layout/default"/>
    <dgm:cxn modelId="{F5A67F92-B73A-7944-A236-D8015CA7A795}" srcId="{80F48630-7CC3-40FB-9CD4-127EBAEAF017}" destId="{5E0203DE-BB81-A84A-B0EC-FF096026DB3D}" srcOrd="11" destOrd="0" parTransId="{8532AB64-1DD0-B541-858E-D6438A9A61C6}" sibTransId="{F1B2852E-7965-A24D-8F79-300AAC76BFA2}"/>
    <dgm:cxn modelId="{3D874497-905F-6044-B61B-B36472636BD1}" type="presOf" srcId="{C4086A57-2EEB-45A7-B136-26C97E3EB8CF}" destId="{19A8DF80-6620-484E-8596-E3E13E39E958}" srcOrd="0" destOrd="0" presId="urn:microsoft.com/office/officeart/2005/8/layout/default"/>
    <dgm:cxn modelId="{3E7770A1-9B44-6844-9606-94B0999424DE}" srcId="{80F48630-7CC3-40FB-9CD4-127EBAEAF017}" destId="{B4666BAE-DBD5-4A47-A833-520695E3DC2B}" srcOrd="13" destOrd="0" parTransId="{24A0AA6F-2A33-5243-B28C-E69E655DB3FF}" sibTransId="{B33732C2-073E-B649-A6F1-C70938B1383E}"/>
    <dgm:cxn modelId="{35228FA2-25A3-498B-A15D-FEDAA0E0401E}" srcId="{80F48630-7CC3-40FB-9CD4-127EBAEAF017}" destId="{E9F6B66B-C1ED-4D8C-826A-12B9A77BFCFA}" srcOrd="4" destOrd="0" parTransId="{868DF611-00FB-4A8F-BFAD-78038667216E}" sibTransId="{28F750DD-DCEF-4A21-9EDB-59087C325F89}"/>
    <dgm:cxn modelId="{A8C871B1-6721-4940-90FF-56CB8310B016}" type="presOf" srcId="{AC4FDB35-A530-EE40-B8B2-55540A86E848}" destId="{4C6FCD07-2862-3541-B733-7343300B7B95}" srcOrd="0" destOrd="0" presId="urn:microsoft.com/office/officeart/2005/8/layout/default"/>
    <dgm:cxn modelId="{B3F334B4-052B-6C4F-9CD2-DDF3F286EA22}" type="presOf" srcId="{B4666BAE-DBD5-4A47-A833-520695E3DC2B}" destId="{4FBF4E8F-35C9-984B-85CB-49D60074DCD0}" srcOrd="0" destOrd="0" presId="urn:microsoft.com/office/officeart/2005/8/layout/default"/>
    <dgm:cxn modelId="{4B8C63C2-0352-4110-B399-203B610C292F}" srcId="{80F48630-7CC3-40FB-9CD4-127EBAEAF017}" destId="{2CAA07E2-BD51-426D-95C0-1ADA2DDDEEC0}" srcOrd="6" destOrd="0" parTransId="{D4276182-1115-4B8A-B24F-6386A1A3D293}" sibTransId="{85DBCCEE-80F3-44AC-8CC4-F6E310420652}"/>
    <dgm:cxn modelId="{1B3A8CC5-0C0E-994B-AA1E-376CB270025E}" type="presOf" srcId="{E9F6B66B-C1ED-4D8C-826A-12B9A77BFCFA}" destId="{730F9AFB-6E00-7F4B-863B-1092E9F6122E}" srcOrd="0" destOrd="0" presId="urn:microsoft.com/office/officeart/2005/8/layout/default"/>
    <dgm:cxn modelId="{562F8FC9-82AC-5A4C-8415-A42DD4ED18C1}" srcId="{80F48630-7CC3-40FB-9CD4-127EBAEAF017}" destId="{96FCD82A-78CD-9B40-B024-BC740593A0CE}" srcOrd="16" destOrd="0" parTransId="{9D077282-7317-894E-9551-1A69E1FBFC58}" sibTransId="{113549BE-4DDB-A041-8C90-7E685AF447E1}"/>
    <dgm:cxn modelId="{7F490CCC-8A7F-8A44-B355-A40109D2991F}" type="presOf" srcId="{A7E791E8-6A85-419D-B8A0-2BC314B80859}" destId="{416694ED-B966-0C4C-9E23-BE90B410D4F1}" srcOrd="0" destOrd="0" presId="urn:microsoft.com/office/officeart/2005/8/layout/default"/>
    <dgm:cxn modelId="{37447FD0-3F7E-0443-A51C-5114BB0EB361}" type="presOf" srcId="{11520A57-C6F7-40BB-8510-4E7E14365078}" destId="{BFCB853A-2CB2-FA44-94DE-DBB3340C4CC9}" srcOrd="0" destOrd="0" presId="urn:microsoft.com/office/officeart/2005/8/layout/default"/>
    <dgm:cxn modelId="{E537D0D3-F1E5-2441-AF7E-9C72943A6F4E}" type="presOf" srcId="{A8A9A83F-7293-4391-9632-9E2A2F1B6AD3}" destId="{27870E2D-4B68-CB4A-A158-0DCE6187255F}" srcOrd="0" destOrd="0" presId="urn:microsoft.com/office/officeart/2005/8/layout/default"/>
    <dgm:cxn modelId="{E97768D6-5B67-4842-90E9-71F2BE4B0E8D}" srcId="{80F48630-7CC3-40FB-9CD4-127EBAEAF017}" destId="{6E3A8C89-B7FA-4321-BCFD-85786E7364AB}" srcOrd="0" destOrd="0" parTransId="{9F5450A3-8843-433D-9EA9-7B8F2AE02F0E}" sibTransId="{B0487E9B-951E-4503-9C70-F74886623FA9}"/>
    <dgm:cxn modelId="{358131DE-694E-7249-A26E-462936D0D60F}" srcId="{80F48630-7CC3-40FB-9CD4-127EBAEAF017}" destId="{20A57891-0C5B-2C48-B16B-F7A0ABFEA50C}" srcOrd="9" destOrd="0" parTransId="{58343438-2EAE-4047-8B55-7E240A71CE78}" sibTransId="{74D1C11A-EE81-5841-911D-DF8657900B0E}"/>
    <dgm:cxn modelId="{BE5556E6-9394-D14F-9F18-81AFE9721693}" srcId="{80F48630-7CC3-40FB-9CD4-127EBAEAF017}" destId="{FD81F07F-106B-7942-9581-90516CFED50D}" srcOrd="14" destOrd="0" parTransId="{95F6D427-7A1D-2C4B-A536-54802B32CAF3}" sibTransId="{FB219D5E-7306-D24A-B699-A40F90AB5BA5}"/>
    <dgm:cxn modelId="{A22FB2ED-8ADF-EF49-8040-FC7BDD6E9EBB}" type="presOf" srcId="{5E0203DE-BB81-A84A-B0EC-FF096026DB3D}" destId="{BD111649-8F99-EB47-A5F6-F0392B27B667}" srcOrd="0" destOrd="0" presId="urn:microsoft.com/office/officeart/2005/8/layout/default"/>
    <dgm:cxn modelId="{6460ECED-EA6B-5C4A-A0A2-3DEBDA50F29A}" srcId="{80F48630-7CC3-40FB-9CD4-127EBAEAF017}" destId="{D3186836-371B-194D-9762-BD014A0F7D14}" srcOrd="12" destOrd="0" parTransId="{1AD5F931-23F2-5343-94D0-A058A9814B20}" sibTransId="{69F398F9-FFF0-4545-9D0C-4CEF578429F4}"/>
    <dgm:cxn modelId="{FDB94EFF-8FB7-6A49-8029-8E9039A2E32A}" srcId="{80F48630-7CC3-40FB-9CD4-127EBAEAF017}" destId="{AC4FDB35-A530-EE40-B8B2-55540A86E848}" srcOrd="5" destOrd="0" parTransId="{84E2C6D8-DF68-7E4B-BC17-B791A326377D}" sibTransId="{30818432-B860-7144-AC02-254E8B7E6522}"/>
    <dgm:cxn modelId="{F8A2C960-444A-224D-9BCE-6B7C84B2AEE8}" type="presParOf" srcId="{9A4FB75C-7AD0-2E44-9B9B-A7F2D942F512}" destId="{248AA052-5363-9F49-9CA8-2D6F37E7795F}" srcOrd="0" destOrd="0" presId="urn:microsoft.com/office/officeart/2005/8/layout/default"/>
    <dgm:cxn modelId="{2C8AF34E-2241-D34C-A276-3CF2349180FF}" type="presParOf" srcId="{9A4FB75C-7AD0-2E44-9B9B-A7F2D942F512}" destId="{99027734-F6C4-554D-AA80-41D42CAE30B6}" srcOrd="1" destOrd="0" presId="urn:microsoft.com/office/officeart/2005/8/layout/default"/>
    <dgm:cxn modelId="{08407ECD-82D9-E64D-9DC0-E1A2499F918C}" type="presParOf" srcId="{9A4FB75C-7AD0-2E44-9B9B-A7F2D942F512}" destId="{BFCB853A-2CB2-FA44-94DE-DBB3340C4CC9}" srcOrd="2" destOrd="0" presId="urn:microsoft.com/office/officeart/2005/8/layout/default"/>
    <dgm:cxn modelId="{8D7B83E8-1C06-2548-BD2A-6DC16AD24971}" type="presParOf" srcId="{9A4FB75C-7AD0-2E44-9B9B-A7F2D942F512}" destId="{03D0F015-85D7-BA48-868E-D6FA28E5EB07}" srcOrd="3" destOrd="0" presId="urn:microsoft.com/office/officeart/2005/8/layout/default"/>
    <dgm:cxn modelId="{C8A3ABC6-6DBA-F54F-B648-CDB3B20D1978}" type="presParOf" srcId="{9A4FB75C-7AD0-2E44-9B9B-A7F2D942F512}" destId="{19A8DF80-6620-484E-8596-E3E13E39E958}" srcOrd="4" destOrd="0" presId="urn:microsoft.com/office/officeart/2005/8/layout/default"/>
    <dgm:cxn modelId="{9F257691-8BF2-2049-81C5-0372567B0FEA}" type="presParOf" srcId="{9A4FB75C-7AD0-2E44-9B9B-A7F2D942F512}" destId="{E5ECFB43-2920-5D43-B8CB-24D1765928D2}" srcOrd="5" destOrd="0" presId="urn:microsoft.com/office/officeart/2005/8/layout/default"/>
    <dgm:cxn modelId="{5552FC9E-68B8-3F41-864A-FA732136EAE3}" type="presParOf" srcId="{9A4FB75C-7AD0-2E44-9B9B-A7F2D942F512}" destId="{4D51D87D-B2BB-6445-A5A1-A7B4DBCCC802}" srcOrd="6" destOrd="0" presId="urn:microsoft.com/office/officeart/2005/8/layout/default"/>
    <dgm:cxn modelId="{F9747C8D-8436-1E48-9D7F-B4D3050E1F9E}" type="presParOf" srcId="{9A4FB75C-7AD0-2E44-9B9B-A7F2D942F512}" destId="{B245CFCD-EC06-E24B-A642-072F2436D5E0}" srcOrd="7" destOrd="0" presId="urn:microsoft.com/office/officeart/2005/8/layout/default"/>
    <dgm:cxn modelId="{4753BA5E-1F0B-824F-8151-CDC7C13A92F0}" type="presParOf" srcId="{9A4FB75C-7AD0-2E44-9B9B-A7F2D942F512}" destId="{730F9AFB-6E00-7F4B-863B-1092E9F6122E}" srcOrd="8" destOrd="0" presId="urn:microsoft.com/office/officeart/2005/8/layout/default"/>
    <dgm:cxn modelId="{DF530CDF-8F64-6F47-AE44-181C25B9323B}" type="presParOf" srcId="{9A4FB75C-7AD0-2E44-9B9B-A7F2D942F512}" destId="{4B28F459-123F-8241-A09F-372173B088D8}" srcOrd="9" destOrd="0" presId="urn:microsoft.com/office/officeart/2005/8/layout/default"/>
    <dgm:cxn modelId="{E7A7BA50-4AC1-4143-BF1E-B97BF3B43C1A}" type="presParOf" srcId="{9A4FB75C-7AD0-2E44-9B9B-A7F2D942F512}" destId="{4C6FCD07-2862-3541-B733-7343300B7B95}" srcOrd="10" destOrd="0" presId="urn:microsoft.com/office/officeart/2005/8/layout/default"/>
    <dgm:cxn modelId="{FBE2B6AA-0752-F548-AA33-CCD1695EB513}" type="presParOf" srcId="{9A4FB75C-7AD0-2E44-9B9B-A7F2D942F512}" destId="{412D6C30-5F98-4446-8230-02BD82CBA4FD}" srcOrd="11" destOrd="0" presId="urn:microsoft.com/office/officeart/2005/8/layout/default"/>
    <dgm:cxn modelId="{3F3B6DF7-2AA2-F144-AD80-9914CF97B036}" type="presParOf" srcId="{9A4FB75C-7AD0-2E44-9B9B-A7F2D942F512}" destId="{FA772B49-A7EE-F542-8BBF-CDF190B01CE5}" srcOrd="12" destOrd="0" presId="urn:microsoft.com/office/officeart/2005/8/layout/default"/>
    <dgm:cxn modelId="{58BDB771-0E07-364F-9000-66862D8A2715}" type="presParOf" srcId="{9A4FB75C-7AD0-2E44-9B9B-A7F2D942F512}" destId="{09B3B09F-4676-F84F-B72A-1DFBA677966F}" srcOrd="13" destOrd="0" presId="urn:microsoft.com/office/officeart/2005/8/layout/default"/>
    <dgm:cxn modelId="{1C0FE940-7C45-5844-BFE6-EDD0E00F5405}" type="presParOf" srcId="{9A4FB75C-7AD0-2E44-9B9B-A7F2D942F512}" destId="{416694ED-B966-0C4C-9E23-BE90B410D4F1}" srcOrd="14" destOrd="0" presId="urn:microsoft.com/office/officeart/2005/8/layout/default"/>
    <dgm:cxn modelId="{0DD3DD43-11A1-224A-A3CE-E404009F1F62}" type="presParOf" srcId="{9A4FB75C-7AD0-2E44-9B9B-A7F2D942F512}" destId="{EB4BE783-E2A0-E14E-A2AC-49AEE1407CC3}" srcOrd="15" destOrd="0" presId="urn:microsoft.com/office/officeart/2005/8/layout/default"/>
    <dgm:cxn modelId="{D5A021DF-05B7-1E4B-A5DA-251D6107FEB3}" type="presParOf" srcId="{9A4FB75C-7AD0-2E44-9B9B-A7F2D942F512}" destId="{27870E2D-4B68-CB4A-A158-0DCE6187255F}" srcOrd="16" destOrd="0" presId="urn:microsoft.com/office/officeart/2005/8/layout/default"/>
    <dgm:cxn modelId="{D4977CAD-93EA-5746-B776-32C25E77E7A5}" type="presParOf" srcId="{9A4FB75C-7AD0-2E44-9B9B-A7F2D942F512}" destId="{AC52D903-6AF5-D541-A139-5143EB83F5AF}" srcOrd="17" destOrd="0" presId="urn:microsoft.com/office/officeart/2005/8/layout/default"/>
    <dgm:cxn modelId="{354B4F22-A0C8-F24B-893A-16BFB17BCBE3}" type="presParOf" srcId="{9A4FB75C-7AD0-2E44-9B9B-A7F2D942F512}" destId="{C0FDE7C3-65C6-414C-A5D8-89F003EA160B}" srcOrd="18" destOrd="0" presId="urn:microsoft.com/office/officeart/2005/8/layout/default"/>
    <dgm:cxn modelId="{DFE3841A-389A-A04B-A2F7-C888466B0113}" type="presParOf" srcId="{9A4FB75C-7AD0-2E44-9B9B-A7F2D942F512}" destId="{7023639C-912E-5842-919C-34CA2D93DDF4}" srcOrd="19" destOrd="0" presId="urn:microsoft.com/office/officeart/2005/8/layout/default"/>
    <dgm:cxn modelId="{9817E61B-F578-C648-9681-196C6DB204B8}" type="presParOf" srcId="{9A4FB75C-7AD0-2E44-9B9B-A7F2D942F512}" destId="{E16C0E99-7B63-094F-8CB4-9236D74D86A0}" srcOrd="20" destOrd="0" presId="urn:microsoft.com/office/officeart/2005/8/layout/default"/>
    <dgm:cxn modelId="{C65BD10D-928E-EE40-83B5-BF1894C7D74F}" type="presParOf" srcId="{9A4FB75C-7AD0-2E44-9B9B-A7F2D942F512}" destId="{0407EBC5-7A03-E94D-AF0A-BA454B2569D0}" srcOrd="21" destOrd="0" presId="urn:microsoft.com/office/officeart/2005/8/layout/default"/>
    <dgm:cxn modelId="{AF96D771-9B74-7D4F-BFE2-4FA5F1626791}" type="presParOf" srcId="{9A4FB75C-7AD0-2E44-9B9B-A7F2D942F512}" destId="{BD111649-8F99-EB47-A5F6-F0392B27B667}" srcOrd="22" destOrd="0" presId="urn:microsoft.com/office/officeart/2005/8/layout/default"/>
    <dgm:cxn modelId="{DFD26BC7-0AF1-BD45-AE9B-D5C4886DF249}" type="presParOf" srcId="{9A4FB75C-7AD0-2E44-9B9B-A7F2D942F512}" destId="{71E18063-9121-704B-869B-EA8D061A5A87}" srcOrd="23" destOrd="0" presId="urn:microsoft.com/office/officeart/2005/8/layout/default"/>
    <dgm:cxn modelId="{1ABFD59F-3056-4A43-B655-BC4A062E34B1}" type="presParOf" srcId="{9A4FB75C-7AD0-2E44-9B9B-A7F2D942F512}" destId="{6A9B3796-14DE-8B4E-8284-D9344CEEF275}" srcOrd="24" destOrd="0" presId="urn:microsoft.com/office/officeart/2005/8/layout/default"/>
    <dgm:cxn modelId="{C0CE38A7-8D9B-5A4E-9215-8934C9212582}" type="presParOf" srcId="{9A4FB75C-7AD0-2E44-9B9B-A7F2D942F512}" destId="{35BD4017-1369-624F-AE12-387EBB7C3A62}" srcOrd="25" destOrd="0" presId="urn:microsoft.com/office/officeart/2005/8/layout/default"/>
    <dgm:cxn modelId="{15F78667-2E40-F442-9F4D-9B221878DB38}" type="presParOf" srcId="{9A4FB75C-7AD0-2E44-9B9B-A7F2D942F512}" destId="{4FBF4E8F-35C9-984B-85CB-49D60074DCD0}" srcOrd="26" destOrd="0" presId="urn:microsoft.com/office/officeart/2005/8/layout/default"/>
    <dgm:cxn modelId="{19E7FBF2-3CA9-BF4B-A563-1D1EB9B2DE90}" type="presParOf" srcId="{9A4FB75C-7AD0-2E44-9B9B-A7F2D942F512}" destId="{3A2FDFF1-7A71-9449-BF8A-47FB87A5DB1F}" srcOrd="27" destOrd="0" presId="urn:microsoft.com/office/officeart/2005/8/layout/default"/>
    <dgm:cxn modelId="{B4FC95A3-8738-4C42-9426-7DDDC30AD7F0}" type="presParOf" srcId="{9A4FB75C-7AD0-2E44-9B9B-A7F2D942F512}" destId="{A417C50F-5F6E-774A-B333-0015A58F6192}" srcOrd="28" destOrd="0" presId="urn:microsoft.com/office/officeart/2005/8/layout/default"/>
    <dgm:cxn modelId="{AE3F6F3E-FEB6-8648-BE29-EDD6069C068E}" type="presParOf" srcId="{9A4FB75C-7AD0-2E44-9B9B-A7F2D942F512}" destId="{5EFF5E70-007B-E645-9C22-5537DB48C4B1}" srcOrd="29" destOrd="0" presId="urn:microsoft.com/office/officeart/2005/8/layout/default"/>
    <dgm:cxn modelId="{7A5D9A01-4123-0E47-818F-10BC83DF2FD6}" type="presParOf" srcId="{9A4FB75C-7AD0-2E44-9B9B-A7F2D942F512}" destId="{EA09ADB4-233C-D64D-AE61-F4FD3A9762BA}" srcOrd="30" destOrd="0" presId="urn:microsoft.com/office/officeart/2005/8/layout/default"/>
    <dgm:cxn modelId="{4827C852-0076-2640-9A86-1055319CDEFF}" type="presParOf" srcId="{9A4FB75C-7AD0-2E44-9B9B-A7F2D942F512}" destId="{B6DB9E37-B667-7E44-8D56-08029F3019DC}" srcOrd="31" destOrd="0" presId="urn:microsoft.com/office/officeart/2005/8/layout/default"/>
    <dgm:cxn modelId="{73E52E3B-1B51-8549-A1BF-FED571F150C3}" type="presParOf" srcId="{9A4FB75C-7AD0-2E44-9B9B-A7F2D942F512}" destId="{9041B0FB-987B-F84D-AAD5-490E4915693C}" srcOrd="32"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8BCF9C3-6D5B-494E-8370-739F40BC883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F12EC16-7B6C-A24F-B478-34937FDFA001}">
      <dgm:prSet phldrT="[Text]"/>
      <dgm:spPr/>
      <dgm:t>
        <a:bodyPr/>
        <a:lstStyle/>
        <a:p>
          <a:r>
            <a:rPr lang="en-US" dirty="0"/>
            <a:t>A justifiable reason for discrimination</a:t>
          </a:r>
        </a:p>
      </dgm:t>
      <dgm:extLst>
        <a:ext uri="{E40237B7-FDA0-4F09-8148-C483321AD2D9}">
          <dgm14:cNvPr xmlns:dgm14="http://schemas.microsoft.com/office/drawing/2010/diagram" id="0" name="" descr="•A justifiable reason for discrimination&#10;•Good faith or genuine &#10;•Rare and relate to unique situations &#10;•Mandatory retirement age for pilots&#10;"/>
        </a:ext>
      </dgm:extLst>
    </dgm:pt>
    <dgm:pt modelId="{FD2A2B99-D7C7-1E49-AEEA-6510E350F7BA}" type="parTrans" cxnId="{1099165C-AC40-C342-B29A-ECFDB9B65781}">
      <dgm:prSet/>
      <dgm:spPr/>
      <dgm:t>
        <a:bodyPr/>
        <a:lstStyle/>
        <a:p>
          <a:endParaRPr lang="en-US"/>
        </a:p>
      </dgm:t>
    </dgm:pt>
    <dgm:pt modelId="{837C4F89-7F84-734F-AB5F-7BACCEF3F4EE}" type="sibTrans" cxnId="{1099165C-AC40-C342-B29A-ECFDB9B65781}">
      <dgm:prSet/>
      <dgm:spPr/>
      <dgm:t>
        <a:bodyPr/>
        <a:lstStyle/>
        <a:p>
          <a:endParaRPr lang="en-US"/>
        </a:p>
      </dgm:t>
    </dgm:pt>
    <dgm:pt modelId="{CA5864D0-8FBA-924C-9DF4-2AE1F7F882FD}">
      <dgm:prSet phldrT="[Text]"/>
      <dgm:spPr/>
      <dgm:t>
        <a:bodyPr/>
        <a:lstStyle/>
        <a:p>
          <a:r>
            <a:rPr lang="en-CA" dirty="0"/>
            <a:t>Good faith or genuine</a:t>
          </a:r>
          <a:r>
            <a:rPr lang="en-US" dirty="0"/>
            <a:t>​</a:t>
          </a:r>
        </a:p>
      </dgm:t>
      <dgm:extLst>
        <a:ext uri="{E40237B7-FDA0-4F09-8148-C483321AD2D9}">
          <dgm14:cNvPr xmlns:dgm14="http://schemas.microsoft.com/office/drawing/2010/diagram" id="0" name="" descr="•A justifiable reason for discrimination&#10;•Good faith or genuine &#10;•Rare and relate to unique situations &#10;•Mandatory retirement age for pilots&#10;&#10;"/>
        </a:ext>
      </dgm:extLst>
    </dgm:pt>
    <dgm:pt modelId="{A7601E86-1FD4-3840-B2BB-D60E9E1BBFE0}" type="parTrans" cxnId="{2897398E-9628-0145-893C-9F546585EF76}">
      <dgm:prSet/>
      <dgm:spPr/>
      <dgm:t>
        <a:bodyPr/>
        <a:lstStyle/>
        <a:p>
          <a:endParaRPr lang="en-US"/>
        </a:p>
      </dgm:t>
    </dgm:pt>
    <dgm:pt modelId="{FAF222B7-EB37-2C4C-BD18-A00A7C66DE7A}" type="sibTrans" cxnId="{2897398E-9628-0145-893C-9F546585EF76}">
      <dgm:prSet/>
      <dgm:spPr/>
      <dgm:t>
        <a:bodyPr/>
        <a:lstStyle/>
        <a:p>
          <a:endParaRPr lang="en-US"/>
        </a:p>
      </dgm:t>
    </dgm:pt>
    <dgm:pt modelId="{324E1AC7-0591-8647-A7B0-305F90B35747}">
      <dgm:prSet/>
      <dgm:spPr/>
      <dgm:t>
        <a:bodyPr/>
        <a:lstStyle/>
        <a:p>
          <a:r>
            <a:rPr lang="en-CA" dirty="0"/>
            <a:t>Rare and</a:t>
          </a:r>
          <a:br>
            <a:rPr lang="en-CA" dirty="0"/>
          </a:br>
          <a:r>
            <a:rPr lang="en-CA" dirty="0"/>
            <a:t>relate to unique situations</a:t>
          </a:r>
          <a:endParaRPr lang="en-US" dirty="0"/>
        </a:p>
      </dgm:t>
      <dgm:extLst>
        <a:ext uri="{E40237B7-FDA0-4F09-8148-C483321AD2D9}">
          <dgm14:cNvPr xmlns:dgm14="http://schemas.microsoft.com/office/drawing/2010/diagram" id="0" name="" descr="•A justifiable reason for discrimination&#10;•Good faith or genuine &#10;•Rare and relate to unique situations &#10;•Mandatory retirement age for pilots&#10;"/>
        </a:ext>
      </dgm:extLst>
    </dgm:pt>
    <dgm:pt modelId="{E17719FB-D1BC-FB4D-BF20-AD42F5E35BF4}" type="parTrans" cxnId="{6E24518A-017C-594D-9EE4-7D383C2A3E80}">
      <dgm:prSet/>
      <dgm:spPr/>
      <dgm:t>
        <a:bodyPr/>
        <a:lstStyle/>
        <a:p>
          <a:endParaRPr lang="en-US"/>
        </a:p>
      </dgm:t>
    </dgm:pt>
    <dgm:pt modelId="{E3B90BD4-3328-4F4E-A128-D4F825FBD918}" type="sibTrans" cxnId="{6E24518A-017C-594D-9EE4-7D383C2A3E80}">
      <dgm:prSet/>
      <dgm:spPr/>
      <dgm:t>
        <a:bodyPr/>
        <a:lstStyle/>
        <a:p>
          <a:endParaRPr lang="en-US"/>
        </a:p>
      </dgm:t>
    </dgm:pt>
    <dgm:pt modelId="{8CBDCF98-A7C0-DA49-BABF-35FF654C07F1}" type="pres">
      <dgm:prSet presAssocID="{28BCF9C3-6D5B-494E-8370-739F40BC8830}" presName="diagram" presStyleCnt="0">
        <dgm:presLayoutVars>
          <dgm:dir/>
          <dgm:resizeHandles val="exact"/>
        </dgm:presLayoutVars>
      </dgm:prSet>
      <dgm:spPr/>
    </dgm:pt>
    <dgm:pt modelId="{48C3D9DB-AE33-284E-8488-3B2BBC0B32AB}" type="pres">
      <dgm:prSet presAssocID="{BF12EC16-7B6C-A24F-B478-34937FDFA001}" presName="node" presStyleLbl="node1" presStyleIdx="0" presStyleCnt="3" custLinFactNeighborX="-3692" custLinFactNeighborY="-119">
        <dgm:presLayoutVars>
          <dgm:bulletEnabled val="1"/>
        </dgm:presLayoutVars>
      </dgm:prSet>
      <dgm:spPr/>
    </dgm:pt>
    <dgm:pt modelId="{2002A675-2FA1-744A-849F-76624160BBEE}" type="pres">
      <dgm:prSet presAssocID="{837C4F89-7F84-734F-AB5F-7BACCEF3F4EE}" presName="sibTrans" presStyleCnt="0"/>
      <dgm:spPr/>
    </dgm:pt>
    <dgm:pt modelId="{2F02C412-3E9B-F642-BADE-C8F73848EC96}" type="pres">
      <dgm:prSet presAssocID="{CA5864D0-8FBA-924C-9DF4-2AE1F7F882FD}" presName="node" presStyleLbl="node1" presStyleIdx="1" presStyleCnt="3">
        <dgm:presLayoutVars>
          <dgm:bulletEnabled val="1"/>
        </dgm:presLayoutVars>
      </dgm:prSet>
      <dgm:spPr/>
    </dgm:pt>
    <dgm:pt modelId="{3E1C7688-5A08-0942-B953-21F5DEB721EF}" type="pres">
      <dgm:prSet presAssocID="{FAF222B7-EB37-2C4C-BD18-A00A7C66DE7A}" presName="sibTrans" presStyleCnt="0"/>
      <dgm:spPr/>
    </dgm:pt>
    <dgm:pt modelId="{BAAFB1F3-F8DE-1344-86DF-AA87BD557F19}" type="pres">
      <dgm:prSet presAssocID="{324E1AC7-0591-8647-A7B0-305F90B35747}" presName="node" presStyleLbl="node1" presStyleIdx="2" presStyleCnt="3" custLinFactNeighborX="-4152" custLinFactNeighborY="-9035">
        <dgm:presLayoutVars>
          <dgm:bulletEnabled val="1"/>
        </dgm:presLayoutVars>
      </dgm:prSet>
      <dgm:spPr/>
    </dgm:pt>
  </dgm:ptLst>
  <dgm:cxnLst>
    <dgm:cxn modelId="{CE426210-1645-374D-801B-1890DD01F3BE}" type="presOf" srcId="{BF12EC16-7B6C-A24F-B478-34937FDFA001}" destId="{48C3D9DB-AE33-284E-8488-3B2BBC0B32AB}" srcOrd="0" destOrd="0" presId="urn:microsoft.com/office/officeart/2005/8/layout/default"/>
    <dgm:cxn modelId="{1099165C-AC40-C342-B29A-ECFDB9B65781}" srcId="{28BCF9C3-6D5B-494E-8370-739F40BC8830}" destId="{BF12EC16-7B6C-A24F-B478-34937FDFA001}" srcOrd="0" destOrd="0" parTransId="{FD2A2B99-D7C7-1E49-AEEA-6510E350F7BA}" sibTransId="{837C4F89-7F84-734F-AB5F-7BACCEF3F4EE}"/>
    <dgm:cxn modelId="{B9327E47-264D-FC4E-BCE2-1C5A0C2D29F3}" type="presOf" srcId="{28BCF9C3-6D5B-494E-8370-739F40BC8830}" destId="{8CBDCF98-A7C0-DA49-BABF-35FF654C07F1}" srcOrd="0" destOrd="0" presId="urn:microsoft.com/office/officeart/2005/8/layout/default"/>
    <dgm:cxn modelId="{9A0C964E-A73E-9246-9036-C555F54775ED}" type="presOf" srcId="{324E1AC7-0591-8647-A7B0-305F90B35747}" destId="{BAAFB1F3-F8DE-1344-86DF-AA87BD557F19}" srcOrd="0" destOrd="0" presId="urn:microsoft.com/office/officeart/2005/8/layout/default"/>
    <dgm:cxn modelId="{6E24518A-017C-594D-9EE4-7D383C2A3E80}" srcId="{28BCF9C3-6D5B-494E-8370-739F40BC8830}" destId="{324E1AC7-0591-8647-A7B0-305F90B35747}" srcOrd="2" destOrd="0" parTransId="{E17719FB-D1BC-FB4D-BF20-AD42F5E35BF4}" sibTransId="{E3B90BD4-3328-4F4E-A128-D4F825FBD918}"/>
    <dgm:cxn modelId="{2897398E-9628-0145-893C-9F546585EF76}" srcId="{28BCF9C3-6D5B-494E-8370-739F40BC8830}" destId="{CA5864D0-8FBA-924C-9DF4-2AE1F7F882FD}" srcOrd="1" destOrd="0" parTransId="{A7601E86-1FD4-3840-B2BB-D60E9E1BBFE0}" sibTransId="{FAF222B7-EB37-2C4C-BD18-A00A7C66DE7A}"/>
    <dgm:cxn modelId="{9AF23892-7110-8743-B446-0928FBB34C0E}" type="presOf" srcId="{CA5864D0-8FBA-924C-9DF4-2AE1F7F882FD}" destId="{2F02C412-3E9B-F642-BADE-C8F73848EC96}" srcOrd="0" destOrd="0" presId="urn:microsoft.com/office/officeart/2005/8/layout/default"/>
    <dgm:cxn modelId="{83881C12-19AA-5C4D-839E-A4DDCC95D3F5}" type="presParOf" srcId="{8CBDCF98-A7C0-DA49-BABF-35FF654C07F1}" destId="{48C3D9DB-AE33-284E-8488-3B2BBC0B32AB}" srcOrd="0" destOrd="0" presId="urn:microsoft.com/office/officeart/2005/8/layout/default"/>
    <dgm:cxn modelId="{81C85D5F-4E00-A04C-AE43-3C60093E3CA2}" type="presParOf" srcId="{8CBDCF98-A7C0-DA49-BABF-35FF654C07F1}" destId="{2002A675-2FA1-744A-849F-76624160BBEE}" srcOrd="1" destOrd="0" presId="urn:microsoft.com/office/officeart/2005/8/layout/default"/>
    <dgm:cxn modelId="{3B50E7D9-FAD1-9D49-AFE9-CECA351D7D50}" type="presParOf" srcId="{8CBDCF98-A7C0-DA49-BABF-35FF654C07F1}" destId="{2F02C412-3E9B-F642-BADE-C8F73848EC96}" srcOrd="2" destOrd="0" presId="urn:microsoft.com/office/officeart/2005/8/layout/default"/>
    <dgm:cxn modelId="{296F0632-52A8-B24D-9864-05D6E53EB9C2}" type="presParOf" srcId="{8CBDCF98-A7C0-DA49-BABF-35FF654C07F1}" destId="{3E1C7688-5A08-0942-B953-21F5DEB721EF}" srcOrd="3" destOrd="0" presId="urn:microsoft.com/office/officeart/2005/8/layout/default"/>
    <dgm:cxn modelId="{8347A942-485F-9A46-A56D-BB4206D71659}" type="presParOf" srcId="{8CBDCF98-A7C0-DA49-BABF-35FF654C07F1}" destId="{BAAFB1F3-F8DE-1344-86DF-AA87BD557F19}"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AB2AA-B468-8545-8F95-7BA202D38A6F}">
      <dsp:nvSpPr>
        <dsp:cNvPr id="0" name=""/>
        <dsp:cNvSpPr/>
      </dsp:nvSpPr>
      <dsp:spPr>
        <a:xfrm>
          <a:off x="-2623301" y="-404758"/>
          <a:ext cx="3131369" cy="3131369"/>
        </a:xfrm>
        <a:prstGeom prst="blockArc">
          <a:avLst>
            <a:gd name="adj1" fmla="val 18900000"/>
            <a:gd name="adj2" fmla="val 2700000"/>
            <a:gd name="adj3" fmla="val 69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D2B4D5-C4BF-8D4C-A8D7-3F52EA4FE26F}">
      <dsp:nvSpPr>
        <dsp:cNvPr id="0" name=""/>
        <dsp:cNvSpPr/>
      </dsp:nvSpPr>
      <dsp:spPr>
        <a:xfrm>
          <a:off x="326643" y="232185"/>
          <a:ext cx="4408184" cy="46437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594"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Diversity</a:t>
          </a:r>
        </a:p>
      </dsp:txBody>
      <dsp:txXfrm>
        <a:off x="326643" y="232185"/>
        <a:ext cx="4408184" cy="464370"/>
      </dsp:txXfrm>
    </dsp:sp>
    <dsp:sp modelId="{AEE31F51-2E86-3E4E-8726-50F77BF8D3B4}">
      <dsp:nvSpPr>
        <dsp:cNvPr id="0" name=""/>
        <dsp:cNvSpPr/>
      </dsp:nvSpPr>
      <dsp:spPr>
        <a:xfrm>
          <a:off x="36411" y="174138"/>
          <a:ext cx="580463" cy="58046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F7BDA8-F9B9-944D-9BE9-7A5939E31C57}">
      <dsp:nvSpPr>
        <dsp:cNvPr id="0" name=""/>
        <dsp:cNvSpPr/>
      </dsp:nvSpPr>
      <dsp:spPr>
        <a:xfrm>
          <a:off x="495442" y="928740"/>
          <a:ext cx="4239385" cy="46437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594"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Rights &amp; Ethics</a:t>
          </a:r>
        </a:p>
      </dsp:txBody>
      <dsp:txXfrm>
        <a:off x="495442" y="928740"/>
        <a:ext cx="4239385" cy="464370"/>
      </dsp:txXfrm>
    </dsp:sp>
    <dsp:sp modelId="{A62DB143-E165-AF4D-A4FE-6EB85068E27D}">
      <dsp:nvSpPr>
        <dsp:cNvPr id="0" name=""/>
        <dsp:cNvSpPr/>
      </dsp:nvSpPr>
      <dsp:spPr>
        <a:xfrm>
          <a:off x="205210" y="870694"/>
          <a:ext cx="580463" cy="58046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174FC8-A083-4140-A792-B70072011680}">
      <dsp:nvSpPr>
        <dsp:cNvPr id="0" name=""/>
        <dsp:cNvSpPr/>
      </dsp:nvSpPr>
      <dsp:spPr>
        <a:xfrm>
          <a:off x="326643" y="1625296"/>
          <a:ext cx="4408184" cy="46437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594"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t>Work-Life Balance</a:t>
          </a:r>
        </a:p>
      </dsp:txBody>
      <dsp:txXfrm>
        <a:off x="326643" y="1625296"/>
        <a:ext cx="4408184" cy="464370"/>
      </dsp:txXfrm>
    </dsp:sp>
    <dsp:sp modelId="{AAFF6360-912C-5345-9696-0D430C74D8D1}">
      <dsp:nvSpPr>
        <dsp:cNvPr id="0" name=""/>
        <dsp:cNvSpPr/>
      </dsp:nvSpPr>
      <dsp:spPr>
        <a:xfrm>
          <a:off x="36411" y="1567250"/>
          <a:ext cx="580463" cy="58046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221A4-169B-8246-99BC-72BF8168D698}">
      <dsp:nvSpPr>
        <dsp:cNvPr id="0" name=""/>
        <dsp:cNvSpPr/>
      </dsp:nvSpPr>
      <dsp:spPr>
        <a:xfrm>
          <a:off x="506015" y="66"/>
          <a:ext cx="1785937" cy="10715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Freedom of conscience and religion</a:t>
          </a:r>
        </a:p>
      </dsp:txBody>
      <dsp:txXfrm>
        <a:off x="506015" y="66"/>
        <a:ext cx="1785937" cy="1071562"/>
      </dsp:txXfrm>
    </dsp:sp>
    <dsp:sp modelId="{D35FF57E-0875-AE4E-8E65-5A20A201F091}">
      <dsp:nvSpPr>
        <dsp:cNvPr id="0" name=""/>
        <dsp:cNvSpPr/>
      </dsp:nvSpPr>
      <dsp:spPr>
        <a:xfrm>
          <a:off x="2470546" y="66"/>
          <a:ext cx="1785937" cy="10715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Freedom of thought, belief, expression and opinion</a:t>
          </a:r>
        </a:p>
      </dsp:txBody>
      <dsp:txXfrm>
        <a:off x="2470546" y="66"/>
        <a:ext cx="1785937" cy="1071562"/>
      </dsp:txXfrm>
    </dsp:sp>
    <dsp:sp modelId="{E2A87077-663E-1C42-B735-8B035B032039}">
      <dsp:nvSpPr>
        <dsp:cNvPr id="0" name=""/>
        <dsp:cNvSpPr/>
      </dsp:nvSpPr>
      <dsp:spPr>
        <a:xfrm>
          <a:off x="506015" y="1250222"/>
          <a:ext cx="1785937" cy="10715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Freedom of peaceful assembly</a:t>
          </a:r>
        </a:p>
      </dsp:txBody>
      <dsp:txXfrm>
        <a:off x="506015" y="1250222"/>
        <a:ext cx="1785937" cy="1071562"/>
      </dsp:txXfrm>
    </dsp:sp>
    <dsp:sp modelId="{5274400A-0919-BA4D-B7D6-61CBF0AC3D46}">
      <dsp:nvSpPr>
        <dsp:cNvPr id="0" name=""/>
        <dsp:cNvSpPr/>
      </dsp:nvSpPr>
      <dsp:spPr>
        <a:xfrm>
          <a:off x="2470546" y="1250222"/>
          <a:ext cx="1785937" cy="10715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Freedom of association</a:t>
          </a:r>
        </a:p>
      </dsp:txBody>
      <dsp:txXfrm>
        <a:off x="2470546" y="1250222"/>
        <a:ext cx="1785937" cy="10715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221A4-169B-8246-99BC-72BF8168D698}">
      <dsp:nvSpPr>
        <dsp:cNvPr id="0" name=""/>
        <dsp:cNvSpPr/>
      </dsp:nvSpPr>
      <dsp:spPr>
        <a:xfrm>
          <a:off x="2960" y="26175"/>
          <a:ext cx="1603001" cy="961800"/>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Services</a:t>
          </a:r>
        </a:p>
      </dsp:txBody>
      <dsp:txXfrm>
        <a:off x="2960" y="26175"/>
        <a:ext cx="1603001" cy="961800"/>
      </dsp:txXfrm>
    </dsp:sp>
    <dsp:sp modelId="{7456D396-218C-9642-956E-C561C425D3C0}">
      <dsp:nvSpPr>
        <dsp:cNvPr id="0" name=""/>
        <dsp:cNvSpPr/>
      </dsp:nvSpPr>
      <dsp:spPr>
        <a:xfrm>
          <a:off x="1766261" y="26175"/>
          <a:ext cx="1603001" cy="961800"/>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Housing</a:t>
          </a:r>
        </a:p>
      </dsp:txBody>
      <dsp:txXfrm>
        <a:off x="1766261" y="26175"/>
        <a:ext cx="1603001" cy="961800"/>
      </dsp:txXfrm>
    </dsp:sp>
    <dsp:sp modelId="{C8E691B8-B4AA-A04E-AF8A-73EC97ED26B4}">
      <dsp:nvSpPr>
        <dsp:cNvPr id="0" name=""/>
        <dsp:cNvSpPr/>
      </dsp:nvSpPr>
      <dsp:spPr>
        <a:xfrm>
          <a:off x="3529562" y="26175"/>
          <a:ext cx="1603001" cy="961800"/>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Contracts</a:t>
          </a:r>
        </a:p>
      </dsp:txBody>
      <dsp:txXfrm>
        <a:off x="3529562" y="26175"/>
        <a:ext cx="1603001" cy="961800"/>
      </dsp:txXfrm>
    </dsp:sp>
    <dsp:sp modelId="{C0370270-BDCD-8F47-824D-40FBFAB3AB6B}">
      <dsp:nvSpPr>
        <dsp:cNvPr id="0" name=""/>
        <dsp:cNvSpPr/>
      </dsp:nvSpPr>
      <dsp:spPr>
        <a:xfrm>
          <a:off x="5292864" y="26175"/>
          <a:ext cx="1603001" cy="961800"/>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Employment</a:t>
          </a:r>
        </a:p>
      </dsp:txBody>
      <dsp:txXfrm>
        <a:off x="5292864" y="26175"/>
        <a:ext cx="1603001" cy="961800"/>
      </dsp:txXfrm>
    </dsp:sp>
    <dsp:sp modelId="{88E839D6-3243-9B49-A58D-5331F06A9049}">
      <dsp:nvSpPr>
        <dsp:cNvPr id="0" name=""/>
        <dsp:cNvSpPr/>
      </dsp:nvSpPr>
      <dsp:spPr>
        <a:xfrm>
          <a:off x="7056165" y="26175"/>
          <a:ext cx="1603001" cy="961800"/>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Unions</a:t>
          </a:r>
        </a:p>
      </dsp:txBody>
      <dsp:txXfrm>
        <a:off x="7056165" y="26175"/>
        <a:ext cx="1603001" cy="9618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AA052-5363-9F49-9CA8-2D6F37E7795F}">
      <dsp:nvSpPr>
        <dsp:cNvPr id="0" name=""/>
        <dsp:cNvSpPr/>
      </dsp:nvSpPr>
      <dsp:spPr>
        <a:xfrm>
          <a:off x="4758" y="111902"/>
          <a:ext cx="882919" cy="529751"/>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Age</a:t>
          </a:r>
        </a:p>
      </dsp:txBody>
      <dsp:txXfrm>
        <a:off x="4758" y="111902"/>
        <a:ext cx="882919" cy="529751"/>
      </dsp:txXfrm>
    </dsp:sp>
    <dsp:sp modelId="{BFCB853A-2CB2-FA44-94DE-DBB3340C4CC9}">
      <dsp:nvSpPr>
        <dsp:cNvPr id="0" name=""/>
        <dsp:cNvSpPr/>
      </dsp:nvSpPr>
      <dsp:spPr>
        <a:xfrm>
          <a:off x="975969" y="111902"/>
          <a:ext cx="882919" cy="529751"/>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Ancestry</a:t>
          </a:r>
        </a:p>
      </dsp:txBody>
      <dsp:txXfrm>
        <a:off x="975969" y="111902"/>
        <a:ext cx="882919" cy="529751"/>
      </dsp:txXfrm>
    </dsp:sp>
    <dsp:sp modelId="{19A8DF80-6620-484E-8596-E3E13E39E958}">
      <dsp:nvSpPr>
        <dsp:cNvPr id="0" name=""/>
        <dsp:cNvSpPr/>
      </dsp:nvSpPr>
      <dsp:spPr>
        <a:xfrm>
          <a:off x="1947181" y="111902"/>
          <a:ext cx="882919" cy="529751"/>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Citizenship</a:t>
          </a:r>
        </a:p>
      </dsp:txBody>
      <dsp:txXfrm>
        <a:off x="1947181" y="111902"/>
        <a:ext cx="882919" cy="529751"/>
      </dsp:txXfrm>
    </dsp:sp>
    <dsp:sp modelId="{4D51D87D-B2BB-6445-A5A1-A7B4DBCCC802}">
      <dsp:nvSpPr>
        <dsp:cNvPr id="0" name=""/>
        <dsp:cNvSpPr/>
      </dsp:nvSpPr>
      <dsp:spPr>
        <a:xfrm>
          <a:off x="2918392" y="111902"/>
          <a:ext cx="882919" cy="529751"/>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err="1">
              <a:solidFill>
                <a:schemeClr val="bg1"/>
              </a:solidFill>
            </a:rPr>
            <a:t>Colour</a:t>
          </a:r>
          <a:endParaRPr lang="en-US" sz="1100" kern="1200" dirty="0">
            <a:solidFill>
              <a:schemeClr val="bg1"/>
            </a:solidFill>
          </a:endParaRPr>
        </a:p>
      </dsp:txBody>
      <dsp:txXfrm>
        <a:off x="2918392" y="111902"/>
        <a:ext cx="882919" cy="529751"/>
      </dsp:txXfrm>
    </dsp:sp>
    <dsp:sp modelId="{730F9AFB-6E00-7F4B-863B-1092E9F6122E}">
      <dsp:nvSpPr>
        <dsp:cNvPr id="0" name=""/>
        <dsp:cNvSpPr/>
      </dsp:nvSpPr>
      <dsp:spPr>
        <a:xfrm>
          <a:off x="3889603" y="111902"/>
          <a:ext cx="882919" cy="529751"/>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Creed</a:t>
          </a:r>
        </a:p>
      </dsp:txBody>
      <dsp:txXfrm>
        <a:off x="3889603" y="111902"/>
        <a:ext cx="882919" cy="529751"/>
      </dsp:txXfrm>
    </dsp:sp>
    <dsp:sp modelId="{4C6FCD07-2862-3541-B733-7343300B7B95}">
      <dsp:nvSpPr>
        <dsp:cNvPr id="0" name=""/>
        <dsp:cNvSpPr/>
      </dsp:nvSpPr>
      <dsp:spPr>
        <a:xfrm>
          <a:off x="4860815" y="111902"/>
          <a:ext cx="882919" cy="529751"/>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Disability*</a:t>
          </a:r>
        </a:p>
      </dsp:txBody>
      <dsp:txXfrm>
        <a:off x="4860815" y="111902"/>
        <a:ext cx="882919" cy="529751"/>
      </dsp:txXfrm>
    </dsp:sp>
    <dsp:sp modelId="{FA772B49-A7EE-F542-8BBF-CDF190B01CE5}">
      <dsp:nvSpPr>
        <dsp:cNvPr id="0" name=""/>
        <dsp:cNvSpPr/>
      </dsp:nvSpPr>
      <dsp:spPr>
        <a:xfrm>
          <a:off x="5832026" y="111902"/>
          <a:ext cx="882919" cy="529751"/>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Ethnic Origin</a:t>
          </a:r>
        </a:p>
      </dsp:txBody>
      <dsp:txXfrm>
        <a:off x="5832026" y="111902"/>
        <a:ext cx="882919" cy="529751"/>
      </dsp:txXfrm>
    </dsp:sp>
    <dsp:sp modelId="{416694ED-B966-0C4C-9E23-BE90B410D4F1}">
      <dsp:nvSpPr>
        <dsp:cNvPr id="0" name=""/>
        <dsp:cNvSpPr/>
      </dsp:nvSpPr>
      <dsp:spPr>
        <a:xfrm>
          <a:off x="6803237" y="111902"/>
          <a:ext cx="882919" cy="529751"/>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Family Status</a:t>
          </a:r>
        </a:p>
      </dsp:txBody>
      <dsp:txXfrm>
        <a:off x="6803237" y="111902"/>
        <a:ext cx="882919" cy="529751"/>
      </dsp:txXfrm>
    </dsp:sp>
    <dsp:sp modelId="{27870E2D-4B68-CB4A-A158-0DCE6187255F}">
      <dsp:nvSpPr>
        <dsp:cNvPr id="0" name=""/>
        <dsp:cNvSpPr/>
      </dsp:nvSpPr>
      <dsp:spPr>
        <a:xfrm>
          <a:off x="7774449" y="111902"/>
          <a:ext cx="882919" cy="529751"/>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Gender Expression</a:t>
          </a:r>
        </a:p>
      </dsp:txBody>
      <dsp:txXfrm>
        <a:off x="7774449" y="111902"/>
        <a:ext cx="882919" cy="529751"/>
      </dsp:txXfrm>
    </dsp:sp>
    <dsp:sp modelId="{C0FDE7C3-65C6-414C-A5D8-89F003EA160B}">
      <dsp:nvSpPr>
        <dsp:cNvPr id="0" name=""/>
        <dsp:cNvSpPr/>
      </dsp:nvSpPr>
      <dsp:spPr>
        <a:xfrm>
          <a:off x="490363" y="729945"/>
          <a:ext cx="882919" cy="529751"/>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Gender Identity</a:t>
          </a:r>
        </a:p>
      </dsp:txBody>
      <dsp:txXfrm>
        <a:off x="490363" y="729945"/>
        <a:ext cx="882919" cy="529751"/>
      </dsp:txXfrm>
    </dsp:sp>
    <dsp:sp modelId="{E16C0E99-7B63-094F-8CB4-9236D74D86A0}">
      <dsp:nvSpPr>
        <dsp:cNvPr id="0" name=""/>
        <dsp:cNvSpPr/>
      </dsp:nvSpPr>
      <dsp:spPr>
        <a:xfrm>
          <a:off x="1461575" y="729945"/>
          <a:ext cx="882919" cy="529751"/>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Marital Status</a:t>
          </a:r>
        </a:p>
      </dsp:txBody>
      <dsp:txXfrm>
        <a:off x="1461575" y="729945"/>
        <a:ext cx="882919" cy="529751"/>
      </dsp:txXfrm>
    </dsp:sp>
    <dsp:sp modelId="{BD111649-8F99-EB47-A5F6-F0392B27B667}">
      <dsp:nvSpPr>
        <dsp:cNvPr id="0" name=""/>
        <dsp:cNvSpPr/>
      </dsp:nvSpPr>
      <dsp:spPr>
        <a:xfrm>
          <a:off x="2432786" y="729945"/>
          <a:ext cx="882919" cy="529751"/>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Place of Origin</a:t>
          </a:r>
        </a:p>
      </dsp:txBody>
      <dsp:txXfrm>
        <a:off x="2432786" y="729945"/>
        <a:ext cx="882919" cy="529751"/>
      </dsp:txXfrm>
    </dsp:sp>
    <dsp:sp modelId="{6A9B3796-14DE-8B4E-8284-D9344CEEF275}">
      <dsp:nvSpPr>
        <dsp:cNvPr id="0" name=""/>
        <dsp:cNvSpPr/>
      </dsp:nvSpPr>
      <dsp:spPr>
        <a:xfrm>
          <a:off x="3403998" y="729945"/>
          <a:ext cx="882919" cy="529751"/>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Race</a:t>
          </a:r>
        </a:p>
      </dsp:txBody>
      <dsp:txXfrm>
        <a:off x="3403998" y="729945"/>
        <a:ext cx="882919" cy="529751"/>
      </dsp:txXfrm>
    </dsp:sp>
    <dsp:sp modelId="{4FBF4E8F-35C9-984B-85CB-49D60074DCD0}">
      <dsp:nvSpPr>
        <dsp:cNvPr id="0" name=""/>
        <dsp:cNvSpPr/>
      </dsp:nvSpPr>
      <dsp:spPr>
        <a:xfrm>
          <a:off x="4375209" y="729945"/>
          <a:ext cx="882919" cy="529751"/>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Receipt of Public Assistance*</a:t>
          </a:r>
        </a:p>
      </dsp:txBody>
      <dsp:txXfrm>
        <a:off x="4375209" y="729945"/>
        <a:ext cx="882919" cy="529751"/>
      </dsp:txXfrm>
    </dsp:sp>
    <dsp:sp modelId="{A417C50F-5F6E-774A-B333-0015A58F6192}">
      <dsp:nvSpPr>
        <dsp:cNvPr id="0" name=""/>
        <dsp:cNvSpPr/>
      </dsp:nvSpPr>
      <dsp:spPr>
        <a:xfrm>
          <a:off x="5346420" y="729945"/>
          <a:ext cx="882919" cy="529751"/>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Record of Offences</a:t>
          </a:r>
        </a:p>
      </dsp:txBody>
      <dsp:txXfrm>
        <a:off x="5346420" y="729945"/>
        <a:ext cx="882919" cy="529751"/>
      </dsp:txXfrm>
    </dsp:sp>
    <dsp:sp modelId="{EA09ADB4-233C-D64D-AE61-F4FD3A9762BA}">
      <dsp:nvSpPr>
        <dsp:cNvPr id="0" name=""/>
        <dsp:cNvSpPr/>
      </dsp:nvSpPr>
      <dsp:spPr>
        <a:xfrm>
          <a:off x="6317632" y="729945"/>
          <a:ext cx="882919" cy="529751"/>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Sex</a:t>
          </a:r>
        </a:p>
      </dsp:txBody>
      <dsp:txXfrm>
        <a:off x="6317632" y="729945"/>
        <a:ext cx="882919" cy="529751"/>
      </dsp:txXfrm>
    </dsp:sp>
    <dsp:sp modelId="{9041B0FB-987B-F84D-AAD5-490E4915693C}">
      <dsp:nvSpPr>
        <dsp:cNvPr id="0" name=""/>
        <dsp:cNvSpPr/>
      </dsp:nvSpPr>
      <dsp:spPr>
        <a:xfrm>
          <a:off x="7288843" y="729945"/>
          <a:ext cx="882919" cy="529751"/>
        </a:xfrm>
        <a:prstGeom prst="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rPr>
            <a:t>Sexual Orientation</a:t>
          </a:r>
        </a:p>
      </dsp:txBody>
      <dsp:txXfrm>
        <a:off x="7288843" y="729945"/>
        <a:ext cx="882919" cy="5297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C3D9DB-AE33-284E-8488-3B2BBC0B32AB}">
      <dsp:nvSpPr>
        <dsp:cNvPr id="0" name=""/>
        <dsp:cNvSpPr/>
      </dsp:nvSpPr>
      <dsp:spPr>
        <a:xfrm>
          <a:off x="780648" y="0"/>
          <a:ext cx="2314540" cy="13887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 justifiable reason for discrimination</a:t>
          </a:r>
        </a:p>
      </dsp:txBody>
      <dsp:txXfrm>
        <a:off x="780648" y="0"/>
        <a:ext cx="2314540" cy="1388724"/>
      </dsp:txXfrm>
    </dsp:sp>
    <dsp:sp modelId="{2F02C412-3E9B-F642-BADE-C8F73848EC96}">
      <dsp:nvSpPr>
        <dsp:cNvPr id="0" name=""/>
        <dsp:cNvSpPr/>
      </dsp:nvSpPr>
      <dsp:spPr>
        <a:xfrm>
          <a:off x="3412096" y="1556"/>
          <a:ext cx="2314540" cy="13887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kern="1200" dirty="0"/>
            <a:t>Good faith or genuine</a:t>
          </a:r>
          <a:r>
            <a:rPr lang="en-US" sz="2200" kern="1200" dirty="0"/>
            <a:t>​</a:t>
          </a:r>
        </a:p>
      </dsp:txBody>
      <dsp:txXfrm>
        <a:off x="3412096" y="1556"/>
        <a:ext cx="2314540" cy="1388724"/>
      </dsp:txXfrm>
    </dsp:sp>
    <dsp:sp modelId="{BAAFB1F3-F8DE-1344-86DF-AA87BD557F19}">
      <dsp:nvSpPr>
        <dsp:cNvPr id="0" name=""/>
        <dsp:cNvSpPr/>
      </dsp:nvSpPr>
      <dsp:spPr>
        <a:xfrm>
          <a:off x="2042999" y="1496263"/>
          <a:ext cx="2314540" cy="13887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kern="1200" dirty="0"/>
            <a:t>Rare and</a:t>
          </a:r>
          <a:br>
            <a:rPr lang="en-CA" sz="2200" kern="1200" dirty="0"/>
          </a:br>
          <a:r>
            <a:rPr lang="en-CA" sz="2200" kern="1200" dirty="0"/>
            <a:t>relate to unique situations</a:t>
          </a:r>
          <a:endParaRPr lang="en-US" sz="2200" kern="1200" dirty="0"/>
        </a:p>
      </dsp:txBody>
      <dsp:txXfrm>
        <a:off x="2042999" y="1496263"/>
        <a:ext cx="2314540" cy="138872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6C35F6-07B2-4786-9BCE-0918D98AB6A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a:extLst>
              <a:ext uri="{FF2B5EF4-FFF2-40B4-BE49-F238E27FC236}">
                <a16:creationId xmlns:a16="http://schemas.microsoft.com/office/drawing/2014/main" id="{AF6F9930-C20A-4FBF-AFA7-EB9C9576741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06A135-D504-4D42-B894-C18A4A001A30}" type="datetimeFigureOut">
              <a:rPr lang="en-CA" smtClean="0"/>
              <a:t>2023-04-11</a:t>
            </a:fld>
            <a:endParaRPr lang="en-CA" dirty="0"/>
          </a:p>
        </p:txBody>
      </p:sp>
      <p:sp>
        <p:nvSpPr>
          <p:cNvPr id="4" name="Footer Placeholder 3">
            <a:extLst>
              <a:ext uri="{FF2B5EF4-FFF2-40B4-BE49-F238E27FC236}">
                <a16:creationId xmlns:a16="http://schemas.microsoft.com/office/drawing/2014/main" id="{F1181EF6-D81E-4A92-AF00-BE08E15BD8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a:extLst>
              <a:ext uri="{FF2B5EF4-FFF2-40B4-BE49-F238E27FC236}">
                <a16:creationId xmlns:a16="http://schemas.microsoft.com/office/drawing/2014/main" id="{24CE2FB0-5C92-43F6-80A7-BE7F6266E4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5E7C48-A5A9-4A70-8C64-668C230C16E6}" type="slidenum">
              <a:rPr lang="en-CA" smtClean="0"/>
              <a:t>‹#›</a:t>
            </a:fld>
            <a:endParaRPr lang="en-CA" dirty="0"/>
          </a:p>
        </p:txBody>
      </p:sp>
    </p:spTree>
    <p:extLst>
      <p:ext uri="{BB962C8B-B14F-4D97-AF65-F5344CB8AC3E}">
        <p14:creationId xmlns:p14="http://schemas.microsoft.com/office/powerpoint/2010/main" val="3602135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00050" indent="-285750">
              <a:buClr>
                <a:schemeClr val="tx1"/>
              </a:buClr>
              <a:buFont typeface="Arial" panose="020B0604020202020204" pitchFamily="34" charset="0"/>
              <a:buChar char="•"/>
            </a:pPr>
            <a:r>
              <a:rPr lang="en-CA" b="1" dirty="0"/>
              <a:t>Direct Discrimination</a:t>
            </a:r>
          </a:p>
          <a:p>
            <a:pPr marL="1200150" lvl="1" indent="-285750">
              <a:buClr>
                <a:schemeClr val="tx1"/>
              </a:buClr>
              <a:buFont typeface="Arial" panose="020B0604020202020204" pitchFamily="34" charset="0"/>
              <a:buChar char="•"/>
            </a:pPr>
            <a:r>
              <a:rPr lang="en-CA" dirty="0"/>
              <a:t>Direct discrimination is a clear form of discrimination that occurs when a decision is based on one of the protected categories, such as race, gender, or disability, and is often difficult to prove.</a:t>
            </a:r>
          </a:p>
          <a:p>
            <a:pPr marL="1200150" lvl="1" indent="-285750">
              <a:buClr>
                <a:schemeClr val="tx1"/>
              </a:buClr>
              <a:buFont typeface="Arial" panose="020B0604020202020204" pitchFamily="34" charset="0"/>
              <a:buChar char="•"/>
            </a:pPr>
            <a:r>
              <a:rPr lang="en-CA" dirty="0"/>
              <a:t>It is illegal to make decisions based on these categories, even if the decision is in favor of the minority group, and this applies to both individuals and groups. Examples of direct discrimination include hiring ads that state a preference for a particular gender or religion, and job postings that use gender-specific language.</a:t>
            </a:r>
          </a:p>
          <a:p>
            <a:pPr marL="400050" indent="-285750">
              <a:buClr>
                <a:schemeClr val="tx1"/>
              </a:buClr>
              <a:buFont typeface="Arial" panose="020B0604020202020204" pitchFamily="34" charset="0"/>
              <a:buChar char="•"/>
            </a:pPr>
            <a:r>
              <a:rPr lang="en-CA" b="1" dirty="0"/>
              <a:t>Indirect (Systemic) Discrimination</a:t>
            </a:r>
          </a:p>
          <a:p>
            <a:pPr marL="1200150" lvl="1" indent="-285750">
              <a:buClr>
                <a:schemeClr val="tx1"/>
              </a:buClr>
              <a:buFont typeface="Arial" panose="020B0604020202020204" pitchFamily="34" charset="0"/>
              <a:buChar char="•"/>
            </a:pPr>
            <a:r>
              <a:rPr lang="en-CA" dirty="0"/>
              <a:t>Indirect discrimination or unintentional discrimination is when a policy or rule has a negative impact on a protected group, even if it appears neutral on its face.</a:t>
            </a:r>
          </a:p>
          <a:p>
            <a:pPr marL="1200150" lvl="1" indent="-285750">
              <a:buClr>
                <a:schemeClr val="tx1"/>
              </a:buClr>
              <a:buFont typeface="Arial" panose="020B0604020202020204" pitchFamily="34" charset="0"/>
              <a:buChar char="•"/>
            </a:pPr>
            <a:r>
              <a:rPr lang="en-CA" dirty="0"/>
              <a:t>Indirect discrimination can be subtle and unintended, but it can still have harmful consequences for individuals among protected categories.</a:t>
            </a:r>
          </a:p>
          <a:p>
            <a:pPr marL="1200150" lvl="1" indent="-285750">
              <a:buClr>
                <a:schemeClr val="tx1"/>
              </a:buClr>
              <a:buFont typeface="Arial" panose="020B0604020202020204" pitchFamily="34" charset="0"/>
              <a:buChar char="•"/>
            </a:pPr>
            <a:r>
              <a:rPr lang="en-CA" dirty="0"/>
              <a:t>To balance the rights of individuals and organizations, legislation allows for the use of certain criteria if they can be objectively justified by business necessity, job-relatedness, or bona fide occupational qualification (BFOQ).</a:t>
            </a:r>
          </a:p>
          <a:p>
            <a:endParaRPr lang="en-CA" dirty="0"/>
          </a:p>
        </p:txBody>
      </p:sp>
    </p:spTree>
    <p:extLst>
      <p:ext uri="{BB962C8B-B14F-4D97-AF65-F5344CB8AC3E}">
        <p14:creationId xmlns:p14="http://schemas.microsoft.com/office/powerpoint/2010/main" val="4063289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00050" indent="-285750">
              <a:buClr>
                <a:schemeClr val="tx1"/>
              </a:buClr>
              <a:buFont typeface="Arial" panose="020B0604020202020204" pitchFamily="34" charset="0"/>
              <a:buChar char="•"/>
            </a:pPr>
            <a:r>
              <a:rPr lang="en-CA" dirty="0"/>
              <a:t>Bona fide occupational qualification (BFOQ) is a limited exception to the prohibition of discrimination. It is a characteristic that is essential to performing a particular job, and therefore, it is lawful to discriminate based on that characteristic. For example, only hiring a female actor to play the role of a female character, or hiring a male caregiver to work with male patients who require assistance with bathing and dressing. However, this exception is narrowly interpreted and rarely applied.</a:t>
            </a:r>
          </a:p>
          <a:p>
            <a:pPr marL="400050" indent="-285750">
              <a:buClr>
                <a:schemeClr val="tx1"/>
              </a:buClr>
              <a:buFont typeface="Arial" panose="020B0604020202020204" pitchFamily="34" charset="0"/>
              <a:buChar char="•"/>
            </a:pPr>
            <a:r>
              <a:rPr lang="en-CA" dirty="0"/>
              <a:t>In order to prove that a criterion is a BFOQ, the employer has to demonstrate that it is an essential part of the job and that no reasonable alternative exists. The employer also has to prove that the criterion is not based on stereotypes or biases. This means that employers must demonstrate that the use of a BFOQ is necessary to perform the job safely and effectively, and that there is no way to adjust the job or working conditions to accommodate the individual who is not able to meet the BFOQ.</a:t>
            </a:r>
          </a:p>
        </p:txBody>
      </p:sp>
    </p:spTree>
    <p:extLst>
      <p:ext uri="{BB962C8B-B14F-4D97-AF65-F5344CB8AC3E}">
        <p14:creationId xmlns:p14="http://schemas.microsoft.com/office/powerpoint/2010/main" val="3662585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r>
              <a:rPr lang="en-CA" dirty="0"/>
              <a:t>A Bona fide occupational qualification (BFOQ) permits employers to use prohibited categories to make hiring decisions if the job is directly related to the employee's ability to perform the job.</a:t>
            </a:r>
          </a:p>
          <a:p>
            <a:pPr marL="457200" indent="-298450"/>
            <a:r>
              <a:rPr lang="en-CA" dirty="0"/>
              <a:t>The three criteria established by the Supreme Court of Canada helps HR managers determine whether a standard or policy is considered BFOR and not discrimination. These include connected to job performance, honesty and good faith, and unreasonable accommodation.</a:t>
            </a:r>
          </a:p>
          <a:p>
            <a:pPr marL="457200" indent="-298450"/>
            <a:r>
              <a:rPr lang="en-CA" dirty="0"/>
              <a:t>Examples of legitimate BFOQs include requiring Catholic school teachers to be Catholic, airlines having a mandatory retirement age for pilots, and a men's clothing manufacturer advertising for male models.</a:t>
            </a:r>
          </a:p>
          <a:p>
            <a:pPr marL="457200" indent="-298450"/>
            <a:r>
              <a:rPr lang="en-CA" dirty="0"/>
              <a:t>However, BFOQs are rare and can raise many questions, such as whether gender and nationality are legitimate requirements for a job. These questions often end up in court because they are not straightforward.</a:t>
            </a:r>
          </a:p>
          <a:p>
            <a:pPr marL="400050" indent="-285750">
              <a:buClr>
                <a:schemeClr val="tx1"/>
              </a:buClr>
              <a:buFont typeface="Arial" panose="020B0604020202020204" pitchFamily="34" charset="0"/>
              <a:buChar char="•"/>
            </a:pPr>
            <a:endParaRPr lang="en-CA" dirty="0"/>
          </a:p>
        </p:txBody>
      </p:sp>
    </p:spTree>
    <p:extLst>
      <p:ext uri="{BB962C8B-B14F-4D97-AF65-F5344CB8AC3E}">
        <p14:creationId xmlns:p14="http://schemas.microsoft.com/office/powerpoint/2010/main" val="4164648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00050" indent="-285750">
              <a:buClr>
                <a:schemeClr val="tx1"/>
              </a:buClr>
              <a:buFont typeface="Arial" panose="020B0604020202020204" pitchFamily="34" charset="0"/>
              <a:buChar char="•"/>
            </a:pPr>
            <a:r>
              <a:rPr lang="en-CA" dirty="0"/>
              <a:t>The duty to accommodate requires employers and service providers to adjust rules, policies, or practices to enable individuals to fully participate.</a:t>
            </a:r>
          </a:p>
          <a:p>
            <a:pPr marL="400050" indent="-285750">
              <a:buClr>
                <a:schemeClr val="tx1"/>
              </a:buClr>
              <a:buFont typeface="Arial" panose="020B0604020202020204" pitchFamily="34" charset="0"/>
              <a:buChar char="•"/>
            </a:pPr>
            <a:r>
              <a:rPr lang="en-CA" dirty="0"/>
              <a:t>Accommodation may require changing or adjusting the way things usually are to attend to the needs of individuals with disabilities.</a:t>
            </a:r>
          </a:p>
          <a:p>
            <a:pPr marL="400050" indent="-285750">
              <a:buClr>
                <a:schemeClr val="tx1"/>
              </a:buClr>
              <a:buFont typeface="Arial" panose="020B0604020202020204" pitchFamily="34" charset="0"/>
              <a:buChar char="•"/>
            </a:pPr>
            <a:r>
              <a:rPr lang="en-CA" dirty="0"/>
              <a:t>The law stipulates that an employer has to accommodate employees up to the point of undue hardship, which varies based on the context.</a:t>
            </a:r>
          </a:p>
          <a:p>
            <a:pPr marL="400050" indent="-285750">
              <a:buClr>
                <a:schemeClr val="tx1"/>
              </a:buClr>
              <a:buFont typeface="Arial" panose="020B0604020202020204" pitchFamily="34" charset="0"/>
              <a:buChar char="•"/>
            </a:pPr>
            <a:endParaRPr lang="en-CA" dirty="0"/>
          </a:p>
        </p:txBody>
      </p:sp>
    </p:spTree>
    <p:extLst>
      <p:ext uri="{BB962C8B-B14F-4D97-AF65-F5344CB8AC3E}">
        <p14:creationId xmlns:p14="http://schemas.microsoft.com/office/powerpoint/2010/main" val="1357037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r>
              <a:rPr lang="en-CA" dirty="0"/>
              <a:t>The law sets out a clear definition of psychological or sexual harassment in the workplace, including vexatious behaviour that is repetitive in nature and affects the person's dignity or integrity. This behaviour must be hostile or unwanted and create a harmful work environment for the victim.</a:t>
            </a:r>
          </a:p>
          <a:p>
            <a:pPr marL="457200" indent="-298450"/>
            <a:r>
              <a:rPr lang="en-CA" dirty="0"/>
              <a:t>Employers are obligated to take reasonable action to prevent psychological harassment in the workplace and to put a stop to such behaviour whenever they become aware of it. This includes adopting a psychological harassment prevention and complaint processing policy and making it available to all employees.</a:t>
            </a:r>
          </a:p>
          <a:p>
            <a:pPr marL="457200" indent="-298450"/>
            <a:r>
              <a:rPr lang="en-CA" dirty="0"/>
              <a:t>To comply with the law, all employers must create or revise anti-harassment policies to specifically address both psychological and sexual harassment in the workplace. They must also create clear and consistent internal processes for addressing harassment complaints and implement these policies as soon as possible.</a:t>
            </a:r>
          </a:p>
          <a:p>
            <a:pPr marL="457200" indent="-298450"/>
            <a:r>
              <a:rPr lang="en-CA" dirty="0"/>
              <a:t>Employers must make their new or revised anti-harassment policies available to all of their employees, and communicate them effectively to ensure that all employees are aware of their rights and obligations in preventing and addressing psychological and sexual harassment in the workplace.</a:t>
            </a:r>
          </a:p>
        </p:txBody>
      </p:sp>
    </p:spTree>
    <p:extLst>
      <p:ext uri="{BB962C8B-B14F-4D97-AF65-F5344CB8AC3E}">
        <p14:creationId xmlns:p14="http://schemas.microsoft.com/office/powerpoint/2010/main" val="1538556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anose="020B0604020202020204" pitchFamily="34" charset="0"/>
              <a:buChar char="•"/>
            </a:pPr>
            <a:r>
              <a:rPr lang="en-CA" dirty="0"/>
              <a:t>The Employment Equity Act is federal legislation that mandates companies to create equity plans to address employment barriers faced by members of four designated groups.</a:t>
            </a:r>
          </a:p>
          <a:p>
            <a:pPr>
              <a:buFont typeface="Arial" panose="020B0604020202020204" pitchFamily="34" charset="0"/>
              <a:buChar char="•"/>
            </a:pPr>
            <a:r>
              <a:rPr lang="en-CA" dirty="0"/>
              <a:t>HR departments play a significant role in designing these plans by identifying the under-representation of designated groups in the workplace and developing positive practices for hiring, training, retaining, and promoting employees of designated groups.</a:t>
            </a:r>
          </a:p>
          <a:p>
            <a:pPr>
              <a:buFont typeface="Arial" panose="020B0604020202020204" pitchFamily="34" charset="0"/>
              <a:buChar char="•"/>
            </a:pPr>
            <a:r>
              <a:rPr lang="en-CA" dirty="0"/>
              <a:t>The plan includes short-term and long-term goals, and must be implemented with timetables and ongoing monitoring, evaluation, and revision.</a:t>
            </a:r>
          </a:p>
          <a:p>
            <a:pPr>
              <a:buFont typeface="Arial" panose="020B0604020202020204" pitchFamily="34" charset="0"/>
              <a:buChar char="•"/>
            </a:pPr>
            <a:r>
              <a:rPr lang="en-CA" dirty="0"/>
              <a:t>The four designated groups are women, Aboriginal peoples, persons with disabilities, and visible minorities.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CA" sz="1100" dirty="0"/>
              <a:t>The plan includes short-term and long-term goals, and must be implemented with timetables and ongoing monitoring, evaluation, and revision.</a:t>
            </a:r>
          </a:p>
          <a:p>
            <a:pPr>
              <a:buFont typeface="Arial" panose="020B0604020202020204" pitchFamily="34" charset="0"/>
              <a:buChar char="•"/>
            </a:pPr>
            <a:endParaRPr lang="en-CA" dirty="0"/>
          </a:p>
          <a:p>
            <a:pPr marL="400050" indent="-285750">
              <a:buClr>
                <a:schemeClr val="tx1"/>
              </a:buClr>
              <a:buFont typeface="Arial" panose="020B0604020202020204" pitchFamily="34" charset="0"/>
              <a:buChar char="•"/>
            </a:pPr>
            <a:endParaRPr lang="en-CA" dirty="0"/>
          </a:p>
        </p:txBody>
      </p:sp>
    </p:spTree>
    <p:extLst>
      <p:ext uri="{BB962C8B-B14F-4D97-AF65-F5344CB8AC3E}">
        <p14:creationId xmlns:p14="http://schemas.microsoft.com/office/powerpoint/2010/main" val="677316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00050" indent="-285750">
              <a:buClr>
                <a:schemeClr val="tx1"/>
              </a:buClr>
              <a:buFont typeface="Arial" panose="020B0604020202020204" pitchFamily="34" charset="0"/>
              <a:buChar char="•"/>
            </a:pPr>
            <a:endParaRPr lang="en-CA" dirty="0"/>
          </a:p>
        </p:txBody>
      </p:sp>
    </p:spTree>
    <p:extLst>
      <p:ext uri="{BB962C8B-B14F-4D97-AF65-F5344CB8AC3E}">
        <p14:creationId xmlns:p14="http://schemas.microsoft.com/office/powerpoint/2010/main" val="11434974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973879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912931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578954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latin typeface="Arial" panose="020B0604020202020204" pitchFamily="34" charset="0"/>
                <a:cs typeface="Arial" panose="020B0604020202020204" pitchFamily="34" charset="0"/>
              </a:rPr>
              <a:t>Diversity</a:t>
            </a:r>
          </a:p>
          <a:p>
            <a:pPr algn="l">
              <a:buFont typeface="Arial" panose="020B0604020202020204" pitchFamily="34" charset="0"/>
              <a:buChar char="•"/>
            </a:pPr>
            <a:r>
              <a:rPr lang="en-CA" b="0" i="0" dirty="0">
                <a:solidFill>
                  <a:srgbClr val="111111"/>
                </a:solidFill>
                <a:effectLst/>
                <a:latin typeface="Arial" panose="020B0604020202020204" pitchFamily="34" charset="0"/>
                <a:cs typeface="Arial" panose="020B0604020202020204" pitchFamily="34" charset="0"/>
              </a:rPr>
              <a:t>In the 1950s, more than 70 percent of the Canadian workforce was composed of males. Today, the workforce reflects the broad range of differences in the population, including differences in gender, race, ethnicity, age, physical ability, religion, education, and lifestyle.</a:t>
            </a:r>
          </a:p>
          <a:p>
            <a:pPr algn="l">
              <a:buFont typeface="Arial" panose="020B0604020202020204" pitchFamily="34" charset="0"/>
              <a:buChar char="•"/>
            </a:pPr>
            <a:r>
              <a:rPr lang="en-CA" b="0" i="0" dirty="0">
                <a:solidFill>
                  <a:srgbClr val="111111"/>
                </a:solidFill>
                <a:effectLst/>
                <a:latin typeface="Arial" panose="020B0604020202020204" pitchFamily="34" charset="0"/>
                <a:cs typeface="Arial" panose="020B0604020202020204" pitchFamily="34" charset="0"/>
              </a:rPr>
              <a:t>Diversity is legally protected in Canada, and most companies strive for diverse workforces. Building a diverse workforce is not only a legal and ethical obligation but also a good business practice. In a competitive market, organizations cannot afford to limit their talent pools arbitrarily. When excluding workers, it should be based on characteristics that are proven to be related to performance.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en-CA" b="0" i="0" dirty="0">
                <a:solidFill>
                  <a:srgbClr val="111111"/>
                </a:solidFill>
                <a:effectLst/>
                <a:latin typeface="Arial" panose="020B0604020202020204" pitchFamily="34" charset="0"/>
                <a:cs typeface="Arial" panose="020B0604020202020204" pitchFamily="34" charset="0"/>
              </a:rPr>
              <a:t>Studies have shown that businesses with greater racial diversity reported higher sales revenues, more customers, larger market shares, and greater relative profits than those with more homogeneous workforces. People from varied backgrounds are more effective at working together than those who are from similar backgrounds, because they offer different approaches and perspectives in the development of solutions.</a:t>
            </a:r>
            <a:endParaRPr lang="en-CA"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rPr>
              <a:t>Rights &amp; Ethics</a:t>
            </a:r>
          </a:p>
          <a:p>
            <a:pPr algn="l">
              <a:buFont typeface="Arial" panose="020B0604020202020204" pitchFamily="34" charset="0"/>
              <a:buChar char="•"/>
            </a:pPr>
            <a:r>
              <a:rPr lang="en-CA" b="0" i="0" dirty="0">
                <a:solidFill>
                  <a:srgbClr val="111111"/>
                </a:solidFill>
                <a:effectLst/>
                <a:latin typeface="Arial" panose="020B0604020202020204" pitchFamily="34" charset="0"/>
                <a:cs typeface="Arial" panose="020B0604020202020204" pitchFamily="34" charset="0"/>
              </a:rPr>
              <a:t>Employees are more demanding than ever when it comes to their rights and the behavior of their employers.</a:t>
            </a:r>
          </a:p>
          <a:p>
            <a:pPr algn="l">
              <a:buFont typeface="Arial" panose="020B0604020202020204" pitchFamily="34" charset="0"/>
              <a:buChar char="•"/>
            </a:pPr>
            <a:r>
              <a:rPr lang="en-CA" b="0" i="0" dirty="0">
                <a:solidFill>
                  <a:srgbClr val="111111"/>
                </a:solidFill>
                <a:effectLst/>
                <a:latin typeface="Arial" panose="020B0604020202020204" pitchFamily="34" charset="0"/>
                <a:cs typeface="Arial" panose="020B0604020202020204" pitchFamily="34" charset="0"/>
              </a:rPr>
              <a:t>With the rise of social media, a new phenomenon is also taking place in organizations: employee militancy.</a:t>
            </a:r>
          </a:p>
          <a:p>
            <a:pPr algn="l">
              <a:buFont typeface="Arial" panose="020B0604020202020204" pitchFamily="34" charset="0"/>
              <a:buChar char="•"/>
            </a:pPr>
            <a:r>
              <a:rPr lang="en-CA" b="0" i="0" dirty="0">
                <a:solidFill>
                  <a:srgbClr val="111111"/>
                </a:solidFill>
                <a:effectLst/>
                <a:latin typeface="Arial" panose="020B0604020202020204" pitchFamily="34" charset="0"/>
                <a:cs typeface="Arial" panose="020B0604020202020204" pitchFamily="34" charset="0"/>
              </a:rPr>
              <a:t>Some of the issues that have become very important for employees are sustainability and privacy.</a:t>
            </a:r>
          </a:p>
          <a:p>
            <a:pPr lvl="1"/>
            <a:endParaRPr lang="en-CA" dirty="0">
              <a:latin typeface="Arial" panose="020B0604020202020204" pitchFamily="34" charset="0"/>
              <a:cs typeface="Arial" panose="020B0604020202020204" pitchFamily="34" charset="0"/>
            </a:endParaRPr>
          </a:p>
          <a:p>
            <a:pPr lvl="0"/>
            <a:r>
              <a:rPr lang="en-CA" dirty="0">
                <a:latin typeface="Arial" panose="020B0604020202020204" pitchFamily="34" charset="0"/>
                <a:cs typeface="Arial" panose="020B0604020202020204" pitchFamily="34" charset="0"/>
              </a:rPr>
              <a:t>Work-Life Balance</a:t>
            </a:r>
          </a:p>
          <a:p>
            <a:pPr>
              <a:buFont typeface="Arial" panose="020B0604020202020204" pitchFamily="34" charset="0"/>
              <a:buChar char="•"/>
            </a:pPr>
            <a:r>
              <a:rPr lang="en-CA" dirty="0">
                <a:effectLst/>
                <a:latin typeface="Arial" panose="020B0604020202020204" pitchFamily="34" charset="0"/>
                <a:cs typeface="Arial" panose="020B0604020202020204" pitchFamily="34" charset="0"/>
              </a:rPr>
              <a:t>Work-life balance is an increasingly important aspect of life for people who are seeking a balance between their professional and personal lives.</a:t>
            </a:r>
          </a:p>
          <a:p>
            <a:pPr>
              <a:buFont typeface="Arial" panose="020B0604020202020204" pitchFamily="34" charset="0"/>
              <a:buChar char="•"/>
            </a:pPr>
            <a:r>
              <a:rPr lang="en-CA" dirty="0">
                <a:effectLst/>
                <a:latin typeface="Arial" panose="020B0604020202020204" pitchFamily="34" charset="0"/>
                <a:cs typeface="Arial" panose="020B0604020202020204" pitchFamily="34" charset="0"/>
              </a:rPr>
              <a:t>Many employers are recognizing the importance of this issue and its impact on the well-being of their employees and are developing programs in order to support the work-life balance of their employees.</a:t>
            </a:r>
          </a:p>
          <a:p>
            <a:pPr>
              <a:buFont typeface="Arial" panose="020B0604020202020204" pitchFamily="34" charset="0"/>
              <a:buChar char="•"/>
            </a:pPr>
            <a:r>
              <a:rPr lang="en-CA" dirty="0">
                <a:effectLst/>
                <a:latin typeface="Arial" panose="020B0604020202020204" pitchFamily="34" charset="0"/>
                <a:cs typeface="Arial" panose="020B0604020202020204" pitchFamily="34" charset="0"/>
              </a:rPr>
              <a:t>Maintaining work-life balance helps reduce stress and helps prevent burnout in the workplace.</a:t>
            </a:r>
          </a:p>
        </p:txBody>
      </p:sp>
    </p:spTree>
    <p:extLst>
      <p:ext uri="{BB962C8B-B14F-4D97-AF65-F5344CB8AC3E}">
        <p14:creationId xmlns:p14="http://schemas.microsoft.com/office/powerpoint/2010/main" val="43234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CA" b="0" i="0" dirty="0">
                <a:solidFill>
                  <a:srgbClr val="111111"/>
                </a:solidFill>
                <a:effectLst/>
                <a:latin typeface="Arial" panose="020B0604020202020204" pitchFamily="34" charset="0"/>
                <a:cs typeface="Arial" panose="020B0604020202020204" pitchFamily="34" charset="0"/>
              </a:rPr>
              <a:t>The legislative framework that is adopted by governments is a reflection of our values. As the values that we share collectively change, so do the rules and regulations that we impose on ourselves.</a:t>
            </a:r>
          </a:p>
          <a:p>
            <a:pPr algn="l">
              <a:buFont typeface="Arial" panose="020B0604020202020204" pitchFamily="34" charset="0"/>
              <a:buChar char="•"/>
            </a:pPr>
            <a:r>
              <a:rPr lang="en-CA" b="0" i="0" dirty="0">
                <a:solidFill>
                  <a:srgbClr val="111111"/>
                </a:solidFill>
                <a:effectLst/>
                <a:latin typeface="Arial" panose="020B0604020202020204" pitchFamily="34" charset="0"/>
                <a:cs typeface="Arial" panose="020B0604020202020204" pitchFamily="34" charset="0"/>
              </a:rPr>
              <a:t>For the HR Manager, a clear understanding of the legal framework is absolutely necessary.</a:t>
            </a:r>
          </a:p>
          <a:p>
            <a:pPr algn="l">
              <a:buFont typeface="Arial" panose="020B0604020202020204" pitchFamily="34" charset="0"/>
              <a:buChar char="•"/>
            </a:pPr>
            <a:r>
              <a:rPr lang="en-CA" b="0" i="0" dirty="0">
                <a:solidFill>
                  <a:srgbClr val="111111"/>
                </a:solidFill>
                <a:effectLst/>
                <a:latin typeface="Arial" panose="020B0604020202020204" pitchFamily="34" charset="0"/>
                <a:cs typeface="Arial" panose="020B0604020202020204" pitchFamily="34" charset="0"/>
              </a:rPr>
              <a:t>HR role in the legal framework includes understanding business law, employment law, having a good knowledge of legislative law, and understanding and attracting and retaining quality employees.</a:t>
            </a:r>
          </a:p>
          <a:p>
            <a:pPr algn="l">
              <a:buFont typeface="Arial" panose="020B0604020202020204" pitchFamily="34" charset="0"/>
              <a:buChar char="•"/>
            </a:pPr>
            <a:r>
              <a:rPr lang="en-CA" b="0" i="0" dirty="0">
                <a:solidFill>
                  <a:srgbClr val="111111"/>
                </a:solidFill>
                <a:effectLst/>
                <a:latin typeface="Arial" panose="020B0604020202020204" pitchFamily="34" charset="0"/>
                <a:cs typeface="Arial" panose="020B0604020202020204" pitchFamily="34" charset="0"/>
              </a:rPr>
              <a:t>Employers and employees have expectations of each other. Some of these expectations are formal. An example of employer expectations include showing up for work for a specific number of hours during the week. Employees expect employers to provide them with proper training, getting paid and on time, a safe workplace. As well, there are informal expectations. Employers expect employees to have a positive attitude, be professional and loyal. While employees expect recognition for work well done, respect and trust.</a:t>
            </a:r>
          </a:p>
          <a:p>
            <a:pPr algn="l">
              <a:buFont typeface="Arial" panose="020B0604020202020204" pitchFamily="34" charset="0"/>
              <a:buChar char="•"/>
            </a:pPr>
            <a:r>
              <a:rPr lang="en-CA" b="0" i="0" dirty="0">
                <a:solidFill>
                  <a:srgbClr val="111111"/>
                </a:solidFill>
                <a:effectLst/>
                <a:latin typeface="Arial" panose="020B0604020202020204" pitchFamily="34" charset="0"/>
                <a:cs typeface="Arial" panose="020B0604020202020204" pitchFamily="34" charset="0"/>
              </a:rPr>
              <a:t>The legal framework (a formal expectation) is established to ensure employees are not exploited and that employers are protected from bad business practices from employees. This is where the government plays a role to balance the employee and employer relationship.</a:t>
            </a:r>
          </a:p>
          <a:p>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5670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l"/>
            <a:r>
              <a:rPr lang="en-CA" b="0" i="0" dirty="0">
                <a:solidFill>
                  <a:srgbClr val="111111"/>
                </a:solidFill>
                <a:effectLst/>
                <a:latin typeface="Arial" panose="020B0604020202020204" pitchFamily="34" charset="0"/>
                <a:cs typeface="Arial" panose="020B0604020202020204" pitchFamily="34" charset="0"/>
              </a:rPr>
              <a:t>The Constitution Act of 1982 is the highest law of Canada and is a landmark document in Canadian history. It achieved full independence for Canada by allowing the country to change its Constitution without approval from Britain. It also enshrined the Charter of Rights and Freedoms in Canada’s Constitution which guarantees fundamental rights to every human, including: rights of freedom of expression, press, assembly, association, and religion.</a:t>
            </a:r>
          </a:p>
          <a:p>
            <a:pPr algn="l">
              <a:buFont typeface="Arial" panose="020B0604020202020204" pitchFamily="34" charset="0"/>
              <a:buChar char="•"/>
            </a:pPr>
            <a:r>
              <a:rPr lang="en-CA" b="0" i="0" dirty="0">
                <a:solidFill>
                  <a:srgbClr val="111111"/>
                </a:solidFill>
                <a:effectLst/>
                <a:latin typeface="Arial" panose="020B0604020202020204" pitchFamily="34" charset="0"/>
                <a:cs typeface="Arial" panose="020B0604020202020204" pitchFamily="34" charset="0"/>
              </a:rPr>
              <a:t>Fundamental freedoms: freedom of thought, belief, opinion, and expression, including freedom of the press and other media of communication.</a:t>
            </a:r>
          </a:p>
          <a:p>
            <a:pPr algn="l">
              <a:buFont typeface="Arial" panose="020B0604020202020204" pitchFamily="34" charset="0"/>
              <a:buChar char="•"/>
            </a:pPr>
            <a:r>
              <a:rPr lang="en-CA" b="0" i="0" dirty="0">
                <a:solidFill>
                  <a:srgbClr val="111111"/>
                </a:solidFill>
                <a:effectLst/>
                <a:latin typeface="Arial" panose="020B0604020202020204" pitchFamily="34" charset="0"/>
                <a:cs typeface="Arial" panose="020B0604020202020204" pitchFamily="34" charset="0"/>
              </a:rPr>
              <a:t>Democratic rights: the right to vote in elections and to participate in the democratic process.</a:t>
            </a:r>
          </a:p>
          <a:p>
            <a:pPr algn="l">
              <a:buFont typeface="Arial" panose="020B0604020202020204" pitchFamily="34" charset="0"/>
              <a:buChar char="•"/>
            </a:pPr>
            <a:r>
              <a:rPr lang="en-CA" b="0" i="0" dirty="0">
                <a:solidFill>
                  <a:srgbClr val="111111"/>
                </a:solidFill>
                <a:effectLst/>
                <a:latin typeface="Arial" panose="020B0604020202020204" pitchFamily="34" charset="0"/>
                <a:cs typeface="Arial" panose="020B0604020202020204" pitchFamily="34" charset="0"/>
              </a:rPr>
              <a:t>Mobility rights: the right to enter, remain in, and leave Canada, and to move to and take up residence in any province or territory.</a:t>
            </a:r>
          </a:p>
          <a:p>
            <a:pPr algn="l">
              <a:buFont typeface="Arial" panose="020B0604020202020204" pitchFamily="34" charset="0"/>
              <a:buChar char="•"/>
            </a:pPr>
            <a:r>
              <a:rPr lang="en-CA" b="0" i="0" dirty="0">
                <a:solidFill>
                  <a:srgbClr val="111111"/>
                </a:solidFill>
                <a:effectLst/>
                <a:latin typeface="Arial" panose="020B0604020202020204" pitchFamily="34" charset="0"/>
                <a:cs typeface="Arial" panose="020B0604020202020204" pitchFamily="34" charset="0"/>
              </a:rPr>
              <a:t>Legal rights: the right to life, liberty, and security of the person; the right to be secure against unreasonable search or seizure; the right not to be arbitrarily detained or imprisoned; the right to a fair hearing; and the right to be presumed innocent until proven guilty.</a:t>
            </a:r>
          </a:p>
          <a:p>
            <a:pPr algn="l">
              <a:buFont typeface="Arial" panose="020B0604020202020204" pitchFamily="34" charset="0"/>
              <a:buChar char="•"/>
            </a:pPr>
            <a:r>
              <a:rPr lang="en-CA" b="0" i="0" dirty="0">
                <a:solidFill>
                  <a:srgbClr val="111111"/>
                </a:solidFill>
                <a:effectLst/>
                <a:latin typeface="Arial" panose="020B0604020202020204" pitchFamily="34" charset="0"/>
                <a:cs typeface="Arial" panose="020B0604020202020204" pitchFamily="34" charset="0"/>
              </a:rPr>
              <a:t>Equality rights: the right to equal protection and benefit of the law without discrimination and, in particular, without discrimination based on race, national or ethnic origin, colour, religion, sex, age, or mental or physical disability.</a:t>
            </a:r>
          </a:p>
          <a:p>
            <a:pPr algn="l">
              <a:buFont typeface="Arial" panose="020B0604020202020204" pitchFamily="34" charset="0"/>
              <a:buChar char="•"/>
            </a:pPr>
            <a:r>
              <a:rPr lang="en-CA" b="0" i="0" dirty="0">
                <a:solidFill>
                  <a:srgbClr val="111111"/>
                </a:solidFill>
                <a:effectLst/>
                <a:latin typeface="Arial" panose="020B0604020202020204" pitchFamily="34" charset="0"/>
                <a:cs typeface="Arial" panose="020B0604020202020204" pitchFamily="34" charset="0"/>
              </a:rPr>
              <a:t>Language rights: the right to use either English or French in communications with the federal government and certain provincial governments.</a:t>
            </a:r>
          </a:p>
          <a:p>
            <a:endParaRPr lang="en-CA"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0116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5168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218514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357273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984573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4200">
                <a:solidFill>
                  <a:schemeClr val="lt1"/>
                </a:solidFill>
                <a:latin typeface="+mj-lt"/>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dirty="0"/>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100">
                <a:solidFill>
                  <a:schemeClr val="lt1"/>
                </a:solidFill>
                <a:latin typeface="+mj-lt"/>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r>
              <a:rPr lang="en-US"/>
              <a:t>Click to edit Master subtitle style</a:t>
            </a:r>
            <a:endParaRPr dirty="0"/>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2BB26-4A57-4DC1-BC9F-1A811D816A1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C33B6DA-4199-4246-B548-6DC6A414DE2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5A536FA-815C-4E88-A728-6E2A655760B1}"/>
              </a:ext>
            </a:extLst>
          </p:cNvPr>
          <p:cNvSpPr>
            <a:spLocks noGrp="1"/>
          </p:cNvSpPr>
          <p:nvPr>
            <p:ph type="dt" sz="half" idx="10"/>
          </p:nvPr>
        </p:nvSpPr>
        <p:spPr/>
        <p:txBody>
          <a:bodyPr/>
          <a:lstStyle/>
          <a:p>
            <a:fld id="{C1C98E36-DA73-4F35-A8EA-1B09B086FCED}" type="datetimeFigureOut">
              <a:rPr lang="en-CA" smtClean="0"/>
              <a:t>2023-04-11</a:t>
            </a:fld>
            <a:endParaRPr lang="en-CA" dirty="0"/>
          </a:p>
        </p:txBody>
      </p:sp>
      <p:sp>
        <p:nvSpPr>
          <p:cNvPr id="5" name="Footer Placeholder 4">
            <a:extLst>
              <a:ext uri="{FF2B5EF4-FFF2-40B4-BE49-F238E27FC236}">
                <a16:creationId xmlns:a16="http://schemas.microsoft.com/office/drawing/2014/main" id="{CD49ED2C-6C10-4487-9429-BB7BAEAD7D65}"/>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F099BB0B-74F9-4CBC-AC28-13033802C8E2}"/>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153143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C60D8-825C-4C5B-B7BD-AC90B9A6ED68}"/>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EA116E4-CD0D-4359-85D7-0E0093ADA58F}"/>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BA89D56-56A3-46C1-9D42-A24D92D18ACD}"/>
              </a:ext>
            </a:extLst>
          </p:cNvPr>
          <p:cNvSpPr>
            <a:spLocks noGrp="1"/>
          </p:cNvSpPr>
          <p:nvPr>
            <p:ph type="dt" sz="half" idx="10"/>
          </p:nvPr>
        </p:nvSpPr>
        <p:spPr/>
        <p:txBody>
          <a:bodyPr/>
          <a:lstStyle/>
          <a:p>
            <a:fld id="{C1C98E36-DA73-4F35-A8EA-1B09B086FCED}" type="datetimeFigureOut">
              <a:rPr lang="en-CA" smtClean="0"/>
              <a:t>2023-04-11</a:t>
            </a:fld>
            <a:endParaRPr lang="en-CA" dirty="0"/>
          </a:p>
        </p:txBody>
      </p:sp>
      <p:sp>
        <p:nvSpPr>
          <p:cNvPr id="5" name="Footer Placeholder 4">
            <a:extLst>
              <a:ext uri="{FF2B5EF4-FFF2-40B4-BE49-F238E27FC236}">
                <a16:creationId xmlns:a16="http://schemas.microsoft.com/office/drawing/2014/main" id="{EC2D9B8A-DAA8-4B20-9759-4CD18AD98C5D}"/>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CA7B1438-DB99-4A84-BEC5-331A9C7A69F3}"/>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657027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A3F5-E938-455E-96EE-4E4D744CEEE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7BE2BB7-04B1-4D4F-AE95-F6585DDE290E}"/>
              </a:ext>
            </a:extLst>
          </p:cNvPr>
          <p:cNvSpPr>
            <a:spLocks noGrp="1"/>
          </p:cNvSpPr>
          <p:nvPr>
            <p:ph sz="half" idx="1"/>
          </p:nvPr>
        </p:nvSpPr>
        <p:spPr>
          <a:xfrm>
            <a:off x="62865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8DED3E1A-EA64-4096-8BA8-103A7EA220DB}"/>
              </a:ext>
            </a:extLst>
          </p:cNvPr>
          <p:cNvSpPr>
            <a:spLocks noGrp="1"/>
          </p:cNvSpPr>
          <p:nvPr>
            <p:ph sz="half" idx="2"/>
          </p:nvPr>
        </p:nvSpPr>
        <p:spPr>
          <a:xfrm>
            <a:off x="464820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AE5FC414-46C0-4D1A-B4DB-656A040B72EC}"/>
              </a:ext>
            </a:extLst>
          </p:cNvPr>
          <p:cNvSpPr>
            <a:spLocks noGrp="1"/>
          </p:cNvSpPr>
          <p:nvPr>
            <p:ph type="dt" sz="half" idx="10"/>
          </p:nvPr>
        </p:nvSpPr>
        <p:spPr/>
        <p:txBody>
          <a:bodyPr/>
          <a:lstStyle/>
          <a:p>
            <a:fld id="{C1C98E36-DA73-4F35-A8EA-1B09B086FCED}" type="datetimeFigureOut">
              <a:rPr lang="en-CA" smtClean="0"/>
              <a:t>2023-04-11</a:t>
            </a:fld>
            <a:endParaRPr lang="en-CA" dirty="0"/>
          </a:p>
        </p:txBody>
      </p:sp>
      <p:sp>
        <p:nvSpPr>
          <p:cNvPr id="6" name="Footer Placeholder 5">
            <a:extLst>
              <a:ext uri="{FF2B5EF4-FFF2-40B4-BE49-F238E27FC236}">
                <a16:creationId xmlns:a16="http://schemas.microsoft.com/office/drawing/2014/main" id="{ADEEF4A1-4396-4588-90D2-1C70D48EB16C}"/>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77CE52B9-BED1-4096-AE8E-BFE938A92D3C}"/>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456834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9F151-7CA1-46BF-BB45-B9230F52BE44}"/>
              </a:ext>
            </a:extLst>
          </p:cNvPr>
          <p:cNvSpPr>
            <a:spLocks noGrp="1"/>
          </p:cNvSpPr>
          <p:nvPr>
            <p:ph type="title"/>
          </p:nvPr>
        </p:nvSpPr>
        <p:spPr>
          <a:xfrm>
            <a:off x="630238" y="274638"/>
            <a:ext cx="7886700" cy="993775"/>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EED8BDC-6CBD-43DC-9369-9D476601B726}"/>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480E32A-9DCA-4AC8-865A-DE31CC520CBE}"/>
              </a:ext>
            </a:extLst>
          </p:cNvPr>
          <p:cNvSpPr>
            <a:spLocks noGrp="1"/>
          </p:cNvSpPr>
          <p:nvPr>
            <p:ph sz="half" idx="2"/>
          </p:nvPr>
        </p:nvSpPr>
        <p:spPr>
          <a:xfrm>
            <a:off x="630238" y="1879600"/>
            <a:ext cx="3868737"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455957A-F2A6-44E2-BB52-5B3585098A0A}"/>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FECDDD0-03AB-4536-A865-4164609FFB68}"/>
              </a:ext>
            </a:extLst>
          </p:cNvPr>
          <p:cNvSpPr>
            <a:spLocks noGrp="1"/>
          </p:cNvSpPr>
          <p:nvPr>
            <p:ph sz="quarter" idx="4"/>
          </p:nvPr>
        </p:nvSpPr>
        <p:spPr>
          <a:xfrm>
            <a:off x="4629150" y="1879600"/>
            <a:ext cx="3887788"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F355584F-26E9-432E-A79C-415FFE8C7A03}"/>
              </a:ext>
            </a:extLst>
          </p:cNvPr>
          <p:cNvSpPr>
            <a:spLocks noGrp="1"/>
          </p:cNvSpPr>
          <p:nvPr>
            <p:ph type="dt" sz="half" idx="10"/>
          </p:nvPr>
        </p:nvSpPr>
        <p:spPr/>
        <p:txBody>
          <a:bodyPr/>
          <a:lstStyle/>
          <a:p>
            <a:fld id="{C1C98E36-DA73-4F35-A8EA-1B09B086FCED}" type="datetimeFigureOut">
              <a:rPr lang="en-CA" smtClean="0"/>
              <a:t>2023-04-11</a:t>
            </a:fld>
            <a:endParaRPr lang="en-CA" dirty="0"/>
          </a:p>
        </p:txBody>
      </p:sp>
      <p:sp>
        <p:nvSpPr>
          <p:cNvPr id="8" name="Footer Placeholder 7">
            <a:extLst>
              <a:ext uri="{FF2B5EF4-FFF2-40B4-BE49-F238E27FC236}">
                <a16:creationId xmlns:a16="http://schemas.microsoft.com/office/drawing/2014/main" id="{2CB503E6-2018-48D0-A1C5-3C22BA8BDF99}"/>
              </a:ext>
            </a:extLst>
          </p:cNvPr>
          <p:cNvSpPr>
            <a:spLocks noGrp="1"/>
          </p:cNvSpPr>
          <p:nvPr>
            <p:ph type="ftr" sz="quarter" idx="11"/>
          </p:nvPr>
        </p:nvSpPr>
        <p:spPr/>
        <p:txBody>
          <a:bodyPr/>
          <a:lstStyle/>
          <a:p>
            <a:endParaRPr lang="en-CA" dirty="0"/>
          </a:p>
        </p:txBody>
      </p:sp>
      <p:sp>
        <p:nvSpPr>
          <p:cNvPr id="9" name="Slide Number Placeholder 8">
            <a:extLst>
              <a:ext uri="{FF2B5EF4-FFF2-40B4-BE49-F238E27FC236}">
                <a16:creationId xmlns:a16="http://schemas.microsoft.com/office/drawing/2014/main" id="{E0DF1142-8A24-40AA-BB05-6FCED7FFCD43}"/>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688976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800B1-7774-4DB6-8998-C00A18B40CC0}"/>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5622E6F-013E-4A6F-8DF4-B99B55D52B7D}"/>
              </a:ext>
            </a:extLst>
          </p:cNvPr>
          <p:cNvSpPr>
            <a:spLocks noGrp="1"/>
          </p:cNvSpPr>
          <p:nvPr>
            <p:ph type="dt" sz="half" idx="10"/>
          </p:nvPr>
        </p:nvSpPr>
        <p:spPr/>
        <p:txBody>
          <a:bodyPr/>
          <a:lstStyle/>
          <a:p>
            <a:fld id="{C1C98E36-DA73-4F35-A8EA-1B09B086FCED}" type="datetimeFigureOut">
              <a:rPr lang="en-CA" smtClean="0"/>
              <a:t>2023-04-11</a:t>
            </a:fld>
            <a:endParaRPr lang="en-CA" dirty="0"/>
          </a:p>
        </p:txBody>
      </p:sp>
      <p:sp>
        <p:nvSpPr>
          <p:cNvPr id="4" name="Footer Placeholder 3">
            <a:extLst>
              <a:ext uri="{FF2B5EF4-FFF2-40B4-BE49-F238E27FC236}">
                <a16:creationId xmlns:a16="http://schemas.microsoft.com/office/drawing/2014/main" id="{8144FCF3-50A7-4A05-B1B5-8C4C191FB01E}"/>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0A7348D0-948C-4DCA-81A0-330122503EE0}"/>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731797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96E431-E44D-4A14-B2DE-D8DE485B0D39}"/>
              </a:ext>
            </a:extLst>
          </p:cNvPr>
          <p:cNvSpPr>
            <a:spLocks noGrp="1"/>
          </p:cNvSpPr>
          <p:nvPr>
            <p:ph type="dt" sz="half" idx="10"/>
          </p:nvPr>
        </p:nvSpPr>
        <p:spPr/>
        <p:txBody>
          <a:bodyPr/>
          <a:lstStyle/>
          <a:p>
            <a:fld id="{C1C98E36-DA73-4F35-A8EA-1B09B086FCED}" type="datetimeFigureOut">
              <a:rPr lang="en-CA" smtClean="0"/>
              <a:t>2023-04-11</a:t>
            </a:fld>
            <a:endParaRPr lang="en-CA" dirty="0"/>
          </a:p>
        </p:txBody>
      </p:sp>
      <p:sp>
        <p:nvSpPr>
          <p:cNvPr id="3" name="Footer Placeholder 2">
            <a:extLst>
              <a:ext uri="{FF2B5EF4-FFF2-40B4-BE49-F238E27FC236}">
                <a16:creationId xmlns:a16="http://schemas.microsoft.com/office/drawing/2014/main" id="{E421F2A8-68F0-4948-BB61-73C3D59963D0}"/>
              </a:ext>
            </a:extLst>
          </p:cNvPr>
          <p:cNvSpPr>
            <a:spLocks noGrp="1"/>
          </p:cNvSpPr>
          <p:nvPr>
            <p:ph type="ftr" sz="quarter" idx="11"/>
          </p:nvPr>
        </p:nvSpPr>
        <p:spPr/>
        <p:txBody>
          <a:bodyPr/>
          <a:lstStyle/>
          <a:p>
            <a:endParaRPr lang="en-CA" dirty="0"/>
          </a:p>
        </p:txBody>
      </p:sp>
      <p:sp>
        <p:nvSpPr>
          <p:cNvPr id="4" name="Slide Number Placeholder 3">
            <a:extLst>
              <a:ext uri="{FF2B5EF4-FFF2-40B4-BE49-F238E27FC236}">
                <a16:creationId xmlns:a16="http://schemas.microsoft.com/office/drawing/2014/main" id="{B53A98E5-E979-47DC-A7D6-FE27E997D829}"/>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500362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00EBB-5D0E-46A6-9E9E-F9C43F36E1F4}"/>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873491D-E9A5-4420-92AD-256C44EF3017}"/>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C074A2E-E830-4F49-89D2-07EE62D1AC31}"/>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89797E-7879-4E25-80AD-B272FF8692A1}"/>
              </a:ext>
            </a:extLst>
          </p:cNvPr>
          <p:cNvSpPr>
            <a:spLocks noGrp="1"/>
          </p:cNvSpPr>
          <p:nvPr>
            <p:ph type="dt" sz="half" idx="10"/>
          </p:nvPr>
        </p:nvSpPr>
        <p:spPr/>
        <p:txBody>
          <a:bodyPr/>
          <a:lstStyle/>
          <a:p>
            <a:fld id="{C1C98E36-DA73-4F35-A8EA-1B09B086FCED}" type="datetimeFigureOut">
              <a:rPr lang="en-CA" smtClean="0"/>
              <a:t>2023-04-11</a:t>
            </a:fld>
            <a:endParaRPr lang="en-CA" dirty="0"/>
          </a:p>
        </p:txBody>
      </p:sp>
      <p:sp>
        <p:nvSpPr>
          <p:cNvPr id="6" name="Footer Placeholder 5">
            <a:extLst>
              <a:ext uri="{FF2B5EF4-FFF2-40B4-BE49-F238E27FC236}">
                <a16:creationId xmlns:a16="http://schemas.microsoft.com/office/drawing/2014/main" id="{E374D7DC-3D52-4BD9-B6FE-906E32560F97}"/>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47409D50-6198-44D2-9B92-0522801CA8D3}"/>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771123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5ED9C-A3F0-41C0-93DD-0BCBBC5C0073}"/>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D443AEEB-2BC6-40F1-8713-36CCB04B26AB}"/>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a:extLst>
              <a:ext uri="{FF2B5EF4-FFF2-40B4-BE49-F238E27FC236}">
                <a16:creationId xmlns:a16="http://schemas.microsoft.com/office/drawing/2014/main" id="{3E7EA403-FA47-47D2-96D6-0FD097F851FF}"/>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228247-A39C-4A14-92B9-5A2A539D534D}"/>
              </a:ext>
            </a:extLst>
          </p:cNvPr>
          <p:cNvSpPr>
            <a:spLocks noGrp="1"/>
          </p:cNvSpPr>
          <p:nvPr>
            <p:ph type="dt" sz="half" idx="10"/>
          </p:nvPr>
        </p:nvSpPr>
        <p:spPr/>
        <p:txBody>
          <a:bodyPr/>
          <a:lstStyle/>
          <a:p>
            <a:fld id="{C1C98E36-DA73-4F35-A8EA-1B09B086FCED}" type="datetimeFigureOut">
              <a:rPr lang="en-CA" smtClean="0"/>
              <a:t>2023-04-11</a:t>
            </a:fld>
            <a:endParaRPr lang="en-CA" dirty="0"/>
          </a:p>
        </p:txBody>
      </p:sp>
      <p:sp>
        <p:nvSpPr>
          <p:cNvPr id="6" name="Footer Placeholder 5">
            <a:extLst>
              <a:ext uri="{FF2B5EF4-FFF2-40B4-BE49-F238E27FC236}">
                <a16:creationId xmlns:a16="http://schemas.microsoft.com/office/drawing/2014/main" id="{FB482973-B6E8-4A0D-A701-CBD506921B10}"/>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9DA16CAD-70E6-40FA-A1AD-6943A2BFE8EA}"/>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658178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55CEB-112A-4B98-8F69-E82ABE4DD717}"/>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7304AF2-CCF3-4CE9-A266-4DE7F8AAFFB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4ACE4F1-553C-436E-8270-6DDE30112DDA}"/>
              </a:ext>
            </a:extLst>
          </p:cNvPr>
          <p:cNvSpPr>
            <a:spLocks noGrp="1"/>
          </p:cNvSpPr>
          <p:nvPr>
            <p:ph type="dt" sz="half" idx="10"/>
          </p:nvPr>
        </p:nvSpPr>
        <p:spPr/>
        <p:txBody>
          <a:bodyPr/>
          <a:lstStyle/>
          <a:p>
            <a:fld id="{C1C98E36-DA73-4F35-A8EA-1B09B086FCED}" type="datetimeFigureOut">
              <a:rPr lang="en-CA" smtClean="0"/>
              <a:t>2023-04-11</a:t>
            </a:fld>
            <a:endParaRPr lang="en-CA" dirty="0"/>
          </a:p>
        </p:txBody>
      </p:sp>
      <p:sp>
        <p:nvSpPr>
          <p:cNvPr id="5" name="Footer Placeholder 4">
            <a:extLst>
              <a:ext uri="{FF2B5EF4-FFF2-40B4-BE49-F238E27FC236}">
                <a16:creationId xmlns:a16="http://schemas.microsoft.com/office/drawing/2014/main" id="{9D3156B4-7ADD-4EDE-AEB4-76B16F6E3999}"/>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49359D2B-48E4-4789-AB01-8EFC5FC74A8D}"/>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2563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0118AB-2849-4783-83D4-2ED48AC300D4}"/>
              </a:ext>
            </a:extLst>
          </p:cNvPr>
          <p:cNvSpPr>
            <a:spLocks noGrp="1"/>
          </p:cNvSpPr>
          <p:nvPr>
            <p:ph type="title" orient="vert"/>
          </p:nvPr>
        </p:nvSpPr>
        <p:spPr>
          <a:xfrm>
            <a:off x="6543675" y="274638"/>
            <a:ext cx="1971675" cy="4357687"/>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02B2C76-B6C4-4095-BE16-E3EED854B497}"/>
              </a:ext>
            </a:extLst>
          </p:cNvPr>
          <p:cNvSpPr>
            <a:spLocks noGrp="1"/>
          </p:cNvSpPr>
          <p:nvPr>
            <p:ph type="body" orient="vert" idx="1"/>
          </p:nvPr>
        </p:nvSpPr>
        <p:spPr>
          <a:xfrm>
            <a:off x="628650" y="274638"/>
            <a:ext cx="5762625" cy="43576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F9DDFEF-4362-493B-A0AA-BBD01C67DF1A}"/>
              </a:ext>
            </a:extLst>
          </p:cNvPr>
          <p:cNvSpPr>
            <a:spLocks noGrp="1"/>
          </p:cNvSpPr>
          <p:nvPr>
            <p:ph type="dt" sz="half" idx="10"/>
          </p:nvPr>
        </p:nvSpPr>
        <p:spPr/>
        <p:txBody>
          <a:bodyPr/>
          <a:lstStyle/>
          <a:p>
            <a:fld id="{C1C98E36-DA73-4F35-A8EA-1B09B086FCED}" type="datetimeFigureOut">
              <a:rPr lang="en-CA" smtClean="0"/>
              <a:t>2023-04-11</a:t>
            </a:fld>
            <a:endParaRPr lang="en-CA" dirty="0"/>
          </a:p>
        </p:txBody>
      </p:sp>
      <p:sp>
        <p:nvSpPr>
          <p:cNvPr id="5" name="Footer Placeholder 4">
            <a:extLst>
              <a:ext uri="{FF2B5EF4-FFF2-40B4-BE49-F238E27FC236}">
                <a16:creationId xmlns:a16="http://schemas.microsoft.com/office/drawing/2014/main" id="{C86CF25B-FF4C-488A-8211-88EC82227127}"/>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A55C9D5A-749F-4FD8-937D-ABBB4C7BA96C}"/>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3738014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4200">
                <a:solidFill>
                  <a:schemeClr val="lt1"/>
                </a:solidFill>
                <a:latin typeface="+mj-lt"/>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r>
              <a:rPr lang="en-US"/>
              <a:t>Click to edit Master title style</a:t>
            </a:r>
            <a:endParaRPr dirty="0"/>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b="1">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114300" lvl="0" indent="0" rtl="0">
              <a:spcBef>
                <a:spcPts val="0"/>
              </a:spcBef>
              <a:spcAft>
                <a:spcPts val="0"/>
              </a:spcAft>
              <a:buClr>
                <a:schemeClr val="bg1"/>
              </a:buClr>
              <a:buSzPts val="1800"/>
              <a:buFont typeface="Arial" panose="020B0604020202020204" pitchFamily="34" charset="0"/>
              <a:buNone/>
              <a:defRPr>
                <a:solidFill>
                  <a:srgbClr val="080808"/>
                </a:solidFill>
                <a:latin typeface="+mj-lt"/>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endParaRPr lang="en-US" dirty="0"/>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
        <p:nvSpPr>
          <p:cNvPr id="32" name="Google Shape;32;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grpSp>
        <p:nvGrpSpPr>
          <p:cNvPr id="46" name="Google Shape;46;p8"/>
          <p:cNvGrpSpPr/>
          <p:nvPr/>
        </p:nvGrpSpPr>
        <p:grpSpPr>
          <a:xfrm>
            <a:off x="6098378" y="5"/>
            <a:ext cx="3045625" cy="2030570"/>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bg1"/>
                </a:solidFill>
              </a:endParaRPr>
            </a:p>
          </p:txBody>
        </p:sp>
      </p:grpSp>
      <p:sp>
        <p:nvSpPr>
          <p:cNvPr id="52" name="Google Shape;52;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latin typeface="+mj-lt"/>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r>
              <a:rPr lang="en-US"/>
              <a:t>Click to edit Master title style</a:t>
            </a:r>
            <a:endParaRPr dirty="0"/>
          </a:p>
        </p:txBody>
      </p:sp>
      <p:sp>
        <p:nvSpPr>
          <p:cNvPr id="53" name="Google Shape;53;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Ref idx="1001">
        <a:schemeClr val="bg1"/>
      </p:bgRef>
    </p:bg>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56" name="Google Shape;56;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atin typeface="+mj-lt"/>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r>
              <a:rPr lang="en-US"/>
              <a:t>Click to edit Master title style</a:t>
            </a:r>
            <a:endParaRPr dirty="0"/>
          </a:p>
        </p:txBody>
      </p:sp>
      <p:sp>
        <p:nvSpPr>
          <p:cNvPr id="58" name="Google Shape;58;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solidFill>
                  <a:schemeClr val="bg1"/>
                </a:solidFill>
                <a:latin typeface="+mj-lt"/>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r>
              <a:rPr lang="en-US"/>
              <a:t>Click to edit Master subtitle style</a:t>
            </a:r>
            <a:endParaRPr dirty="0"/>
          </a:p>
        </p:txBody>
      </p:sp>
      <p:sp>
        <p:nvSpPr>
          <p:cNvPr id="59" name="Google Shape;5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latin typeface="+mj-lt"/>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pPr lvl="0"/>
            <a:r>
              <a:rPr lang="en-US"/>
              <a:t>Click to edit Master text styles</a:t>
            </a:r>
          </a:p>
        </p:txBody>
      </p:sp>
      <p:sp>
        <p:nvSpPr>
          <p:cNvPr id="60" name="Google Shape;60;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solidFill>
                  <a:schemeClr val="bg1"/>
                </a:solidFill>
                <a:latin typeface="+mj-lt"/>
              </a:defRPr>
            </a:lvl1pPr>
          </a:lstStyle>
          <a:p>
            <a:pPr lvl="0"/>
            <a:r>
              <a:rPr lang="en-US"/>
              <a:t>Click to edit Master text styles</a:t>
            </a:r>
          </a:p>
        </p:txBody>
      </p:sp>
      <p:sp>
        <p:nvSpPr>
          <p:cNvPr id="63" name="Google Shape;63;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74D2F-6DA6-468A-A8C0-97C4D3F9AD6F}"/>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BEBF14C-0724-486C-84D2-A9B694A3F1A9}"/>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3E55059-10B3-445C-9C17-67C1E61214A2}"/>
              </a:ext>
            </a:extLst>
          </p:cNvPr>
          <p:cNvSpPr>
            <a:spLocks noGrp="1"/>
          </p:cNvSpPr>
          <p:nvPr>
            <p:ph type="dt" sz="half" idx="10"/>
          </p:nvPr>
        </p:nvSpPr>
        <p:spPr/>
        <p:txBody>
          <a:bodyPr/>
          <a:lstStyle/>
          <a:p>
            <a:fld id="{C1C98E36-DA73-4F35-A8EA-1B09B086FCED}" type="datetimeFigureOut">
              <a:rPr lang="en-CA" smtClean="0"/>
              <a:t>2023-04-11</a:t>
            </a:fld>
            <a:endParaRPr lang="en-CA" dirty="0"/>
          </a:p>
        </p:txBody>
      </p:sp>
      <p:sp>
        <p:nvSpPr>
          <p:cNvPr id="5" name="Footer Placeholder 4">
            <a:extLst>
              <a:ext uri="{FF2B5EF4-FFF2-40B4-BE49-F238E27FC236}">
                <a16:creationId xmlns:a16="http://schemas.microsoft.com/office/drawing/2014/main" id="{4705C24A-69D3-4011-BFF5-7F0D11DBA46B}"/>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D530CC8F-B0B5-4923-ABAF-E408507ABF87}"/>
              </a:ext>
            </a:extLst>
          </p:cNvPr>
          <p:cNvSpPr>
            <a:spLocks noGrp="1"/>
          </p:cNvSpPr>
          <p:nvPr>
            <p:ph type="sldNum" sz="quarter" idx="12"/>
          </p:nvPr>
        </p:nvSpPr>
        <p:spPr/>
        <p:txBody>
          <a:bodyPr/>
          <a:lstStyle/>
          <a:p>
            <a:fld id="{0EDEF197-1860-4E8F-ADA3-E427FC30FDCC}" type="slidenum">
              <a:rPr lang="en-CA" smtClean="0"/>
              <a:t>‹#›</a:t>
            </a:fld>
            <a:endParaRPr lang="en-CA" dirty="0"/>
          </a:p>
        </p:txBody>
      </p:sp>
    </p:spTree>
    <p:extLst>
      <p:ext uri="{BB962C8B-B14F-4D97-AF65-F5344CB8AC3E}">
        <p14:creationId xmlns:p14="http://schemas.microsoft.com/office/powerpoint/2010/main" val="1035572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latin typeface="Roboto"/>
                <a:ea typeface="Roboto"/>
                <a:cs typeface="Roboto"/>
                <a:sym typeface="Roboto"/>
              </a:defRPr>
            </a:lvl1pPr>
            <a:lvl2pPr lvl="1" algn="r" rtl="0">
              <a:buNone/>
              <a:defRPr sz="1000">
                <a:solidFill>
                  <a:schemeClr val="lt1"/>
                </a:solidFill>
                <a:latin typeface="Roboto"/>
                <a:ea typeface="Roboto"/>
                <a:cs typeface="Roboto"/>
                <a:sym typeface="Roboto"/>
              </a:defRPr>
            </a:lvl2pPr>
            <a:lvl3pPr lvl="2" algn="r" rtl="0">
              <a:buNone/>
              <a:defRPr sz="1000">
                <a:solidFill>
                  <a:schemeClr val="lt1"/>
                </a:solidFill>
                <a:latin typeface="Roboto"/>
                <a:ea typeface="Roboto"/>
                <a:cs typeface="Roboto"/>
                <a:sym typeface="Roboto"/>
              </a:defRPr>
            </a:lvl3pPr>
            <a:lvl4pPr lvl="3" algn="r" rtl="0">
              <a:buNone/>
              <a:defRPr sz="1000">
                <a:solidFill>
                  <a:schemeClr val="lt1"/>
                </a:solidFill>
                <a:latin typeface="Roboto"/>
                <a:ea typeface="Roboto"/>
                <a:cs typeface="Roboto"/>
                <a:sym typeface="Roboto"/>
              </a:defRPr>
            </a:lvl4pPr>
            <a:lvl5pPr lvl="4" algn="r" rtl="0">
              <a:buNone/>
              <a:defRPr sz="1000">
                <a:solidFill>
                  <a:schemeClr val="lt1"/>
                </a:solidFill>
                <a:latin typeface="Roboto"/>
                <a:ea typeface="Roboto"/>
                <a:cs typeface="Roboto"/>
                <a:sym typeface="Roboto"/>
              </a:defRPr>
            </a:lvl5pPr>
            <a:lvl6pPr lvl="5" algn="r" rtl="0">
              <a:buNone/>
              <a:defRPr sz="1000">
                <a:solidFill>
                  <a:schemeClr val="lt1"/>
                </a:solidFill>
                <a:latin typeface="Roboto"/>
                <a:ea typeface="Roboto"/>
                <a:cs typeface="Roboto"/>
                <a:sym typeface="Roboto"/>
              </a:defRPr>
            </a:lvl6pPr>
            <a:lvl7pPr lvl="6" algn="r" rtl="0">
              <a:buNone/>
              <a:defRPr sz="1000">
                <a:solidFill>
                  <a:schemeClr val="lt1"/>
                </a:solidFill>
                <a:latin typeface="Roboto"/>
                <a:ea typeface="Roboto"/>
                <a:cs typeface="Roboto"/>
                <a:sym typeface="Roboto"/>
              </a:defRPr>
            </a:lvl7pPr>
            <a:lvl8pPr lvl="7" algn="r" rtl="0">
              <a:buNone/>
              <a:defRPr sz="1000">
                <a:solidFill>
                  <a:schemeClr val="lt1"/>
                </a:solidFill>
                <a:latin typeface="Roboto"/>
                <a:ea typeface="Roboto"/>
                <a:cs typeface="Roboto"/>
                <a:sym typeface="Roboto"/>
              </a:defRPr>
            </a:lvl8pPr>
            <a:lvl9pPr lvl="8" algn="r" rtl="0">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4" r:id="rId5"/>
    <p:sldLayoutId id="2147483655" r:id="rId6"/>
    <p:sldLayoutId id="2147483656" r:id="rId7"/>
    <p:sldLayoutId id="2147483658" r:id="rId8"/>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400"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63621E-0796-481B-8295-1A93E42CA932}"/>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84DB209-8D00-4916-BA24-D2369008DB99}"/>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D8772EB-80B3-4D39-B8C7-85338FF15983}"/>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C1C98E36-DA73-4F35-A8EA-1B09B086FCED}" type="datetimeFigureOut">
              <a:rPr lang="en-CA" smtClean="0"/>
              <a:t>2023-04-11</a:t>
            </a:fld>
            <a:endParaRPr lang="en-CA" dirty="0"/>
          </a:p>
        </p:txBody>
      </p:sp>
      <p:sp>
        <p:nvSpPr>
          <p:cNvPr id="5" name="Footer Placeholder 4">
            <a:extLst>
              <a:ext uri="{FF2B5EF4-FFF2-40B4-BE49-F238E27FC236}">
                <a16:creationId xmlns:a16="http://schemas.microsoft.com/office/drawing/2014/main" id="{1F477EB2-5278-404E-84EF-117D45FC4923}"/>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6C738998-0DAC-4750-BAD4-5581BFC2DEAE}"/>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EDEF197-1860-4E8F-ADA3-E427FC30FDCC}" type="slidenum">
              <a:rPr lang="en-CA" smtClean="0"/>
              <a:t>‹#›</a:t>
            </a:fld>
            <a:endParaRPr lang="en-CA" dirty="0"/>
          </a:p>
        </p:txBody>
      </p:sp>
    </p:spTree>
    <p:extLst>
      <p:ext uri="{BB962C8B-B14F-4D97-AF65-F5344CB8AC3E}">
        <p14:creationId xmlns:p14="http://schemas.microsoft.com/office/powerpoint/2010/main" val="2607078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pixabay.com/en/puzzle-share-togetherness-526404/" TargetMode="Externa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pixabay.com/service/license-summary/" TargetMode="External"/><Relationship Id="rId5" Type="http://schemas.openxmlformats.org/officeDocument/2006/relationships/hyperlink" Target="https://pixabay.com/no/users/renma-3345397/?utm_source=link-attribution&amp;utm_medium=referral&amp;utm_campaign=image&amp;utm_content=1682903" TargetMode="External"/><Relationship Id="rId4" Type="http://schemas.openxmlformats.org/officeDocument/2006/relationships/hyperlink" Target="https://pixabay.com/no/illustrations/tilgjengelighet-uf%c3%b8rhet-1682903/"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creativecommons.org/licenses/by-nc-sa/4.0/" TargetMode="External"/><Relationship Id="rId5" Type="http://schemas.openxmlformats.org/officeDocument/2006/relationships/hyperlink" Target="https://thegreats.co/artists/milena-filipova" TargetMode="External"/><Relationship Id="rId4" Type="http://schemas.openxmlformats.org/officeDocument/2006/relationships/hyperlink" Target="https://thegreats.co/artworks/labour-equality"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svgsilh.com/03a9f4/image/897402.html" TargetMode="Externa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creativecommons.org/licenses/by-nc-sa/3.0/" TargetMode="External"/><Relationship Id="rId4" Type="http://schemas.openxmlformats.org/officeDocument/2006/relationships/hyperlink" Target="https://knowlaw.in/index.php/2020/10/02/european-convention-on-human-rights/" TargetMode="Externa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598088" y="4514272"/>
            <a:ext cx="7947824" cy="444502"/>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dirty="0">
                  <a:solidFill>
                    <a:schemeClr val="bg1"/>
                  </a:solidFill>
                  <a:ea typeface="Calibri"/>
                  <a:cs typeface="Calibri"/>
                  <a:sym typeface="Calibri"/>
                </a:rPr>
                <a:t>Unless otherwise noted, this work is licensed under a </a:t>
              </a:r>
              <a:r>
                <a:rPr lang="en"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100" b="0" i="0" u="none" strike="noStrike" cap="none" dirty="0">
                  <a:solidFill>
                    <a:schemeClr val="bg1"/>
                  </a:solidFill>
                  <a:ea typeface="Calibri"/>
                  <a:cs typeface="Calibri"/>
                  <a:sym typeface="Calibri"/>
                </a:rPr>
                <a:t> license</a:t>
              </a:r>
              <a:r>
                <a:rPr lang="en" sz="1100" b="0" i="0" u="none" strike="noStrike" cap="none" dirty="0">
                  <a:solidFill>
                    <a:schemeClr val="bg1"/>
                  </a:solidFill>
                  <a:ea typeface="Calibri"/>
                  <a:cs typeface="Calibri"/>
                  <a:sym typeface="Calibri"/>
                </a:rPr>
                <a:t>. Feel free to use, modify, reuse or redistribute </a:t>
              </a:r>
              <a:r>
                <a:rPr lang="en" sz="1100" dirty="0">
                  <a:solidFill>
                    <a:schemeClr val="bg1"/>
                  </a:solidFill>
                  <a:ea typeface="Calibri"/>
                  <a:cs typeface="Calibri"/>
                  <a:sym typeface="Calibri"/>
                </a:rPr>
                <a:t>any portion of </a:t>
              </a:r>
              <a:r>
                <a:rPr lang="en" sz="1100" b="0" i="0" u="none" strike="noStrike" cap="none" dirty="0">
                  <a:solidFill>
                    <a:schemeClr val="bg1"/>
                  </a:solidFill>
                  <a:ea typeface="Calibri"/>
                  <a:cs typeface="Calibri"/>
                  <a:sym typeface="Calibri"/>
                </a:rPr>
                <a:t>this presentation.</a:t>
              </a:r>
              <a:endParaRPr sz="1100" dirty="0">
                <a:solidFill>
                  <a:schemeClr val="bg1"/>
                </a:solidFill>
                <a:ea typeface="Calibri"/>
                <a:cs typeface="Calibri"/>
                <a:sym typeface="Calibri"/>
              </a:endParaRPr>
            </a:p>
          </p:txBody>
        </p:sp>
      </p:grpSp>
      <p:sp>
        <p:nvSpPr>
          <p:cNvPr id="80" name="Google Shape;80;p13"/>
          <p:cNvSpPr txBox="1">
            <a:spLocks noGrp="1"/>
          </p:cNvSpPr>
          <p:nvPr>
            <p:ph type="ctrTitle"/>
          </p:nvPr>
        </p:nvSpPr>
        <p:spPr>
          <a:prstGeom prst="rect">
            <a:avLst/>
          </a:prstGeom>
        </p:spPr>
        <p:txBody>
          <a:bodyPr spcFirstLastPara="1" wrap="square" lIns="91425" tIns="91425" rIns="91425" bIns="91425" anchor="b" anchorCtr="0">
            <a:noAutofit/>
          </a:bodyPr>
          <a:lstStyle/>
          <a:p>
            <a:r>
              <a:rPr lang="en-CA" sz="3000" b="1" dirty="0"/>
              <a:t>Human Resources Management 3</a:t>
            </a:r>
            <a:r>
              <a:rPr lang="en-CA" sz="3000" b="1" baseline="30000" dirty="0"/>
              <a:t>rd</a:t>
            </a:r>
            <a:r>
              <a:rPr lang="en-CA" sz="3000" b="1" dirty="0"/>
              <a:t> Edition</a:t>
            </a:r>
            <a:endParaRPr sz="3000" b="1" dirty="0"/>
          </a:p>
        </p:txBody>
      </p:sp>
      <p:sp>
        <p:nvSpPr>
          <p:cNvPr id="81" name="Google Shape;81;p13"/>
          <p:cNvSpPr txBox="1">
            <a:spLocks noGrp="1"/>
          </p:cNvSpPr>
          <p:nvPr>
            <p:ph type="subTitle" idx="1"/>
          </p:nvPr>
        </p:nvSpPr>
        <p:spPr>
          <a:prstGeom prst="rect">
            <a:avLst/>
          </a:prstGeom>
        </p:spPr>
        <p:txBody>
          <a:bodyPr spcFirstLastPara="1" wrap="square" lIns="91425" tIns="91425" rIns="91425" bIns="91425" anchor="t" anchorCtr="0">
            <a:noAutofit/>
          </a:bodyPr>
          <a:lstStyle/>
          <a:p>
            <a:pPr marL="0" indent="0">
              <a:lnSpc>
                <a:spcPct val="80000"/>
              </a:lnSpc>
              <a:buSzPts val="1018"/>
            </a:pPr>
            <a:r>
              <a:rPr lang="en-CA" sz="2500" dirty="0">
                <a:latin typeface="Arial" panose="020B0604020202020204" pitchFamily="34" charset="0"/>
                <a:cs typeface="Arial" panose="020B0604020202020204" pitchFamily="34" charset="0"/>
              </a:rPr>
              <a:t>Chapter 3: Diversity, Inclusion, Equity and the Law</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DE9F-22FC-41F4-BCC8-E24AD731A394}"/>
              </a:ext>
            </a:extLst>
          </p:cNvPr>
          <p:cNvSpPr>
            <a:spLocks noGrp="1"/>
          </p:cNvSpPr>
          <p:nvPr>
            <p:ph type="title"/>
          </p:nvPr>
        </p:nvSpPr>
        <p:spPr>
          <a:xfrm>
            <a:off x="270000" y="180000"/>
            <a:ext cx="8520600" cy="607800"/>
          </a:xfrm>
        </p:spPr>
        <p:txBody>
          <a:bodyPr>
            <a:noAutofit/>
          </a:bodyPr>
          <a:lstStyle/>
          <a:p>
            <a:r>
              <a:rPr lang="en-CA" b="1" dirty="0"/>
              <a:t>3.4 Discrimination in Organizations</a:t>
            </a:r>
          </a:p>
        </p:txBody>
      </p:sp>
      <p:sp>
        <p:nvSpPr>
          <p:cNvPr id="3" name="Text Placeholder 2">
            <a:extLst>
              <a:ext uri="{FF2B5EF4-FFF2-40B4-BE49-F238E27FC236}">
                <a16:creationId xmlns:a16="http://schemas.microsoft.com/office/drawing/2014/main" id="{AEE13E09-62A1-49F4-8B00-EB7D1C56CEF9}"/>
              </a:ext>
            </a:extLst>
          </p:cNvPr>
          <p:cNvSpPr>
            <a:spLocks noGrp="1"/>
          </p:cNvSpPr>
          <p:nvPr>
            <p:ph type="body" idx="1"/>
          </p:nvPr>
        </p:nvSpPr>
        <p:spPr>
          <a:xfrm>
            <a:off x="270000" y="830766"/>
            <a:ext cx="8395605" cy="3886200"/>
          </a:xfrm>
        </p:spPr>
        <p:txBody>
          <a:bodyPr>
            <a:noAutofit/>
          </a:bodyPr>
          <a:lstStyle/>
          <a:p>
            <a:pPr marL="400050" indent="-285750">
              <a:buClr>
                <a:schemeClr val="tx1"/>
              </a:buClr>
              <a:buFont typeface="Arial" panose="020B0604020202020204" pitchFamily="34" charset="0"/>
              <a:buChar char="•"/>
            </a:pPr>
            <a:r>
              <a:rPr lang="en-CA" b="1" dirty="0">
                <a:latin typeface="+mn-lt"/>
              </a:rPr>
              <a:t>Direct Discrimination</a:t>
            </a:r>
          </a:p>
          <a:p>
            <a:pPr marL="1200150" lvl="1" indent="-285750">
              <a:buClr>
                <a:schemeClr val="tx1"/>
              </a:buClr>
              <a:buFont typeface="Arial" panose="020B0604020202020204" pitchFamily="34" charset="0"/>
              <a:buChar char="•"/>
            </a:pPr>
            <a:r>
              <a:rPr lang="en-CA" sz="1800" dirty="0">
                <a:latin typeface="+mn-lt"/>
              </a:rPr>
              <a:t>Occurs when a decision is based on one of the protected categories.</a:t>
            </a:r>
          </a:p>
          <a:p>
            <a:pPr marL="1200150" lvl="1" indent="-285750">
              <a:buClr>
                <a:schemeClr val="tx1"/>
              </a:buClr>
              <a:buFont typeface="Arial" panose="020B0604020202020204" pitchFamily="34" charset="0"/>
              <a:buChar char="•"/>
            </a:pPr>
            <a:r>
              <a:rPr lang="en-CA" sz="1800" dirty="0">
                <a:latin typeface="+mn-lt"/>
              </a:rPr>
              <a:t>It is illegal to make decisions based on these categories, even if the decision is in favor of the minority group.</a:t>
            </a:r>
          </a:p>
          <a:p>
            <a:pPr marL="400050" indent="-285750">
              <a:buClr>
                <a:schemeClr val="tx1"/>
              </a:buClr>
              <a:buFont typeface="Arial" panose="020B0604020202020204" pitchFamily="34" charset="0"/>
              <a:buChar char="•"/>
            </a:pPr>
            <a:r>
              <a:rPr lang="en-CA" b="1" dirty="0">
                <a:latin typeface="+mn-lt"/>
              </a:rPr>
              <a:t>Indirect (Systemic) Discrimination</a:t>
            </a:r>
          </a:p>
          <a:p>
            <a:pPr marL="1200150" lvl="1" indent="-285750">
              <a:buClr>
                <a:schemeClr val="tx1"/>
              </a:buClr>
              <a:buFont typeface="Arial" panose="020B0604020202020204" pitchFamily="34" charset="0"/>
              <a:buChar char="•"/>
            </a:pPr>
            <a:r>
              <a:rPr lang="en-CA" sz="1800" dirty="0">
                <a:latin typeface="+mn-lt"/>
              </a:rPr>
              <a:t>When a policy or rule has a negative impact on a protected group, even if it appears neutral on its face.</a:t>
            </a:r>
          </a:p>
          <a:p>
            <a:pPr marL="1200150" lvl="1" indent="-285750">
              <a:buClr>
                <a:schemeClr val="tx1"/>
              </a:buClr>
              <a:buFont typeface="Arial" panose="020B0604020202020204" pitchFamily="34" charset="0"/>
              <a:buChar char="•"/>
            </a:pPr>
            <a:r>
              <a:rPr lang="en-CA" sz="1800" dirty="0">
                <a:latin typeface="+mn-lt"/>
              </a:rPr>
              <a:t>Can be subtle and unintended, but it can still have harmful consequences for individuals among protected categories.</a:t>
            </a:r>
          </a:p>
          <a:p>
            <a:pPr marL="1200150" lvl="1" indent="-285750">
              <a:buClr>
                <a:schemeClr val="tx1"/>
              </a:buClr>
              <a:buFont typeface="Arial" panose="020B0604020202020204" pitchFamily="34" charset="0"/>
              <a:buChar char="•"/>
            </a:pPr>
            <a:r>
              <a:rPr lang="en-CA" sz="1800" dirty="0">
                <a:latin typeface="+mn-lt"/>
              </a:rPr>
              <a:t>Legislation allows for the use of certain criteria if they can be objectively justified by business necessity, job-relatedness, or bona fide occupational qualification (BFOQ).</a:t>
            </a:r>
          </a:p>
          <a:p>
            <a:pPr marL="1200150" lvl="1" indent="-285750">
              <a:buClr>
                <a:schemeClr val="tx1"/>
              </a:buClr>
              <a:buFont typeface="Arial" panose="020B0604020202020204" pitchFamily="34" charset="0"/>
              <a:buChar char="•"/>
            </a:pPr>
            <a:endParaRPr lang="en-CA" sz="2000" b="1" dirty="0"/>
          </a:p>
        </p:txBody>
      </p:sp>
    </p:spTree>
    <p:extLst>
      <p:ext uri="{BB962C8B-B14F-4D97-AF65-F5344CB8AC3E}">
        <p14:creationId xmlns:p14="http://schemas.microsoft.com/office/powerpoint/2010/main" val="41838633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DE9F-22FC-41F4-BCC8-E24AD731A394}"/>
              </a:ext>
            </a:extLst>
          </p:cNvPr>
          <p:cNvSpPr>
            <a:spLocks noGrp="1"/>
          </p:cNvSpPr>
          <p:nvPr>
            <p:ph type="title"/>
          </p:nvPr>
        </p:nvSpPr>
        <p:spPr>
          <a:xfrm>
            <a:off x="270000" y="180000"/>
            <a:ext cx="8520600" cy="607800"/>
          </a:xfrm>
        </p:spPr>
        <p:txBody>
          <a:bodyPr>
            <a:noAutofit/>
          </a:bodyPr>
          <a:lstStyle/>
          <a:p>
            <a:r>
              <a:rPr lang="en-CA" b="1" dirty="0"/>
              <a:t>3.4 The Concept of Job Relatedness</a:t>
            </a:r>
            <a:br>
              <a:rPr lang="en-CA" b="1" dirty="0"/>
            </a:br>
            <a:endParaRPr lang="en-CA" b="1" dirty="0"/>
          </a:p>
        </p:txBody>
      </p:sp>
      <p:sp>
        <p:nvSpPr>
          <p:cNvPr id="3" name="Text Placeholder 2">
            <a:extLst>
              <a:ext uri="{FF2B5EF4-FFF2-40B4-BE49-F238E27FC236}">
                <a16:creationId xmlns:a16="http://schemas.microsoft.com/office/drawing/2014/main" id="{AEE13E09-62A1-49F4-8B00-EB7D1C56CEF9}"/>
              </a:ext>
            </a:extLst>
          </p:cNvPr>
          <p:cNvSpPr>
            <a:spLocks noGrp="1"/>
          </p:cNvSpPr>
          <p:nvPr>
            <p:ph type="body" idx="1"/>
          </p:nvPr>
        </p:nvSpPr>
        <p:spPr>
          <a:xfrm>
            <a:off x="270000" y="830766"/>
            <a:ext cx="5360333" cy="3886200"/>
          </a:xfrm>
        </p:spPr>
        <p:txBody>
          <a:bodyPr>
            <a:noAutofit/>
          </a:bodyPr>
          <a:lstStyle/>
          <a:p>
            <a:pPr marL="400050" indent="-285750">
              <a:buClr>
                <a:schemeClr val="tx1"/>
              </a:buClr>
              <a:buFont typeface="Arial" panose="020B0604020202020204" pitchFamily="34" charset="0"/>
              <a:buChar char="•"/>
            </a:pPr>
            <a:r>
              <a:rPr lang="en-CA" dirty="0">
                <a:latin typeface="+mn-lt"/>
              </a:rPr>
              <a:t>Bona fide occupational qualification (BFOQ) is a characteristic that is essential to performing a particular job, and therefore, it is lawful to discriminate based on that characteristic.</a:t>
            </a:r>
          </a:p>
          <a:p>
            <a:pPr marL="400050" indent="-285750">
              <a:buClr>
                <a:schemeClr val="tx1"/>
              </a:buClr>
              <a:buFont typeface="Arial" panose="020B0604020202020204" pitchFamily="34" charset="0"/>
              <a:buChar char="•"/>
            </a:pPr>
            <a:endParaRPr lang="en-CA" dirty="0">
              <a:latin typeface="+mn-lt"/>
            </a:endParaRPr>
          </a:p>
          <a:p>
            <a:pPr marL="400050" indent="-285750">
              <a:buClr>
                <a:schemeClr val="tx1"/>
              </a:buClr>
              <a:buFont typeface="Arial" panose="020B0604020202020204" pitchFamily="34" charset="0"/>
              <a:buChar char="•"/>
            </a:pPr>
            <a:r>
              <a:rPr lang="en-CA" dirty="0">
                <a:latin typeface="+mn-lt"/>
              </a:rPr>
              <a:t>In order to prove that a criterion is a BFOQ, the employer has to demonstrate that it is an essential part of the job and that no reasonable alternative exists.</a:t>
            </a:r>
            <a:endParaRPr lang="en-CA" b="1" dirty="0">
              <a:latin typeface="+mn-lt"/>
            </a:endParaRPr>
          </a:p>
        </p:txBody>
      </p:sp>
      <p:pic>
        <p:nvPicPr>
          <p:cNvPr id="5" name="Picture 4">
            <a:extLst>
              <a:ext uri="{FF2B5EF4-FFF2-40B4-BE49-F238E27FC236}">
                <a16:creationId xmlns:a16="http://schemas.microsoft.com/office/drawing/2014/main" id="{5545035B-870C-4D5C-BF86-A7A35AC0B2A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978917" y="1361439"/>
            <a:ext cx="2811683" cy="1985751"/>
          </a:xfrm>
          <a:prstGeom prst="rect">
            <a:avLst/>
          </a:prstGeom>
        </p:spPr>
      </p:pic>
    </p:spTree>
    <p:extLst>
      <p:ext uri="{BB962C8B-B14F-4D97-AF65-F5344CB8AC3E}">
        <p14:creationId xmlns:p14="http://schemas.microsoft.com/office/powerpoint/2010/main" val="1521078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DE9F-22FC-41F4-BCC8-E24AD731A394}"/>
              </a:ext>
            </a:extLst>
          </p:cNvPr>
          <p:cNvSpPr>
            <a:spLocks noGrp="1"/>
          </p:cNvSpPr>
          <p:nvPr>
            <p:ph type="title"/>
          </p:nvPr>
        </p:nvSpPr>
        <p:spPr>
          <a:xfrm>
            <a:off x="270000" y="180000"/>
            <a:ext cx="8520600" cy="607800"/>
          </a:xfrm>
        </p:spPr>
        <p:txBody>
          <a:bodyPr>
            <a:noAutofit/>
          </a:bodyPr>
          <a:lstStyle/>
          <a:p>
            <a:r>
              <a:rPr lang="en-CA" b="1" dirty="0"/>
              <a:t>3.4 Bona Fide Occupational Qualification</a:t>
            </a:r>
            <a:br>
              <a:rPr lang="en-CA" b="1" dirty="0"/>
            </a:br>
            <a:endParaRPr lang="en-CA" b="1" dirty="0"/>
          </a:p>
        </p:txBody>
      </p:sp>
      <p:graphicFrame>
        <p:nvGraphicFramePr>
          <p:cNvPr id="6" name="Content Placeholder 7" descr="•A justifiable reason for discrimination&#10;•Good faith or genuine &#10;•Rare and relate to unique situations &#10;•Mandatory retirement age for pilots&#10;">
            <a:extLst>
              <a:ext uri="{FF2B5EF4-FFF2-40B4-BE49-F238E27FC236}">
                <a16:creationId xmlns:a16="http://schemas.microsoft.com/office/drawing/2014/main" id="{EEC1A123-404E-DE3A-6858-90E023EDFEEF}"/>
              </a:ext>
            </a:extLst>
          </p:cNvPr>
          <p:cNvGraphicFramePr>
            <a:graphicFrameLocks/>
          </p:cNvGraphicFramePr>
          <p:nvPr>
            <p:extLst>
              <p:ext uri="{D42A27DB-BD31-4B8C-83A1-F6EECF244321}">
                <p14:modId xmlns:p14="http://schemas.microsoft.com/office/powerpoint/2010/main" val="341665388"/>
              </p:ext>
            </p:extLst>
          </p:nvPr>
        </p:nvGraphicFramePr>
        <p:xfrm>
          <a:off x="1091485" y="1197174"/>
          <a:ext cx="6592738" cy="3012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1785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DE9F-22FC-41F4-BCC8-E24AD731A394}"/>
              </a:ext>
            </a:extLst>
          </p:cNvPr>
          <p:cNvSpPr>
            <a:spLocks noGrp="1"/>
          </p:cNvSpPr>
          <p:nvPr>
            <p:ph type="title"/>
          </p:nvPr>
        </p:nvSpPr>
        <p:spPr>
          <a:xfrm>
            <a:off x="270000" y="180000"/>
            <a:ext cx="8520600" cy="607800"/>
          </a:xfrm>
        </p:spPr>
        <p:txBody>
          <a:bodyPr>
            <a:noAutofit/>
          </a:bodyPr>
          <a:lstStyle/>
          <a:p>
            <a:r>
              <a:rPr lang="en-CA" b="1" dirty="0"/>
              <a:t>3.4 Duty to Accommodate</a:t>
            </a:r>
          </a:p>
        </p:txBody>
      </p:sp>
      <p:sp>
        <p:nvSpPr>
          <p:cNvPr id="3" name="Text Placeholder 2">
            <a:extLst>
              <a:ext uri="{FF2B5EF4-FFF2-40B4-BE49-F238E27FC236}">
                <a16:creationId xmlns:a16="http://schemas.microsoft.com/office/drawing/2014/main" id="{AEE13E09-62A1-49F4-8B00-EB7D1C56CEF9}"/>
              </a:ext>
            </a:extLst>
          </p:cNvPr>
          <p:cNvSpPr>
            <a:spLocks noGrp="1"/>
          </p:cNvSpPr>
          <p:nvPr>
            <p:ph type="body" idx="1"/>
          </p:nvPr>
        </p:nvSpPr>
        <p:spPr>
          <a:xfrm>
            <a:off x="270000" y="830766"/>
            <a:ext cx="3929467" cy="3886200"/>
          </a:xfrm>
        </p:spPr>
        <p:txBody>
          <a:bodyPr>
            <a:noAutofit/>
          </a:bodyPr>
          <a:lstStyle/>
          <a:p>
            <a:pPr marL="400050" indent="-285750">
              <a:buClr>
                <a:schemeClr val="tx1"/>
              </a:buClr>
              <a:buFont typeface="Arial" panose="020B0604020202020204" pitchFamily="34" charset="0"/>
              <a:buChar char="•"/>
            </a:pPr>
            <a:r>
              <a:rPr lang="en-CA" dirty="0">
                <a:latin typeface="+mn-lt"/>
              </a:rPr>
              <a:t>Requires employers and service providers to adjust rules, policies, or practices to enable individuals to fully participate.</a:t>
            </a:r>
          </a:p>
          <a:p>
            <a:pPr>
              <a:buClr>
                <a:schemeClr val="tx1"/>
              </a:buClr>
            </a:pPr>
            <a:endParaRPr lang="en-CA" dirty="0">
              <a:latin typeface="+mn-lt"/>
            </a:endParaRPr>
          </a:p>
          <a:p>
            <a:pPr marL="400050" indent="-285750">
              <a:buClr>
                <a:schemeClr val="tx1"/>
              </a:buClr>
              <a:buFont typeface="Arial" panose="020B0604020202020204" pitchFamily="34" charset="0"/>
              <a:buChar char="•"/>
            </a:pPr>
            <a:r>
              <a:rPr lang="en-CA" dirty="0">
                <a:latin typeface="+mn-lt"/>
              </a:rPr>
              <a:t>The law stipulates that an employer has to accommodate employees up to the point of undue hardship, which varies based on the context.</a:t>
            </a:r>
          </a:p>
        </p:txBody>
      </p:sp>
      <p:pic>
        <p:nvPicPr>
          <p:cNvPr id="5" name="Picture 4">
            <a:extLst>
              <a:ext uri="{FF2B5EF4-FFF2-40B4-BE49-F238E27FC236}">
                <a16:creationId xmlns:a16="http://schemas.microsoft.com/office/drawing/2014/main" id="{DA929BEA-7176-4178-96D3-F82FA567074E}"/>
              </a:ext>
            </a:extLst>
          </p:cNvPr>
          <p:cNvPicPr>
            <a:picLocks noChangeAspect="1"/>
          </p:cNvPicPr>
          <p:nvPr/>
        </p:nvPicPr>
        <p:blipFill>
          <a:blip r:embed="rId3"/>
          <a:stretch>
            <a:fillRect/>
          </a:stretch>
        </p:blipFill>
        <p:spPr>
          <a:xfrm>
            <a:off x="5377259" y="672760"/>
            <a:ext cx="2522141" cy="3581739"/>
          </a:xfrm>
          <a:prstGeom prst="rect">
            <a:avLst/>
          </a:prstGeom>
        </p:spPr>
      </p:pic>
      <p:sp>
        <p:nvSpPr>
          <p:cNvPr id="6" name="TextBox 5">
            <a:extLst>
              <a:ext uri="{FF2B5EF4-FFF2-40B4-BE49-F238E27FC236}">
                <a16:creationId xmlns:a16="http://schemas.microsoft.com/office/drawing/2014/main" id="{0B2A2DAD-E46D-49F8-85E6-782CE2FC1405}"/>
              </a:ext>
            </a:extLst>
          </p:cNvPr>
          <p:cNvSpPr txBox="1"/>
          <p:nvPr/>
        </p:nvSpPr>
        <p:spPr>
          <a:xfrm>
            <a:off x="5377259" y="4377267"/>
            <a:ext cx="2522141" cy="230832"/>
          </a:xfrm>
          <a:prstGeom prst="rect">
            <a:avLst/>
          </a:prstGeom>
          <a:noFill/>
        </p:spPr>
        <p:txBody>
          <a:bodyPr wrap="square" rtlCol="0">
            <a:spAutoFit/>
          </a:bodyPr>
          <a:lstStyle/>
          <a:p>
            <a:r>
              <a:rPr lang="en-CA" sz="900" dirty="0">
                <a:hlinkClick r:id="rId4"/>
              </a:rPr>
              <a:t>Image</a:t>
            </a:r>
            <a:r>
              <a:rPr lang="en-CA" sz="900" dirty="0"/>
              <a:t> by </a:t>
            </a:r>
            <a:r>
              <a:rPr lang="en-CA" sz="900" dirty="0" err="1">
                <a:hlinkClick r:id="rId5"/>
              </a:rPr>
              <a:t>cris</a:t>
            </a:r>
            <a:r>
              <a:rPr lang="en-CA" sz="900" dirty="0">
                <a:hlinkClick r:id="rId5"/>
              </a:rPr>
              <a:t> </a:t>
            </a:r>
            <a:r>
              <a:rPr lang="en-CA" sz="900" dirty="0" err="1">
                <a:hlinkClick r:id="rId5"/>
              </a:rPr>
              <a:t>renma</a:t>
            </a:r>
            <a:r>
              <a:rPr lang="en-CA" sz="900" dirty="0">
                <a:hlinkClick r:id="rId5"/>
              </a:rPr>
              <a:t> </a:t>
            </a:r>
            <a:r>
              <a:rPr lang="en-CA" sz="900" dirty="0" err="1">
                <a:hlinkClick r:id="rId6"/>
              </a:rPr>
              <a:t>pixabay</a:t>
            </a:r>
            <a:r>
              <a:rPr lang="en-CA" sz="900" dirty="0">
                <a:hlinkClick r:id="rId6"/>
              </a:rPr>
              <a:t> license</a:t>
            </a:r>
            <a:endParaRPr lang="en-CA" sz="900" dirty="0"/>
          </a:p>
        </p:txBody>
      </p:sp>
    </p:spTree>
    <p:extLst>
      <p:ext uri="{BB962C8B-B14F-4D97-AF65-F5344CB8AC3E}">
        <p14:creationId xmlns:p14="http://schemas.microsoft.com/office/powerpoint/2010/main" val="3712626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DE9F-22FC-41F4-BCC8-E24AD731A394}"/>
              </a:ext>
            </a:extLst>
          </p:cNvPr>
          <p:cNvSpPr>
            <a:spLocks noGrp="1"/>
          </p:cNvSpPr>
          <p:nvPr>
            <p:ph type="title"/>
          </p:nvPr>
        </p:nvSpPr>
        <p:spPr>
          <a:xfrm>
            <a:off x="270000" y="180000"/>
            <a:ext cx="8520600" cy="607800"/>
          </a:xfrm>
        </p:spPr>
        <p:txBody>
          <a:bodyPr>
            <a:noAutofit/>
          </a:bodyPr>
          <a:lstStyle/>
          <a:p>
            <a:r>
              <a:rPr lang="en-CA" b="1" dirty="0"/>
              <a:t>3.4 Sexual and Psychological Harassment</a:t>
            </a:r>
          </a:p>
        </p:txBody>
      </p:sp>
      <p:sp>
        <p:nvSpPr>
          <p:cNvPr id="3" name="Text Placeholder 2">
            <a:extLst>
              <a:ext uri="{FF2B5EF4-FFF2-40B4-BE49-F238E27FC236}">
                <a16:creationId xmlns:a16="http://schemas.microsoft.com/office/drawing/2014/main" id="{AEE13E09-62A1-49F4-8B00-EB7D1C56CEF9}"/>
              </a:ext>
            </a:extLst>
          </p:cNvPr>
          <p:cNvSpPr>
            <a:spLocks noGrp="1"/>
          </p:cNvSpPr>
          <p:nvPr>
            <p:ph type="body" idx="1"/>
          </p:nvPr>
        </p:nvSpPr>
        <p:spPr>
          <a:xfrm>
            <a:off x="270000" y="830766"/>
            <a:ext cx="7995934" cy="3886200"/>
          </a:xfrm>
        </p:spPr>
        <p:txBody>
          <a:bodyPr>
            <a:noAutofit/>
          </a:bodyPr>
          <a:lstStyle/>
          <a:p>
            <a:pPr marL="400050" indent="-285750">
              <a:buClr>
                <a:schemeClr val="tx1"/>
              </a:buClr>
              <a:buFont typeface="Arial" panose="020B0604020202020204" pitchFamily="34" charset="0"/>
              <a:buChar char="•"/>
            </a:pPr>
            <a:r>
              <a:rPr lang="en-US" dirty="0">
                <a:latin typeface="+mn-lt"/>
              </a:rPr>
              <a:t>Employees have the right to a workplace free from harassment.</a:t>
            </a:r>
          </a:p>
          <a:p>
            <a:pPr marL="400050" indent="-285750">
              <a:buClr>
                <a:schemeClr val="tx1"/>
              </a:buClr>
              <a:buFont typeface="Arial" panose="020B0604020202020204" pitchFamily="34" charset="0"/>
              <a:buChar char="•"/>
            </a:pPr>
            <a:r>
              <a:rPr lang="en-US" dirty="0">
                <a:latin typeface="+mn-lt"/>
              </a:rPr>
              <a:t>Negative impact on victim and workplace environment.</a:t>
            </a:r>
          </a:p>
          <a:p>
            <a:pPr marL="400050" indent="-285750">
              <a:buClr>
                <a:schemeClr val="tx1"/>
              </a:buClr>
              <a:buFont typeface="Arial" panose="020B0604020202020204" pitchFamily="34" charset="0"/>
              <a:buChar char="•"/>
            </a:pPr>
            <a:r>
              <a:rPr lang="en-US" dirty="0">
                <a:latin typeface="+mn-lt"/>
              </a:rPr>
              <a:t>Elements of harassment:</a:t>
            </a:r>
          </a:p>
          <a:p>
            <a:pPr marL="683514" lvl="1" indent="-285750">
              <a:buClr>
                <a:schemeClr val="tx1"/>
              </a:buClr>
            </a:pPr>
            <a:r>
              <a:rPr lang="en-US" sz="1800" dirty="0">
                <a:latin typeface="+mn-lt"/>
              </a:rPr>
              <a:t>Vexatious </a:t>
            </a:r>
            <a:r>
              <a:rPr lang="en-US" sz="1800" dirty="0" err="1">
                <a:latin typeface="+mn-lt"/>
              </a:rPr>
              <a:t>Behaviour</a:t>
            </a:r>
            <a:endParaRPr lang="en-US" sz="1800" dirty="0">
              <a:latin typeface="+mn-lt"/>
            </a:endParaRPr>
          </a:p>
          <a:p>
            <a:pPr marL="683514" lvl="1" indent="-285750">
              <a:buClr>
                <a:schemeClr val="tx1"/>
              </a:buClr>
            </a:pPr>
            <a:r>
              <a:rPr lang="en-US" sz="1800" dirty="0">
                <a:latin typeface="+mn-lt"/>
              </a:rPr>
              <a:t>Reasonable person</a:t>
            </a:r>
          </a:p>
          <a:p>
            <a:pPr marL="683514" lvl="1" indent="-285750">
              <a:buClr>
                <a:schemeClr val="tx1"/>
              </a:buClr>
            </a:pPr>
            <a:r>
              <a:rPr lang="en-US" sz="1800" dirty="0">
                <a:latin typeface="+mn-lt"/>
              </a:rPr>
              <a:t>Repetitive </a:t>
            </a:r>
          </a:p>
          <a:p>
            <a:pPr marL="683514" lvl="1" indent="-285750">
              <a:buClr>
                <a:schemeClr val="tx1"/>
              </a:buClr>
            </a:pPr>
            <a:r>
              <a:rPr lang="en-US" sz="1800" dirty="0">
                <a:latin typeface="+mn-lt"/>
              </a:rPr>
              <a:t>Unwanted</a:t>
            </a:r>
          </a:p>
          <a:p>
            <a:pPr marL="683514" lvl="1" indent="-285750">
              <a:buClr>
                <a:schemeClr val="tx1"/>
              </a:buClr>
            </a:pPr>
            <a:r>
              <a:rPr lang="en-US" sz="1800" dirty="0">
                <a:latin typeface="+mn-lt"/>
              </a:rPr>
              <a:t>Affect person’s dignity or integrity</a:t>
            </a:r>
          </a:p>
          <a:p>
            <a:pPr marL="400050" indent="-285750">
              <a:buClr>
                <a:schemeClr val="tx1"/>
              </a:buClr>
              <a:buFont typeface="Arial" panose="020B0604020202020204" pitchFamily="34" charset="0"/>
              <a:buChar char="•"/>
            </a:pPr>
            <a:r>
              <a:rPr lang="en-US" dirty="0">
                <a:latin typeface="+mn-lt"/>
              </a:rPr>
              <a:t>Employers must create harassment free policies and ensure a complaint system is in place and communicated to all employees.</a:t>
            </a:r>
          </a:p>
        </p:txBody>
      </p:sp>
    </p:spTree>
    <p:extLst>
      <p:ext uri="{BB962C8B-B14F-4D97-AF65-F5344CB8AC3E}">
        <p14:creationId xmlns:p14="http://schemas.microsoft.com/office/powerpoint/2010/main" val="3221884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DE9F-22FC-41F4-BCC8-E24AD731A394}"/>
              </a:ext>
            </a:extLst>
          </p:cNvPr>
          <p:cNvSpPr>
            <a:spLocks noGrp="1"/>
          </p:cNvSpPr>
          <p:nvPr>
            <p:ph type="title"/>
          </p:nvPr>
        </p:nvSpPr>
        <p:spPr>
          <a:xfrm>
            <a:off x="270000" y="180000"/>
            <a:ext cx="8520600" cy="607800"/>
          </a:xfrm>
        </p:spPr>
        <p:txBody>
          <a:bodyPr>
            <a:noAutofit/>
          </a:bodyPr>
          <a:lstStyle/>
          <a:p>
            <a:r>
              <a:rPr lang="en-CA" b="1" dirty="0"/>
              <a:t>3.5 Employment Equity </a:t>
            </a:r>
          </a:p>
        </p:txBody>
      </p:sp>
      <p:sp>
        <p:nvSpPr>
          <p:cNvPr id="3" name="Text Placeholder 2">
            <a:extLst>
              <a:ext uri="{FF2B5EF4-FFF2-40B4-BE49-F238E27FC236}">
                <a16:creationId xmlns:a16="http://schemas.microsoft.com/office/drawing/2014/main" id="{AEE13E09-62A1-49F4-8B00-EB7D1C56CEF9}"/>
              </a:ext>
            </a:extLst>
          </p:cNvPr>
          <p:cNvSpPr>
            <a:spLocks noGrp="1"/>
          </p:cNvSpPr>
          <p:nvPr>
            <p:ph type="body" idx="1"/>
          </p:nvPr>
        </p:nvSpPr>
        <p:spPr>
          <a:xfrm>
            <a:off x="270000" y="1049866"/>
            <a:ext cx="4505200" cy="3667099"/>
          </a:xfrm>
        </p:spPr>
        <p:txBody>
          <a:bodyPr>
            <a:noAutofit/>
          </a:bodyPr>
          <a:lstStyle/>
          <a:p>
            <a:pPr>
              <a:buClr>
                <a:schemeClr val="tx1"/>
              </a:buClr>
              <a:buSzPct val="100000"/>
            </a:pPr>
            <a:r>
              <a:rPr lang="en-CA" dirty="0">
                <a:latin typeface="+mn-lt"/>
              </a:rPr>
              <a:t>Employment Equity Act mandates companies to create equity plans to address employment barriers faced by members of four designated groups: </a:t>
            </a:r>
          </a:p>
          <a:p>
            <a:pPr marL="457200" indent="-342900">
              <a:buClr>
                <a:schemeClr val="tx1"/>
              </a:buClr>
              <a:buSzPct val="100000"/>
              <a:buFont typeface="Arial" panose="020B0604020202020204" pitchFamily="34" charset="0"/>
              <a:buChar char="•"/>
            </a:pPr>
            <a:r>
              <a:rPr lang="en-CA" dirty="0">
                <a:latin typeface="+mn-lt"/>
              </a:rPr>
              <a:t>women</a:t>
            </a:r>
          </a:p>
          <a:p>
            <a:pPr marL="457200" indent="-342900">
              <a:buClr>
                <a:schemeClr val="tx1"/>
              </a:buClr>
              <a:buSzPct val="100000"/>
              <a:buFont typeface="Arial" panose="020B0604020202020204" pitchFamily="34" charset="0"/>
              <a:buChar char="•"/>
            </a:pPr>
            <a:r>
              <a:rPr lang="en-CA" dirty="0">
                <a:latin typeface="+mn-lt"/>
              </a:rPr>
              <a:t>aboriginal peoples</a:t>
            </a:r>
          </a:p>
          <a:p>
            <a:pPr marL="457200" indent="-342900">
              <a:buClr>
                <a:schemeClr val="tx1"/>
              </a:buClr>
              <a:buSzPct val="100000"/>
              <a:buFont typeface="Arial" panose="020B0604020202020204" pitchFamily="34" charset="0"/>
              <a:buChar char="•"/>
            </a:pPr>
            <a:r>
              <a:rPr lang="en-CA" dirty="0">
                <a:latin typeface="+mn-lt"/>
              </a:rPr>
              <a:t>persons with disabilities, and </a:t>
            </a:r>
          </a:p>
          <a:p>
            <a:pPr marL="457200" indent="-342900">
              <a:buClr>
                <a:schemeClr val="tx1"/>
              </a:buClr>
              <a:buSzPct val="100000"/>
              <a:buFont typeface="Arial" panose="020B0604020202020204" pitchFamily="34" charset="0"/>
              <a:buChar char="•"/>
            </a:pPr>
            <a:r>
              <a:rPr lang="en-CA" dirty="0">
                <a:latin typeface="+mn-lt"/>
              </a:rPr>
              <a:t>visible minorities</a:t>
            </a:r>
          </a:p>
          <a:p>
            <a:pPr marL="1257300" lvl="1" indent="-342900">
              <a:buClr>
                <a:schemeClr val="tx1"/>
              </a:buClr>
              <a:buSzPct val="100000"/>
              <a:buFont typeface="Arial" panose="020B0604020202020204" pitchFamily="34" charset="0"/>
              <a:buChar char="•"/>
            </a:pPr>
            <a:endParaRPr lang="en-CA" sz="1600" dirty="0"/>
          </a:p>
        </p:txBody>
      </p:sp>
      <p:pic>
        <p:nvPicPr>
          <p:cNvPr id="1026" name="Picture 2" descr="Labour Equality">
            <a:extLst>
              <a:ext uri="{FF2B5EF4-FFF2-40B4-BE49-F238E27FC236}">
                <a16:creationId xmlns:a16="http://schemas.microsoft.com/office/drawing/2014/main" id="{E3CE2B5D-4DD3-4434-A198-655DA77528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8596" y="787800"/>
            <a:ext cx="2310871" cy="322447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B191FA0-E21E-4575-9842-3E80B9E1098B}"/>
              </a:ext>
            </a:extLst>
          </p:cNvPr>
          <p:cNvSpPr/>
          <p:nvPr/>
        </p:nvSpPr>
        <p:spPr>
          <a:xfrm>
            <a:off x="5432007" y="4312294"/>
            <a:ext cx="2844048" cy="307777"/>
          </a:xfrm>
          <a:prstGeom prst="rect">
            <a:avLst/>
          </a:prstGeom>
        </p:spPr>
        <p:txBody>
          <a:bodyPr wrap="none">
            <a:spAutoFit/>
          </a:bodyPr>
          <a:lstStyle/>
          <a:p>
            <a:r>
              <a:rPr lang="en-CA" i="1" dirty="0">
                <a:solidFill>
                  <a:srgbClr val="003180"/>
                </a:solidFill>
                <a:latin typeface="Encode Sans"/>
              </a:rPr>
              <a:t>“</a:t>
            </a:r>
            <a:r>
              <a:rPr lang="en-CA" sz="900" i="1" u="sng" dirty="0">
                <a:latin typeface="+mn-lt"/>
                <a:hlinkClick r:id="rId4"/>
              </a:rPr>
              <a:t>Labour Equality</a:t>
            </a:r>
            <a:r>
              <a:rPr lang="en-CA" sz="900" i="1" dirty="0">
                <a:solidFill>
                  <a:srgbClr val="003180"/>
                </a:solidFill>
                <a:latin typeface="+mn-lt"/>
              </a:rPr>
              <a:t>” by </a:t>
            </a:r>
            <a:r>
              <a:rPr lang="en-CA" sz="900" i="1" u="sng" dirty="0">
                <a:latin typeface="+mn-lt"/>
                <a:hlinkClick r:id="rId5"/>
              </a:rPr>
              <a:t>Milena </a:t>
            </a:r>
            <a:r>
              <a:rPr lang="en-CA" sz="900" i="1" u="sng" dirty="0" err="1">
                <a:latin typeface="+mn-lt"/>
                <a:hlinkClick r:id="rId5"/>
              </a:rPr>
              <a:t>Filipova</a:t>
            </a:r>
            <a:r>
              <a:rPr lang="en-CA" sz="900" i="1" dirty="0">
                <a:solidFill>
                  <a:srgbClr val="003180"/>
                </a:solidFill>
                <a:latin typeface="+mn-lt"/>
              </a:rPr>
              <a:t> </a:t>
            </a:r>
            <a:r>
              <a:rPr lang="en-CA" sz="900" i="1" u="sng" dirty="0">
                <a:latin typeface="+mn-lt"/>
                <a:hlinkClick r:id="rId6"/>
              </a:rPr>
              <a:t>CC-BY-NC-SA</a:t>
            </a:r>
            <a:endParaRPr lang="en-CA" sz="900" dirty="0">
              <a:latin typeface="+mn-lt"/>
            </a:endParaRPr>
          </a:p>
        </p:txBody>
      </p:sp>
    </p:spTree>
    <p:extLst>
      <p:ext uri="{BB962C8B-B14F-4D97-AF65-F5344CB8AC3E}">
        <p14:creationId xmlns:p14="http://schemas.microsoft.com/office/powerpoint/2010/main" val="2738902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DE9F-22FC-41F4-BCC8-E24AD731A394}"/>
              </a:ext>
            </a:extLst>
          </p:cNvPr>
          <p:cNvSpPr>
            <a:spLocks noGrp="1"/>
          </p:cNvSpPr>
          <p:nvPr>
            <p:ph type="title"/>
          </p:nvPr>
        </p:nvSpPr>
        <p:spPr>
          <a:xfrm>
            <a:off x="270000" y="180000"/>
            <a:ext cx="8520600" cy="607800"/>
          </a:xfrm>
        </p:spPr>
        <p:txBody>
          <a:bodyPr>
            <a:noAutofit/>
          </a:bodyPr>
          <a:lstStyle/>
          <a:p>
            <a:r>
              <a:rPr lang="en-CA" b="1" dirty="0"/>
              <a:t>3.5 The Implementation of Employment Equity in Organizations</a:t>
            </a:r>
          </a:p>
        </p:txBody>
      </p:sp>
      <p:sp>
        <p:nvSpPr>
          <p:cNvPr id="3" name="Text Placeholder 2">
            <a:extLst>
              <a:ext uri="{FF2B5EF4-FFF2-40B4-BE49-F238E27FC236}">
                <a16:creationId xmlns:a16="http://schemas.microsoft.com/office/drawing/2014/main" id="{AEE13E09-62A1-49F4-8B00-EB7D1C56CEF9}"/>
              </a:ext>
            </a:extLst>
          </p:cNvPr>
          <p:cNvSpPr>
            <a:spLocks noGrp="1"/>
          </p:cNvSpPr>
          <p:nvPr>
            <p:ph type="body" idx="1"/>
          </p:nvPr>
        </p:nvSpPr>
        <p:spPr>
          <a:xfrm>
            <a:off x="269999" y="1289848"/>
            <a:ext cx="8589385" cy="3427117"/>
          </a:xfrm>
        </p:spPr>
        <p:txBody>
          <a:bodyPr>
            <a:noAutofit/>
          </a:bodyPr>
          <a:lstStyle/>
          <a:p>
            <a:pPr fontAlgn="base">
              <a:buClr>
                <a:schemeClr val="tx1"/>
              </a:buClr>
            </a:pPr>
            <a:r>
              <a:rPr lang="en-US" b="1" dirty="0">
                <a:latin typeface="+mn-lt"/>
              </a:rPr>
              <a:t>Proactive approach which involves:​</a:t>
            </a:r>
          </a:p>
          <a:p>
            <a:pPr marL="400050" indent="-285750">
              <a:buClr>
                <a:schemeClr val="tx1"/>
              </a:buClr>
              <a:buFont typeface="Arial" panose="020B0604020202020204" pitchFamily="34" charset="0"/>
              <a:buChar char="•"/>
            </a:pPr>
            <a:r>
              <a:rPr lang="en-CA" dirty="0">
                <a:latin typeface="+mn-lt"/>
              </a:rPr>
              <a:t>Senior Management and Engagement</a:t>
            </a:r>
          </a:p>
          <a:p>
            <a:pPr marL="400050" indent="-285750">
              <a:buClr>
                <a:schemeClr val="tx1"/>
              </a:buClr>
              <a:buFont typeface="Arial" panose="020B0604020202020204" pitchFamily="34" charset="0"/>
              <a:buChar char="•"/>
            </a:pPr>
            <a:r>
              <a:rPr lang="en-CA" dirty="0">
                <a:latin typeface="+mn-lt"/>
              </a:rPr>
              <a:t>Demographic Data and Analysis</a:t>
            </a:r>
          </a:p>
          <a:p>
            <a:pPr marL="400050" indent="-285750">
              <a:buClr>
                <a:schemeClr val="tx1"/>
              </a:buClr>
              <a:buFont typeface="Arial" panose="020B0604020202020204" pitchFamily="34" charset="0"/>
              <a:buChar char="•"/>
            </a:pPr>
            <a:r>
              <a:rPr lang="en-CA" dirty="0">
                <a:latin typeface="+mn-lt"/>
              </a:rPr>
              <a:t>Employment Practices</a:t>
            </a:r>
          </a:p>
          <a:p>
            <a:pPr marL="400050" indent="-285750">
              <a:buClr>
                <a:schemeClr val="tx1"/>
              </a:buClr>
              <a:buFont typeface="Arial" panose="020B0604020202020204" pitchFamily="34" charset="0"/>
              <a:buChar char="•"/>
            </a:pPr>
            <a:r>
              <a:rPr lang="en-CA" dirty="0">
                <a:latin typeface="+mn-lt"/>
              </a:rPr>
              <a:t>Operational Plan</a:t>
            </a:r>
          </a:p>
          <a:p>
            <a:pPr marL="400050" indent="-285750">
              <a:buClr>
                <a:schemeClr val="tx1"/>
              </a:buClr>
              <a:buFont typeface="Arial" panose="020B0604020202020204" pitchFamily="34" charset="0"/>
              <a:buChar char="•"/>
            </a:pPr>
            <a:r>
              <a:rPr lang="en-CA" dirty="0">
                <a:latin typeface="+mn-lt"/>
              </a:rPr>
              <a:t>Implementation</a:t>
            </a:r>
          </a:p>
          <a:p>
            <a:pPr marL="400050" indent="-285750">
              <a:buClr>
                <a:schemeClr val="tx1"/>
              </a:buClr>
              <a:buFont typeface="Arial" panose="020B0604020202020204" pitchFamily="34" charset="0"/>
              <a:buChar char="•"/>
            </a:pPr>
            <a:r>
              <a:rPr lang="en-CA" dirty="0">
                <a:latin typeface="+mn-lt"/>
              </a:rPr>
              <a:t>Monitoring, Evaluation and Revision</a:t>
            </a:r>
          </a:p>
        </p:txBody>
      </p:sp>
    </p:spTree>
    <p:extLst>
      <p:ext uri="{BB962C8B-B14F-4D97-AF65-F5344CB8AC3E}">
        <p14:creationId xmlns:p14="http://schemas.microsoft.com/office/powerpoint/2010/main" val="3734446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DE9F-22FC-41F4-BCC8-E24AD731A394}"/>
              </a:ext>
            </a:extLst>
          </p:cNvPr>
          <p:cNvSpPr>
            <a:spLocks noGrp="1"/>
          </p:cNvSpPr>
          <p:nvPr>
            <p:ph type="title"/>
          </p:nvPr>
        </p:nvSpPr>
        <p:spPr>
          <a:xfrm>
            <a:off x="270000" y="180000"/>
            <a:ext cx="8520600" cy="607800"/>
          </a:xfrm>
        </p:spPr>
        <p:txBody>
          <a:bodyPr>
            <a:noAutofit/>
          </a:bodyPr>
          <a:lstStyle/>
          <a:p>
            <a:r>
              <a:rPr lang="en-CA" b="1" dirty="0"/>
              <a:t>Summary</a:t>
            </a:r>
          </a:p>
        </p:txBody>
      </p:sp>
      <p:sp>
        <p:nvSpPr>
          <p:cNvPr id="3" name="Text Placeholder 2">
            <a:extLst>
              <a:ext uri="{FF2B5EF4-FFF2-40B4-BE49-F238E27FC236}">
                <a16:creationId xmlns:a16="http://schemas.microsoft.com/office/drawing/2014/main" id="{AEE13E09-62A1-49F4-8B00-EB7D1C56CEF9}"/>
              </a:ext>
            </a:extLst>
          </p:cNvPr>
          <p:cNvSpPr>
            <a:spLocks noGrp="1"/>
          </p:cNvSpPr>
          <p:nvPr>
            <p:ph type="body" idx="1"/>
          </p:nvPr>
        </p:nvSpPr>
        <p:spPr>
          <a:xfrm>
            <a:off x="311700" y="1229874"/>
            <a:ext cx="8129773" cy="3570726"/>
          </a:xfrm>
        </p:spPr>
        <p:txBody>
          <a:bodyPr>
            <a:normAutofit fontScale="92500" lnSpcReduction="20000"/>
          </a:bodyPr>
          <a:lstStyle/>
          <a:p>
            <a:pPr marL="400050" indent="-285750">
              <a:buClr>
                <a:schemeClr val="tx1"/>
              </a:buClr>
              <a:buFont typeface="Arial" panose="020B0604020202020204" pitchFamily="34" charset="0"/>
              <a:buChar char="•"/>
            </a:pPr>
            <a:r>
              <a:rPr lang="en-CA" sz="1900" dirty="0">
                <a:latin typeface="+mn-lt"/>
              </a:rPr>
              <a:t>Interpret some of the key social factors that influence the evolution of the workforce.</a:t>
            </a:r>
          </a:p>
          <a:p>
            <a:pPr marL="400050" indent="-285750">
              <a:buClr>
                <a:schemeClr val="tx1"/>
              </a:buClr>
              <a:buFont typeface="Arial" panose="020B0604020202020204" pitchFamily="34" charset="0"/>
              <a:buChar char="•"/>
            </a:pPr>
            <a:endParaRPr lang="en-CA" sz="1900" dirty="0">
              <a:latin typeface="+mn-lt"/>
            </a:endParaRPr>
          </a:p>
          <a:p>
            <a:pPr marL="400050" indent="-285750">
              <a:buClr>
                <a:schemeClr val="tx1"/>
              </a:buClr>
              <a:buFont typeface="Arial" panose="020B0604020202020204" pitchFamily="34" charset="0"/>
              <a:buChar char="•"/>
            </a:pPr>
            <a:r>
              <a:rPr lang="en-CA" sz="1900" dirty="0">
                <a:latin typeface="+mn-lt"/>
              </a:rPr>
              <a:t>Explain the distinct, common and integrated Canadian Federal and Provincial legal systems with respect to employment legislation.</a:t>
            </a:r>
          </a:p>
          <a:p>
            <a:pPr marL="400050" indent="-285750">
              <a:buClr>
                <a:schemeClr val="tx1"/>
              </a:buClr>
              <a:buFont typeface="Arial" panose="020B0604020202020204" pitchFamily="34" charset="0"/>
              <a:buChar char="•"/>
            </a:pPr>
            <a:endParaRPr lang="en-CA" sz="1900" dirty="0">
              <a:latin typeface="+mn-lt"/>
            </a:endParaRPr>
          </a:p>
          <a:p>
            <a:pPr marL="400050" indent="-285750">
              <a:buClr>
                <a:schemeClr val="tx1"/>
              </a:buClr>
              <a:buFont typeface="Arial" panose="020B0604020202020204" pitchFamily="34" charset="0"/>
              <a:buChar char="•"/>
            </a:pPr>
            <a:r>
              <a:rPr lang="en-CA" sz="1900" dirty="0">
                <a:latin typeface="+mn-lt"/>
              </a:rPr>
              <a:t>Describe the distinction between direct and indirect discrimination.</a:t>
            </a:r>
          </a:p>
          <a:p>
            <a:pPr marL="400050" indent="-285750">
              <a:buClr>
                <a:schemeClr val="tx1"/>
              </a:buClr>
              <a:buFont typeface="Arial" panose="020B0604020202020204" pitchFamily="34" charset="0"/>
              <a:buChar char="•"/>
            </a:pPr>
            <a:endParaRPr lang="en-CA" sz="1900" dirty="0">
              <a:latin typeface="+mn-lt"/>
            </a:endParaRPr>
          </a:p>
          <a:p>
            <a:pPr marL="400050" indent="-285750">
              <a:buClr>
                <a:schemeClr val="tx1"/>
              </a:buClr>
              <a:buFont typeface="Arial" panose="020B0604020202020204" pitchFamily="34" charset="0"/>
              <a:buChar char="•"/>
            </a:pPr>
            <a:r>
              <a:rPr lang="en-CA" sz="1900" dirty="0">
                <a:latin typeface="+mn-lt"/>
              </a:rPr>
              <a:t>Define the concepts of job relatedness, Bona Fide Occupational requirements, duty to accommodate and undue hardship.</a:t>
            </a:r>
          </a:p>
          <a:p>
            <a:pPr marL="400050" indent="-285750">
              <a:buClr>
                <a:schemeClr val="tx1"/>
              </a:buClr>
              <a:buFont typeface="Arial" panose="020B0604020202020204" pitchFamily="34" charset="0"/>
              <a:buChar char="•"/>
            </a:pPr>
            <a:endParaRPr lang="en-CA" sz="1900" dirty="0">
              <a:latin typeface="+mn-lt"/>
            </a:endParaRPr>
          </a:p>
          <a:p>
            <a:pPr marL="400050" indent="-285750">
              <a:buClr>
                <a:schemeClr val="tx1"/>
              </a:buClr>
              <a:buFont typeface="Arial" panose="020B0604020202020204" pitchFamily="34" charset="0"/>
              <a:buChar char="•"/>
            </a:pPr>
            <a:r>
              <a:rPr lang="en-CA" sz="1900" dirty="0">
                <a:latin typeface="+mn-lt"/>
              </a:rPr>
              <a:t>Apply the steps needed to ensure employment equity in organizations.</a:t>
            </a:r>
          </a:p>
          <a:p>
            <a:pPr marL="400050" indent="-285750">
              <a:buClr>
                <a:schemeClr val="tx1"/>
              </a:buClr>
              <a:buFont typeface="Arial" panose="020B0604020202020204" pitchFamily="34" charset="0"/>
              <a:buChar char="•"/>
            </a:pPr>
            <a:endParaRPr lang="en-CA" dirty="0"/>
          </a:p>
        </p:txBody>
      </p:sp>
    </p:spTree>
    <p:extLst>
      <p:ext uri="{BB962C8B-B14F-4D97-AF65-F5344CB8AC3E}">
        <p14:creationId xmlns:p14="http://schemas.microsoft.com/office/powerpoint/2010/main" val="2209257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3435057-8CC2-05DF-488C-7EF4260BC5F7}"/>
              </a:ext>
            </a:extLst>
          </p:cNvPr>
          <p:cNvSpPr>
            <a:spLocks noGrp="1"/>
          </p:cNvSpPr>
          <p:nvPr>
            <p:ph type="title"/>
          </p:nvPr>
        </p:nvSpPr>
        <p:spPr>
          <a:xfrm>
            <a:off x="311700" y="410000"/>
            <a:ext cx="8520600" cy="607800"/>
          </a:xfrm>
        </p:spPr>
        <p:txBody>
          <a:bodyPr>
            <a:noAutofit/>
          </a:bodyPr>
          <a:lstStyle/>
          <a:p>
            <a:r>
              <a:rPr lang="en-US" sz="3000" b="1" dirty="0">
                <a:solidFill>
                  <a:schemeClr val="bg1"/>
                </a:solidFill>
              </a:rPr>
              <a:t>End Chapter Review</a:t>
            </a:r>
          </a:p>
        </p:txBody>
      </p:sp>
      <p:sp>
        <p:nvSpPr>
          <p:cNvPr id="4" name="Text Placeholder 2">
            <a:extLst>
              <a:ext uri="{FF2B5EF4-FFF2-40B4-BE49-F238E27FC236}">
                <a16:creationId xmlns:a16="http://schemas.microsoft.com/office/drawing/2014/main" id="{D3AB1A63-EEF7-D6E0-D20B-1F01701EECE5}"/>
              </a:ext>
            </a:extLst>
          </p:cNvPr>
          <p:cNvSpPr txBox="1">
            <a:spLocks/>
          </p:cNvSpPr>
          <p:nvPr/>
        </p:nvSpPr>
        <p:spPr>
          <a:xfrm>
            <a:off x="311700" y="1420483"/>
            <a:ext cx="8650631" cy="3404558"/>
          </a:xfrm>
          <a:prstGeom prst="rect">
            <a:avLst/>
          </a:prstGeom>
        </p:spPr>
        <p:txBody>
          <a:bodyPr>
            <a:normAutofit lnSpcReduction="10000"/>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400"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SzPct val="150000"/>
              <a:buFont typeface="Arial" panose="020B0604020202020204" pitchFamily="34" charset="0"/>
              <a:buChar char="•"/>
            </a:pPr>
            <a:r>
              <a:rPr lang="en-CA" sz="1800" b="1" dirty="0"/>
              <a:t>How can HR managers recruit, hire, develop, and retain employees from different backgrounds to comply with legal standards and benefit their business?</a:t>
            </a:r>
          </a:p>
          <a:p>
            <a:pPr marL="342900" indent="-342900">
              <a:buSzPct val="150000"/>
              <a:buFont typeface="Arial" panose="020B0604020202020204" pitchFamily="34" charset="0"/>
              <a:buChar char="•"/>
            </a:pPr>
            <a:endParaRPr lang="en-CA" sz="1800" b="1" dirty="0"/>
          </a:p>
          <a:p>
            <a:pPr marL="342900" indent="-342900">
              <a:buSzPct val="150000"/>
              <a:buFont typeface="Arial" panose="020B0604020202020204" pitchFamily="34" charset="0"/>
              <a:buChar char="•"/>
            </a:pPr>
            <a:r>
              <a:rPr lang="en-CA" sz="1800" b="1" dirty="0"/>
              <a:t>What are some of the important issues that employees advocate for in the workplace, and how are employers developing programs to support them?</a:t>
            </a:r>
          </a:p>
          <a:p>
            <a:pPr marL="342900" indent="-342900">
              <a:buSzPct val="150000"/>
              <a:buFont typeface="Arial" panose="020B0604020202020204" pitchFamily="34" charset="0"/>
              <a:buChar char="•"/>
            </a:pPr>
            <a:endParaRPr lang="en-CA" sz="1800" b="1" dirty="0"/>
          </a:p>
          <a:p>
            <a:pPr marL="342900" indent="-342900">
              <a:buSzPct val="150000"/>
              <a:buFont typeface="Arial" panose="020B0604020202020204" pitchFamily="34" charset="0"/>
              <a:buChar char="•"/>
            </a:pPr>
            <a:r>
              <a:rPr lang="en-CA" sz="1800" b="1" dirty="0"/>
              <a:t>What legal frameworks do employers and employees need to be aware of, and how does the government balance the relationship between them?</a:t>
            </a:r>
          </a:p>
          <a:p>
            <a:pPr marL="342900" indent="-342900">
              <a:buSzPct val="150000"/>
              <a:buFont typeface="Arial" panose="020B0604020202020204" pitchFamily="34" charset="0"/>
              <a:buChar char="•"/>
            </a:pPr>
            <a:endParaRPr lang="en-CA" sz="1800" b="1" dirty="0"/>
          </a:p>
          <a:p>
            <a:pPr marL="342900" indent="-342900">
              <a:buSzPct val="150000"/>
              <a:buFont typeface="Arial" panose="020B0604020202020204" pitchFamily="34" charset="0"/>
              <a:buChar char="•"/>
            </a:pPr>
            <a:r>
              <a:rPr lang="en-CA" sz="1800" b="1" dirty="0"/>
              <a:t>What is the concept of “bona fide occupational requirement” (BFOR), and what is the duty to accommodate? How do employers need to address harassment in the workplace?</a:t>
            </a:r>
          </a:p>
        </p:txBody>
      </p:sp>
    </p:spTree>
    <p:extLst>
      <p:ext uri="{BB962C8B-B14F-4D97-AF65-F5344CB8AC3E}">
        <p14:creationId xmlns:p14="http://schemas.microsoft.com/office/powerpoint/2010/main" val="1115321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DE9F-22FC-41F4-BCC8-E24AD731A394}"/>
              </a:ext>
            </a:extLst>
          </p:cNvPr>
          <p:cNvSpPr>
            <a:spLocks noGrp="1"/>
          </p:cNvSpPr>
          <p:nvPr>
            <p:ph type="title"/>
          </p:nvPr>
        </p:nvSpPr>
        <p:spPr>
          <a:xfrm>
            <a:off x="270000" y="180000"/>
            <a:ext cx="8520600" cy="607800"/>
          </a:xfrm>
        </p:spPr>
        <p:txBody>
          <a:bodyPr>
            <a:noAutofit/>
          </a:bodyPr>
          <a:lstStyle/>
          <a:p>
            <a:r>
              <a:rPr lang="en-CA" b="1" dirty="0"/>
              <a:t>Learning Outcomes</a:t>
            </a:r>
          </a:p>
        </p:txBody>
      </p:sp>
      <p:sp>
        <p:nvSpPr>
          <p:cNvPr id="3" name="Text Placeholder 2">
            <a:extLst>
              <a:ext uri="{FF2B5EF4-FFF2-40B4-BE49-F238E27FC236}">
                <a16:creationId xmlns:a16="http://schemas.microsoft.com/office/drawing/2014/main" id="{AEE13E09-62A1-49F4-8B00-EB7D1C56CEF9}"/>
              </a:ext>
            </a:extLst>
          </p:cNvPr>
          <p:cNvSpPr>
            <a:spLocks noGrp="1"/>
          </p:cNvSpPr>
          <p:nvPr>
            <p:ph type="body" idx="1"/>
          </p:nvPr>
        </p:nvSpPr>
        <p:spPr>
          <a:xfrm>
            <a:off x="311700" y="1229874"/>
            <a:ext cx="8129773" cy="3570726"/>
          </a:xfrm>
        </p:spPr>
        <p:txBody>
          <a:bodyPr>
            <a:normAutofit fontScale="85000" lnSpcReduction="20000"/>
          </a:bodyPr>
          <a:lstStyle/>
          <a:p>
            <a:pPr marL="571500" indent="-457200">
              <a:buClr>
                <a:schemeClr val="tx1"/>
              </a:buClr>
              <a:buFont typeface="+mj-lt"/>
              <a:buAutoNum type="arabicPeriod"/>
            </a:pPr>
            <a:r>
              <a:rPr lang="en-CA" sz="2100" dirty="0">
                <a:latin typeface="+mn-lt"/>
              </a:rPr>
              <a:t>Interpret some of the key social factors that influence the evolution of the workforce.</a:t>
            </a:r>
          </a:p>
          <a:p>
            <a:pPr marL="571500" indent="-457200">
              <a:buClr>
                <a:schemeClr val="tx1"/>
              </a:buClr>
              <a:buFont typeface="+mj-lt"/>
              <a:buAutoNum type="arabicPeriod"/>
            </a:pPr>
            <a:endParaRPr lang="en-CA" sz="2100" dirty="0">
              <a:latin typeface="+mn-lt"/>
            </a:endParaRPr>
          </a:p>
          <a:p>
            <a:pPr marL="571500" indent="-457200">
              <a:buClr>
                <a:schemeClr val="tx1"/>
              </a:buClr>
              <a:buFont typeface="+mj-lt"/>
              <a:buAutoNum type="arabicPeriod"/>
            </a:pPr>
            <a:r>
              <a:rPr lang="en-CA" sz="2100" dirty="0">
                <a:latin typeface="+mn-lt"/>
              </a:rPr>
              <a:t>Explain the distinct, common and integrated Canadian Federal and Provincial legal systems with respect to employment legislation.</a:t>
            </a:r>
          </a:p>
          <a:p>
            <a:pPr marL="571500" indent="-457200">
              <a:buClr>
                <a:schemeClr val="tx1"/>
              </a:buClr>
              <a:buFont typeface="+mj-lt"/>
              <a:buAutoNum type="arabicPeriod"/>
            </a:pPr>
            <a:endParaRPr lang="en-CA" sz="2100" dirty="0">
              <a:latin typeface="+mn-lt"/>
            </a:endParaRPr>
          </a:p>
          <a:p>
            <a:pPr marL="571500" indent="-457200">
              <a:buClr>
                <a:schemeClr val="tx1"/>
              </a:buClr>
              <a:buFont typeface="+mj-lt"/>
              <a:buAutoNum type="arabicPeriod"/>
            </a:pPr>
            <a:r>
              <a:rPr lang="en-CA" sz="2100" dirty="0">
                <a:latin typeface="+mn-lt"/>
              </a:rPr>
              <a:t>Describe the distinction between direct and indirect discrimination.</a:t>
            </a:r>
          </a:p>
          <a:p>
            <a:pPr marL="571500" indent="-457200">
              <a:buClr>
                <a:schemeClr val="tx1"/>
              </a:buClr>
              <a:buFont typeface="+mj-lt"/>
              <a:buAutoNum type="arabicPeriod"/>
            </a:pPr>
            <a:endParaRPr lang="en-CA" sz="2100" dirty="0">
              <a:latin typeface="+mn-lt"/>
            </a:endParaRPr>
          </a:p>
          <a:p>
            <a:pPr marL="571500" indent="-457200">
              <a:buClr>
                <a:schemeClr val="tx1"/>
              </a:buClr>
              <a:buFont typeface="+mj-lt"/>
              <a:buAutoNum type="arabicPeriod"/>
            </a:pPr>
            <a:r>
              <a:rPr lang="en-CA" sz="2100" dirty="0">
                <a:latin typeface="+mn-lt"/>
              </a:rPr>
              <a:t>Define the concepts of job relatedness, Bona Fide Occupational requirements, duty to accommodate and undue hardship.</a:t>
            </a:r>
          </a:p>
          <a:p>
            <a:pPr marL="571500" indent="-457200">
              <a:buClr>
                <a:schemeClr val="tx1"/>
              </a:buClr>
              <a:buFont typeface="+mj-lt"/>
              <a:buAutoNum type="arabicPeriod"/>
            </a:pPr>
            <a:endParaRPr lang="en-CA" sz="2100" dirty="0">
              <a:latin typeface="+mn-lt"/>
            </a:endParaRPr>
          </a:p>
          <a:p>
            <a:pPr marL="571500" indent="-457200">
              <a:buClr>
                <a:schemeClr val="tx1"/>
              </a:buClr>
              <a:buFont typeface="+mj-lt"/>
              <a:buAutoNum type="arabicPeriod"/>
            </a:pPr>
            <a:r>
              <a:rPr lang="en-CA" sz="2100" dirty="0">
                <a:latin typeface="+mn-lt"/>
              </a:rPr>
              <a:t>Apply the steps needed to ensure employment equity in organizations.</a:t>
            </a:r>
          </a:p>
          <a:p>
            <a:pPr marL="400050" indent="-285750">
              <a:buClr>
                <a:schemeClr val="tx1"/>
              </a:buClr>
              <a:buFont typeface="Arial" panose="020B0604020202020204" pitchFamily="34" charset="0"/>
              <a:buChar char="•"/>
            </a:pPr>
            <a:endParaRPr lang="en-CA" dirty="0"/>
          </a:p>
        </p:txBody>
      </p:sp>
    </p:spTree>
    <p:extLst>
      <p:ext uri="{BB962C8B-B14F-4D97-AF65-F5344CB8AC3E}">
        <p14:creationId xmlns:p14="http://schemas.microsoft.com/office/powerpoint/2010/main" val="2368022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sz="2900" dirty="0"/>
              <a:t>3.1 </a:t>
            </a:r>
            <a:r>
              <a:rPr lang="en-CA" sz="2900" b="1" dirty="0"/>
              <a:t>Diversity, Rights, Ethics, Work-Life Balance</a:t>
            </a:r>
            <a:endParaRPr lang="en-CA" sz="2900" dirty="0"/>
          </a:p>
        </p:txBody>
      </p:sp>
      <p:sp>
        <p:nvSpPr>
          <p:cNvPr id="3" name="Text Placeholder 2">
            <a:extLst>
              <a:ext uri="{FF2B5EF4-FFF2-40B4-BE49-F238E27FC236}">
                <a16:creationId xmlns:a16="http://schemas.microsoft.com/office/drawing/2014/main" id="{5182EB98-ECCC-1482-32E7-B7142440BF36}"/>
              </a:ext>
            </a:extLst>
          </p:cNvPr>
          <p:cNvSpPr>
            <a:spLocks noGrp="1"/>
          </p:cNvSpPr>
          <p:nvPr>
            <p:ph type="body" idx="1"/>
          </p:nvPr>
        </p:nvSpPr>
        <p:spPr>
          <a:xfrm>
            <a:off x="311700" y="1229876"/>
            <a:ext cx="8426443" cy="782920"/>
          </a:xfrm>
        </p:spPr>
        <p:txBody>
          <a:bodyPr>
            <a:noAutofit/>
          </a:bodyPr>
          <a:lstStyle/>
          <a:p>
            <a:r>
              <a:rPr lang="en-CA" dirty="0">
                <a:latin typeface="+mn-lt"/>
              </a:rPr>
              <a:t>The focus of HRM is people. People bring with them feelings, emotions, perceptions, values, prejudices and are often unpredictable.</a:t>
            </a:r>
            <a:endParaRPr lang="en-US" dirty="0">
              <a:latin typeface="+mn-lt"/>
            </a:endParaRPr>
          </a:p>
        </p:txBody>
      </p:sp>
      <p:graphicFrame>
        <p:nvGraphicFramePr>
          <p:cNvPr id="5" name="Diagram 4" descr="Fundamental Freedsoms&#10;-Freedom of conscience and religion&#10;-Freedom of thought, belief, expression and -opinion&#10;-Freedom of peaceful assembly&#10;-Freedom of association&#10;">
            <a:extLst>
              <a:ext uri="{FF2B5EF4-FFF2-40B4-BE49-F238E27FC236}">
                <a16:creationId xmlns:a16="http://schemas.microsoft.com/office/drawing/2014/main" id="{28346C2D-2280-8D40-5C67-57C0E0E3170E}"/>
              </a:ext>
            </a:extLst>
          </p:cNvPr>
          <p:cNvGraphicFramePr/>
          <p:nvPr>
            <p:extLst>
              <p:ext uri="{D42A27DB-BD31-4B8C-83A1-F6EECF244321}">
                <p14:modId xmlns:p14="http://schemas.microsoft.com/office/powerpoint/2010/main" val="1079787175"/>
              </p:ext>
            </p:extLst>
          </p:nvPr>
        </p:nvGraphicFramePr>
        <p:xfrm>
          <a:off x="2190751" y="2282028"/>
          <a:ext cx="4762499" cy="23218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8971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DE9F-22FC-41F4-BCC8-E24AD731A394}"/>
              </a:ext>
            </a:extLst>
          </p:cNvPr>
          <p:cNvSpPr>
            <a:spLocks noGrp="1"/>
          </p:cNvSpPr>
          <p:nvPr>
            <p:ph type="title"/>
          </p:nvPr>
        </p:nvSpPr>
        <p:spPr>
          <a:xfrm>
            <a:off x="270000" y="180000"/>
            <a:ext cx="8520600" cy="607800"/>
          </a:xfrm>
        </p:spPr>
        <p:txBody>
          <a:bodyPr>
            <a:noAutofit/>
          </a:bodyPr>
          <a:lstStyle/>
          <a:p>
            <a:r>
              <a:rPr lang="en-CA" b="1" dirty="0"/>
              <a:t>3.2 Federal Human Rights Laws</a:t>
            </a:r>
          </a:p>
        </p:txBody>
      </p:sp>
      <p:sp>
        <p:nvSpPr>
          <p:cNvPr id="3" name="Text Placeholder 2">
            <a:extLst>
              <a:ext uri="{FF2B5EF4-FFF2-40B4-BE49-F238E27FC236}">
                <a16:creationId xmlns:a16="http://schemas.microsoft.com/office/drawing/2014/main" id="{AEE13E09-62A1-49F4-8B00-EB7D1C56CEF9}"/>
              </a:ext>
            </a:extLst>
          </p:cNvPr>
          <p:cNvSpPr>
            <a:spLocks noGrp="1"/>
          </p:cNvSpPr>
          <p:nvPr>
            <p:ph type="body" idx="1"/>
          </p:nvPr>
        </p:nvSpPr>
        <p:spPr>
          <a:xfrm>
            <a:off x="311701" y="1229874"/>
            <a:ext cx="5708100" cy="3570726"/>
          </a:xfrm>
        </p:spPr>
        <p:txBody>
          <a:bodyPr>
            <a:normAutofit/>
          </a:bodyPr>
          <a:lstStyle/>
          <a:p>
            <a:pPr marL="457200" indent="-342900" algn="l">
              <a:buClr>
                <a:schemeClr val="tx1"/>
              </a:buClr>
              <a:buSzPct val="100000"/>
              <a:buFont typeface="Arial" panose="020B0604020202020204" pitchFamily="34" charset="0"/>
              <a:buChar char="•"/>
            </a:pPr>
            <a:r>
              <a:rPr lang="en-CA" b="0" i="0" dirty="0">
                <a:solidFill>
                  <a:srgbClr val="111111"/>
                </a:solidFill>
                <a:effectLst/>
                <a:latin typeface="Arial" panose="020B0604020202020204" pitchFamily="34" charset="0"/>
                <a:cs typeface="Arial" panose="020B0604020202020204" pitchFamily="34" charset="0"/>
              </a:rPr>
              <a:t>The legislative framework is a reflection of our values. </a:t>
            </a:r>
          </a:p>
          <a:p>
            <a:pPr marL="457200" indent="-342900" algn="l">
              <a:buClr>
                <a:schemeClr val="tx1"/>
              </a:buClr>
              <a:buSzPct val="100000"/>
              <a:buFont typeface="Arial" panose="020B0604020202020204" pitchFamily="34" charset="0"/>
              <a:buChar char="•"/>
            </a:pPr>
            <a:r>
              <a:rPr lang="en-CA" b="0" i="0" dirty="0">
                <a:solidFill>
                  <a:srgbClr val="111111"/>
                </a:solidFill>
                <a:effectLst/>
                <a:latin typeface="Arial" panose="020B0604020202020204" pitchFamily="34" charset="0"/>
                <a:cs typeface="Arial" panose="020B0604020202020204" pitchFamily="34" charset="0"/>
              </a:rPr>
              <a:t>Understanding business law, employment law, legislative law, is important </a:t>
            </a:r>
            <a:r>
              <a:rPr lang="en-CA" dirty="0">
                <a:solidFill>
                  <a:srgbClr val="111111"/>
                </a:solidFill>
                <a:latin typeface="Arial" panose="020B0604020202020204" pitchFamily="34" charset="0"/>
                <a:cs typeface="Arial" panose="020B0604020202020204" pitchFamily="34" charset="0"/>
              </a:rPr>
              <a:t>for </a:t>
            </a:r>
            <a:r>
              <a:rPr lang="en-CA" b="0" i="0" dirty="0">
                <a:solidFill>
                  <a:srgbClr val="111111"/>
                </a:solidFill>
                <a:effectLst/>
                <a:latin typeface="Arial" panose="020B0604020202020204" pitchFamily="34" charset="0"/>
                <a:cs typeface="Arial" panose="020B0604020202020204" pitchFamily="34" charset="0"/>
              </a:rPr>
              <a:t>attracting and retaining quality employees.</a:t>
            </a:r>
            <a:endParaRPr lang="en-CA" dirty="0">
              <a:solidFill>
                <a:srgbClr val="111111"/>
              </a:solidFill>
              <a:latin typeface="Arial" panose="020B0604020202020204" pitchFamily="34" charset="0"/>
              <a:cs typeface="Arial" panose="020B0604020202020204" pitchFamily="34" charset="0"/>
            </a:endParaRPr>
          </a:p>
          <a:p>
            <a:pPr marL="457200" indent="-342900" algn="l">
              <a:buClr>
                <a:schemeClr val="tx1"/>
              </a:buClr>
              <a:buSzPct val="100000"/>
              <a:buFont typeface="Arial" panose="020B0604020202020204" pitchFamily="34" charset="0"/>
              <a:buChar char="•"/>
            </a:pPr>
            <a:r>
              <a:rPr lang="en-CA" b="0" i="0" dirty="0">
                <a:solidFill>
                  <a:srgbClr val="111111"/>
                </a:solidFill>
                <a:effectLst/>
                <a:latin typeface="Arial" panose="020B0604020202020204" pitchFamily="34" charset="0"/>
                <a:cs typeface="Arial" panose="020B0604020202020204" pitchFamily="34" charset="0"/>
              </a:rPr>
              <a:t>The legal framework is established to ensure employees are not exploited and that employers are protected from bad business practices from employees.</a:t>
            </a:r>
          </a:p>
        </p:txBody>
      </p:sp>
      <p:pic>
        <p:nvPicPr>
          <p:cNvPr id="5" name="Graphic 4">
            <a:extLst>
              <a:ext uri="{FF2B5EF4-FFF2-40B4-BE49-F238E27FC236}">
                <a16:creationId xmlns:a16="http://schemas.microsoft.com/office/drawing/2014/main" id="{E58317A5-6B10-4E08-858D-BABE0F2CAA48}"/>
              </a:ext>
            </a:extLst>
          </p:cNvPr>
          <p:cNvPicPr>
            <a:picLocks noChangeAspect="1"/>
          </p:cNvPicPr>
          <p:nvPr/>
        </p:nvPicPr>
        <p:blipFill>
          <a:blip r:embed="rId3">
            <a:extLs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5868333" y="1364932"/>
            <a:ext cx="3182437" cy="1789771"/>
          </a:xfrm>
          <a:prstGeom prst="rect">
            <a:avLst/>
          </a:prstGeom>
        </p:spPr>
      </p:pic>
    </p:spTree>
    <p:extLst>
      <p:ext uri="{BB962C8B-B14F-4D97-AF65-F5344CB8AC3E}">
        <p14:creationId xmlns:p14="http://schemas.microsoft.com/office/powerpoint/2010/main" val="565881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B99AE-1A77-77EC-DBB8-6840FA564DDB}"/>
              </a:ext>
            </a:extLst>
          </p:cNvPr>
          <p:cNvSpPr>
            <a:spLocks noGrp="1"/>
          </p:cNvSpPr>
          <p:nvPr>
            <p:ph type="title"/>
          </p:nvPr>
        </p:nvSpPr>
        <p:spPr>
          <a:xfrm>
            <a:off x="270000" y="180000"/>
            <a:ext cx="8520600" cy="607800"/>
          </a:xfrm>
        </p:spPr>
        <p:txBody>
          <a:bodyPr>
            <a:noAutofit/>
          </a:bodyPr>
          <a:lstStyle/>
          <a:p>
            <a:r>
              <a:rPr lang="en-CA" sz="2800" dirty="0"/>
              <a:t>3.2 </a:t>
            </a:r>
            <a:r>
              <a:rPr lang="en-US" sz="2800" b="1" dirty="0">
                <a:solidFill>
                  <a:schemeClr val="tx1"/>
                </a:solidFill>
              </a:rPr>
              <a:t>The Canadian Charter of Rights &amp; Freedoms​</a:t>
            </a:r>
            <a:endParaRPr lang="en-CA" sz="2800" dirty="0"/>
          </a:p>
        </p:txBody>
      </p:sp>
      <p:sp>
        <p:nvSpPr>
          <p:cNvPr id="7" name="Content Placeholder 6">
            <a:extLst>
              <a:ext uri="{FF2B5EF4-FFF2-40B4-BE49-F238E27FC236}">
                <a16:creationId xmlns:a16="http://schemas.microsoft.com/office/drawing/2014/main" id="{6E18CC4B-6AED-8390-9797-D60F8D65C23E}"/>
              </a:ext>
            </a:extLst>
          </p:cNvPr>
          <p:cNvSpPr txBox="1">
            <a:spLocks/>
          </p:cNvSpPr>
          <p:nvPr/>
        </p:nvSpPr>
        <p:spPr>
          <a:xfrm>
            <a:off x="2002830" y="4093598"/>
            <a:ext cx="5138341" cy="506280"/>
          </a:xfrm>
          <a:prstGeom prst="rect">
            <a:avLst/>
          </a:prstGeom>
          <a:noFill/>
          <a:ln>
            <a:noFill/>
          </a:ln>
        </p:spPr>
        <p:txBody>
          <a:bodyPr spcFirstLastPara="1" wrap="square" lIns="91425" tIns="91425" rIns="91425" bIns="91425" anchor="t" anchorCtr="0">
            <a:normAutofit fontScale="92500" lnSpcReduction="10000"/>
          </a:bodyPr>
          <a:lstStyle>
            <a:defPPr marR="0" lvl="0" algn="l" rtl="0">
              <a:lnSpc>
                <a:spcPct val="100000"/>
              </a:lnSpc>
              <a:spcBef>
                <a:spcPts val="0"/>
              </a:spcBef>
              <a:spcAft>
                <a:spcPts val="0"/>
              </a:spcAft>
            </a:defPPr>
            <a:lvl1pPr marL="114300" marR="0" lvl="0" indent="0" algn="l" rtl="0" eaLnBrk="1" hangingPunct="1">
              <a:lnSpc>
                <a:spcPct val="115000"/>
              </a:lnSpc>
              <a:spcBef>
                <a:spcPts val="0"/>
              </a:spcBef>
              <a:spcAft>
                <a:spcPts val="0"/>
              </a:spcAft>
              <a:buClr>
                <a:schemeClr val="bg1"/>
              </a:buClr>
              <a:buSzPts val="1800"/>
              <a:buFont typeface="Arial" panose="020B0604020202020204" pitchFamily="34" charset="0"/>
              <a:buNone/>
              <a:defRPr sz="1800" b="0" i="0" u="none" strike="noStrike" cap="none">
                <a:solidFill>
                  <a:srgbClr val="080808"/>
                </a:solidFill>
                <a:latin typeface="+mj-lt"/>
                <a:ea typeface="Roboto"/>
                <a:cs typeface="Roboto"/>
                <a:sym typeface="Roboto"/>
              </a:defRPr>
            </a:lvl1pPr>
            <a:lvl2pPr marL="914400" marR="0" lvl="1" indent="-317500" algn="l" rtl="0" eaLnBrk="1" hangingPunct="1">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2pPr>
            <a:lvl3pPr marL="1371600" marR="0" lvl="2" indent="-317500" algn="l" rtl="0" eaLnBrk="1" hangingPunct="1">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3pPr>
            <a:lvl4pPr marL="1828800" marR="0" lvl="3" indent="-317500" algn="l" rtl="0" eaLnBrk="1" hangingPunct="1">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4pPr>
            <a:lvl5pPr marL="2286000" marR="0" lvl="4" indent="-317500" algn="l" rtl="0" eaLnBrk="1" hangingPunct="1">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5pPr>
            <a:lvl6pPr marL="2743200" marR="0" lvl="5" indent="-317500" algn="l" rtl="0" eaLnBrk="1" hangingPunct="1">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6pPr>
            <a:lvl7pPr marL="3200400" marR="0" lvl="6" indent="-317500" algn="l" rtl="0" eaLnBrk="1" hangingPunct="1">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7pPr>
            <a:lvl8pPr marL="3657600" marR="0" lvl="7" indent="-317500" algn="l" rtl="0" eaLnBrk="1" hangingPunct="1">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8pPr>
            <a:lvl9pPr marL="4114800" marR="0" lvl="8" indent="-317500" algn="l" rtl="0" eaLnBrk="1" hangingPunct="1">
              <a:lnSpc>
                <a:spcPct val="115000"/>
              </a:lnSpc>
              <a:spcBef>
                <a:spcPts val="0"/>
              </a:spcBef>
              <a:spcAft>
                <a:spcPts val="0"/>
              </a:spcAft>
              <a:buClr>
                <a:schemeClr val="dk2"/>
              </a:buClr>
              <a:buSzPts val="1400"/>
              <a:buFont typeface="Roboto"/>
              <a:buChar char="■"/>
              <a:defRPr sz="1400" b="0" i="0" u="none" strike="noStrike" cap="none">
                <a:solidFill>
                  <a:schemeClr val="dk2"/>
                </a:solidFill>
                <a:latin typeface="Roboto"/>
                <a:ea typeface="Roboto"/>
                <a:cs typeface="Roboto"/>
                <a:sym typeface="Roboto"/>
              </a:defRPr>
            </a:lvl9pPr>
          </a:lstStyle>
          <a:p>
            <a:pPr marL="0" algn="ctr"/>
            <a:r>
              <a:rPr lang="en-US" sz="2000" dirty="0"/>
              <a:t>Rights to equal protection from discrimination.</a:t>
            </a:r>
          </a:p>
          <a:p>
            <a:pPr marL="0" algn="ctr"/>
            <a:endParaRPr lang="en-US" dirty="0"/>
          </a:p>
        </p:txBody>
      </p:sp>
      <p:grpSp>
        <p:nvGrpSpPr>
          <p:cNvPr id="11" name="Group 10">
            <a:extLst>
              <a:ext uri="{FF2B5EF4-FFF2-40B4-BE49-F238E27FC236}">
                <a16:creationId xmlns:a16="http://schemas.microsoft.com/office/drawing/2014/main" id="{9AC59D53-C4BE-05A4-7A0F-3016A4D5BDCC}"/>
              </a:ext>
            </a:extLst>
          </p:cNvPr>
          <p:cNvGrpSpPr/>
          <p:nvPr/>
        </p:nvGrpSpPr>
        <p:grpSpPr>
          <a:xfrm>
            <a:off x="2190751" y="1015666"/>
            <a:ext cx="4762499" cy="2769565"/>
            <a:chOff x="4180722" y="1355778"/>
            <a:chExt cx="4762499" cy="2769565"/>
          </a:xfrm>
        </p:grpSpPr>
        <p:sp>
          <p:nvSpPr>
            <p:cNvPr id="8" name="Content Placeholder 7">
              <a:extLst>
                <a:ext uri="{FF2B5EF4-FFF2-40B4-BE49-F238E27FC236}">
                  <a16:creationId xmlns:a16="http://schemas.microsoft.com/office/drawing/2014/main" id="{944EA60C-1E83-B000-3B5D-147BC8B1D7B8}"/>
                </a:ext>
              </a:extLst>
            </p:cNvPr>
            <p:cNvSpPr txBox="1">
              <a:spLocks/>
            </p:cNvSpPr>
            <p:nvPr/>
          </p:nvSpPr>
          <p:spPr>
            <a:xfrm>
              <a:off x="4894052" y="1355778"/>
              <a:ext cx="3335840" cy="326934"/>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400"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b="1" dirty="0">
                  <a:solidFill>
                    <a:schemeClr val="tx1"/>
                  </a:solidFill>
                </a:rPr>
                <a:t>Fundamental Freedoms</a:t>
              </a:r>
            </a:p>
            <a:p>
              <a:endParaRPr lang="en-US" dirty="0"/>
            </a:p>
          </p:txBody>
        </p:sp>
        <p:graphicFrame>
          <p:nvGraphicFramePr>
            <p:cNvPr id="9" name="Diagram 8" descr="Fundamental Freedsoms&#10;-Freedom of conscience and religion&#10;-Freedom of thought, belief, expression and -opinion&#10;-Freedom of peaceful assembly&#10;-Freedom of association&#10;">
              <a:extLst>
                <a:ext uri="{FF2B5EF4-FFF2-40B4-BE49-F238E27FC236}">
                  <a16:creationId xmlns:a16="http://schemas.microsoft.com/office/drawing/2014/main" id="{85E9BC45-0AEB-5C68-98E6-ECC4A67BDD8A}"/>
                </a:ext>
              </a:extLst>
            </p:cNvPr>
            <p:cNvGraphicFramePr/>
            <p:nvPr>
              <p:extLst>
                <p:ext uri="{D42A27DB-BD31-4B8C-83A1-F6EECF244321}">
                  <p14:modId xmlns:p14="http://schemas.microsoft.com/office/powerpoint/2010/main" val="965151881"/>
                </p:ext>
              </p:extLst>
            </p:nvPr>
          </p:nvGraphicFramePr>
          <p:xfrm>
            <a:off x="4180722" y="1803491"/>
            <a:ext cx="4762499" cy="23218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Tree>
    <p:extLst>
      <p:ext uri="{BB962C8B-B14F-4D97-AF65-F5344CB8AC3E}">
        <p14:creationId xmlns:p14="http://schemas.microsoft.com/office/powerpoint/2010/main" val="872564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DE9F-22FC-41F4-BCC8-E24AD731A394}"/>
              </a:ext>
            </a:extLst>
          </p:cNvPr>
          <p:cNvSpPr>
            <a:spLocks noGrp="1"/>
          </p:cNvSpPr>
          <p:nvPr>
            <p:ph type="title"/>
          </p:nvPr>
        </p:nvSpPr>
        <p:spPr>
          <a:xfrm>
            <a:off x="270000" y="180000"/>
            <a:ext cx="8520600" cy="607800"/>
          </a:xfrm>
        </p:spPr>
        <p:txBody>
          <a:bodyPr>
            <a:noAutofit/>
          </a:bodyPr>
          <a:lstStyle/>
          <a:p>
            <a:r>
              <a:rPr lang="en-CA" b="1" dirty="0"/>
              <a:t>3.2 The Canadian Human Rights Act</a:t>
            </a:r>
          </a:p>
        </p:txBody>
      </p:sp>
      <p:sp>
        <p:nvSpPr>
          <p:cNvPr id="3" name="Text Placeholder 2">
            <a:extLst>
              <a:ext uri="{FF2B5EF4-FFF2-40B4-BE49-F238E27FC236}">
                <a16:creationId xmlns:a16="http://schemas.microsoft.com/office/drawing/2014/main" id="{AEE13E09-62A1-49F4-8B00-EB7D1C56CEF9}"/>
              </a:ext>
            </a:extLst>
          </p:cNvPr>
          <p:cNvSpPr>
            <a:spLocks noGrp="1"/>
          </p:cNvSpPr>
          <p:nvPr>
            <p:ph type="body" idx="1"/>
          </p:nvPr>
        </p:nvSpPr>
        <p:spPr>
          <a:xfrm>
            <a:off x="311700" y="1229874"/>
            <a:ext cx="8129773" cy="3570726"/>
          </a:xfrm>
        </p:spPr>
        <p:txBody>
          <a:bodyPr>
            <a:normAutofit lnSpcReduction="10000"/>
          </a:bodyPr>
          <a:lstStyle/>
          <a:p>
            <a:pPr marL="400050" indent="-285750" fontAlgn="base">
              <a:buClr>
                <a:schemeClr val="tx1"/>
              </a:buClr>
              <a:buFont typeface="Arial" panose="020B0604020202020204" pitchFamily="34" charset="0"/>
              <a:buChar char="•"/>
            </a:pPr>
            <a:r>
              <a:rPr lang="en-US" dirty="0">
                <a:latin typeface="+mn-lt"/>
              </a:rPr>
              <a:t>Federal legislation that prohibits intentional and unintentional discrimination in employment situations and in the delivery of goods and services.</a:t>
            </a:r>
          </a:p>
          <a:p>
            <a:pPr marL="0" fontAlgn="base">
              <a:buClr>
                <a:schemeClr val="tx1"/>
              </a:buClr>
            </a:pPr>
            <a:endParaRPr lang="en-US" dirty="0">
              <a:latin typeface="+mn-lt"/>
            </a:endParaRPr>
          </a:p>
          <a:p>
            <a:pPr marL="400050" indent="-285750" fontAlgn="base">
              <a:buClr>
                <a:schemeClr val="tx1"/>
              </a:buClr>
              <a:buFont typeface="Arial" panose="020B0604020202020204" pitchFamily="34" charset="0"/>
              <a:buChar char="•"/>
            </a:pPr>
            <a:r>
              <a:rPr lang="en-US" dirty="0">
                <a:latin typeface="+mn-lt"/>
              </a:rPr>
              <a:t>Employers are required under the act to ensure that all people affected by your organization are treated equally, regardless of race, gender, sexual orientation or any other grounds of discrimination.</a:t>
            </a:r>
          </a:p>
          <a:p>
            <a:pPr marL="285750" indent="-285750" fontAlgn="base">
              <a:buClr>
                <a:schemeClr val="tx1"/>
              </a:buClr>
              <a:buFont typeface="Arial" panose="020B0604020202020204" pitchFamily="34" charset="0"/>
              <a:buChar char="•"/>
            </a:pPr>
            <a:endParaRPr lang="en-US" dirty="0">
              <a:latin typeface="+mn-lt"/>
            </a:endParaRPr>
          </a:p>
          <a:p>
            <a:pPr marL="400050" indent="-285750" fontAlgn="base">
              <a:buClr>
                <a:schemeClr val="tx1"/>
              </a:buClr>
              <a:buFont typeface="Arial" panose="020B0604020202020204" pitchFamily="34" charset="0"/>
              <a:buChar char="•"/>
            </a:pPr>
            <a:r>
              <a:rPr lang="en-US" dirty="0">
                <a:latin typeface="+mn-lt"/>
              </a:rPr>
              <a:t>Applies to federal government departments and agencies, to Crown corporations, and to business under federal jurisdictions such as banks, airlines, and communication companies.</a:t>
            </a:r>
          </a:p>
        </p:txBody>
      </p:sp>
    </p:spTree>
    <p:extLst>
      <p:ext uri="{BB962C8B-B14F-4D97-AF65-F5344CB8AC3E}">
        <p14:creationId xmlns:p14="http://schemas.microsoft.com/office/powerpoint/2010/main" val="2489330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DE9F-22FC-41F4-BCC8-E24AD731A394}"/>
              </a:ext>
            </a:extLst>
          </p:cNvPr>
          <p:cNvSpPr>
            <a:spLocks noGrp="1"/>
          </p:cNvSpPr>
          <p:nvPr>
            <p:ph type="title"/>
          </p:nvPr>
        </p:nvSpPr>
        <p:spPr>
          <a:xfrm>
            <a:off x="270000" y="180000"/>
            <a:ext cx="8520600" cy="607800"/>
          </a:xfrm>
        </p:spPr>
        <p:txBody>
          <a:bodyPr>
            <a:noAutofit/>
          </a:bodyPr>
          <a:lstStyle/>
          <a:p>
            <a:r>
              <a:rPr lang="en-CA" b="1" dirty="0"/>
              <a:t>3.2 Protected Grounds</a:t>
            </a:r>
          </a:p>
        </p:txBody>
      </p:sp>
      <p:sp>
        <p:nvSpPr>
          <p:cNvPr id="3" name="Text Placeholder 2">
            <a:extLst>
              <a:ext uri="{FF2B5EF4-FFF2-40B4-BE49-F238E27FC236}">
                <a16:creationId xmlns:a16="http://schemas.microsoft.com/office/drawing/2014/main" id="{AEE13E09-62A1-49F4-8B00-EB7D1C56CEF9}"/>
              </a:ext>
            </a:extLst>
          </p:cNvPr>
          <p:cNvSpPr>
            <a:spLocks noGrp="1"/>
          </p:cNvSpPr>
          <p:nvPr>
            <p:ph type="body" idx="1"/>
          </p:nvPr>
        </p:nvSpPr>
        <p:spPr>
          <a:xfrm>
            <a:off x="270000" y="1244600"/>
            <a:ext cx="4242733" cy="3472366"/>
          </a:xfrm>
        </p:spPr>
        <p:txBody>
          <a:bodyPr>
            <a:noAutofit/>
          </a:bodyPr>
          <a:lstStyle/>
          <a:p>
            <a:pPr marL="0" indent="0" fontAlgn="base">
              <a:lnSpc>
                <a:spcPct val="100000"/>
              </a:lnSpc>
              <a:buNone/>
            </a:pPr>
            <a:r>
              <a:rPr lang="en-US" dirty="0">
                <a:latin typeface="+mn-lt"/>
              </a:rPr>
              <a:t>The protected grounds under the </a:t>
            </a:r>
            <a:r>
              <a:rPr lang="en-US" i="1" dirty="0">
                <a:latin typeface="+mn-lt"/>
              </a:rPr>
              <a:t>Canadian Human Rights Act</a:t>
            </a:r>
            <a:r>
              <a:rPr lang="en-US" dirty="0">
                <a:latin typeface="+mn-lt"/>
              </a:rPr>
              <a:t> are:​</a:t>
            </a:r>
          </a:p>
          <a:p>
            <a:pPr marL="400050" indent="-285750" fontAlgn="base">
              <a:lnSpc>
                <a:spcPct val="100000"/>
              </a:lnSpc>
              <a:buClr>
                <a:schemeClr val="tx1"/>
              </a:buClr>
              <a:buFont typeface="Arial" panose="020B0604020202020204" pitchFamily="34" charset="0"/>
              <a:buChar char="•"/>
            </a:pPr>
            <a:r>
              <a:rPr lang="en-US" dirty="0">
                <a:latin typeface="+mn-lt"/>
              </a:rPr>
              <a:t>Race, national or ethnic origin, </a:t>
            </a:r>
            <a:r>
              <a:rPr lang="en-US" dirty="0" err="1">
                <a:latin typeface="+mn-lt"/>
              </a:rPr>
              <a:t>colour</a:t>
            </a:r>
            <a:r>
              <a:rPr lang="en-US" dirty="0">
                <a:latin typeface="+mn-lt"/>
              </a:rPr>
              <a:t>, religion, age, sex, sexual orientation, gender identity or expression, marital status, family status, genetic characteristics, and disability.</a:t>
            </a:r>
          </a:p>
        </p:txBody>
      </p:sp>
      <p:pic>
        <p:nvPicPr>
          <p:cNvPr id="5" name="Picture 4">
            <a:extLst>
              <a:ext uri="{FF2B5EF4-FFF2-40B4-BE49-F238E27FC236}">
                <a16:creationId xmlns:a16="http://schemas.microsoft.com/office/drawing/2014/main" id="{3A138603-4285-4764-9DCB-6936ECEA2AE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725459" y="787800"/>
            <a:ext cx="3952876" cy="2635251"/>
          </a:xfrm>
          <a:prstGeom prst="rect">
            <a:avLst/>
          </a:prstGeom>
        </p:spPr>
      </p:pic>
      <p:sp>
        <p:nvSpPr>
          <p:cNvPr id="6" name="TextBox 5">
            <a:extLst>
              <a:ext uri="{FF2B5EF4-FFF2-40B4-BE49-F238E27FC236}">
                <a16:creationId xmlns:a16="http://schemas.microsoft.com/office/drawing/2014/main" id="{858E19BA-4803-4670-839E-132846827737}"/>
              </a:ext>
            </a:extLst>
          </p:cNvPr>
          <p:cNvSpPr txBox="1"/>
          <p:nvPr/>
        </p:nvSpPr>
        <p:spPr>
          <a:xfrm>
            <a:off x="5149850" y="3423051"/>
            <a:ext cx="3375025" cy="369332"/>
          </a:xfrm>
          <a:prstGeom prst="rect">
            <a:avLst/>
          </a:prstGeom>
          <a:noFill/>
        </p:spPr>
        <p:txBody>
          <a:bodyPr wrap="square" rtlCol="0">
            <a:spAutoFit/>
          </a:bodyPr>
          <a:lstStyle/>
          <a:p>
            <a:r>
              <a:rPr lang="en-CA" sz="900" dirty="0">
                <a:hlinkClick r:id="rId4" tooltip="https://knowlaw.in/index.php/2020/10/02/european-convention-on-human-rights/"/>
              </a:rPr>
              <a:t>This Photo</a:t>
            </a:r>
            <a:r>
              <a:rPr lang="en-CA" sz="900" dirty="0"/>
              <a:t> by Unknown Author is licensed under </a:t>
            </a:r>
            <a:r>
              <a:rPr lang="en-CA" sz="900" dirty="0">
                <a:hlinkClick r:id="rId5" tooltip="https://creativecommons.org/licenses/by-nc-sa/3.0/"/>
              </a:rPr>
              <a:t>CC BY-SA-NC</a:t>
            </a:r>
            <a:endParaRPr lang="en-CA" sz="900" dirty="0"/>
          </a:p>
        </p:txBody>
      </p:sp>
    </p:spTree>
    <p:extLst>
      <p:ext uri="{BB962C8B-B14F-4D97-AF65-F5344CB8AC3E}">
        <p14:creationId xmlns:p14="http://schemas.microsoft.com/office/powerpoint/2010/main" val="3708823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DE9F-22FC-41F4-BCC8-E24AD731A394}"/>
              </a:ext>
            </a:extLst>
          </p:cNvPr>
          <p:cNvSpPr>
            <a:spLocks noGrp="1"/>
          </p:cNvSpPr>
          <p:nvPr>
            <p:ph type="title"/>
          </p:nvPr>
        </p:nvSpPr>
        <p:spPr>
          <a:xfrm>
            <a:off x="270000" y="180000"/>
            <a:ext cx="8520600" cy="607800"/>
          </a:xfrm>
        </p:spPr>
        <p:txBody>
          <a:bodyPr>
            <a:noAutofit/>
          </a:bodyPr>
          <a:lstStyle/>
          <a:p>
            <a:r>
              <a:rPr lang="en-CA" b="1" dirty="0"/>
              <a:t>3.3 Provincial Human Rights Laws</a:t>
            </a:r>
          </a:p>
        </p:txBody>
      </p:sp>
      <p:sp>
        <p:nvSpPr>
          <p:cNvPr id="3" name="Text Placeholder 2">
            <a:extLst>
              <a:ext uri="{FF2B5EF4-FFF2-40B4-BE49-F238E27FC236}">
                <a16:creationId xmlns:a16="http://schemas.microsoft.com/office/drawing/2014/main" id="{AEE13E09-62A1-49F4-8B00-EB7D1C56CEF9}"/>
              </a:ext>
            </a:extLst>
          </p:cNvPr>
          <p:cNvSpPr>
            <a:spLocks noGrp="1"/>
          </p:cNvSpPr>
          <p:nvPr>
            <p:ph type="body" idx="1"/>
          </p:nvPr>
        </p:nvSpPr>
        <p:spPr>
          <a:xfrm>
            <a:off x="1977739" y="1013612"/>
            <a:ext cx="5188522" cy="649591"/>
          </a:xfrm>
        </p:spPr>
        <p:txBody>
          <a:bodyPr>
            <a:noAutofit/>
          </a:bodyPr>
          <a:lstStyle/>
          <a:p>
            <a:pPr marL="0" algn="ctr" fontAlgn="base">
              <a:lnSpc>
                <a:spcPct val="100000"/>
              </a:lnSpc>
              <a:buClr>
                <a:schemeClr val="tx1"/>
              </a:buClr>
            </a:pPr>
            <a:r>
              <a:rPr lang="en-US" dirty="0">
                <a:latin typeface="Arial" panose="020B0604020202020204" pitchFamily="34" charset="0"/>
                <a:cs typeface="Arial" panose="020B0604020202020204" pitchFamily="34" charset="0"/>
              </a:rPr>
              <a:t>The Ontario Human Rights Code provides for protection from discrimination in five social areas:</a:t>
            </a:r>
          </a:p>
        </p:txBody>
      </p:sp>
      <p:graphicFrame>
        <p:nvGraphicFramePr>
          <p:cNvPr id="6" name="Diagram 5" descr="Fundamental Freedsoms&#10;-Freedom of conscience and religion&#10;-Freedom of thought, belief, expression and -opinion&#10;-Freedom of peaceful assembly&#10;-Freedom of association&#10;">
            <a:extLst>
              <a:ext uri="{FF2B5EF4-FFF2-40B4-BE49-F238E27FC236}">
                <a16:creationId xmlns:a16="http://schemas.microsoft.com/office/drawing/2014/main" id="{B8781057-F7BF-8A0B-F73F-84C3FD307BDD}"/>
              </a:ext>
            </a:extLst>
          </p:cNvPr>
          <p:cNvGraphicFramePr/>
          <p:nvPr>
            <p:extLst>
              <p:ext uri="{D42A27DB-BD31-4B8C-83A1-F6EECF244321}">
                <p14:modId xmlns:p14="http://schemas.microsoft.com/office/powerpoint/2010/main" val="2919800046"/>
              </p:ext>
            </p:extLst>
          </p:nvPr>
        </p:nvGraphicFramePr>
        <p:xfrm>
          <a:off x="240937" y="1767468"/>
          <a:ext cx="8662127" cy="1014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0A9CE15C-D5AB-D865-763E-4DDE140A1E62}"/>
              </a:ext>
            </a:extLst>
          </p:cNvPr>
          <p:cNvSpPr txBox="1"/>
          <p:nvPr/>
        </p:nvSpPr>
        <p:spPr>
          <a:xfrm>
            <a:off x="772816" y="3056847"/>
            <a:ext cx="7598369" cy="363736"/>
          </a:xfrm>
          <a:prstGeom prst="rect">
            <a:avLst/>
          </a:prstGeom>
          <a:noFill/>
        </p:spPr>
        <p:txBody>
          <a:bodyPr wrap="square">
            <a:spAutoFit/>
          </a:bodyPr>
          <a:lstStyle/>
          <a:p>
            <a:pPr algn="ctr" fontAlgn="base">
              <a:buClr>
                <a:schemeClr val="tx1"/>
              </a:buClr>
            </a:pPr>
            <a:r>
              <a:rPr lang="en-US" sz="2000" dirty="0">
                <a:latin typeface="Arial" panose="020B0604020202020204" pitchFamily="34" charset="0"/>
                <a:cs typeface="Arial" panose="020B0604020202020204" pitchFamily="34" charset="0"/>
              </a:rPr>
              <a:t>The code prohibits discrimination based on the following grounds:</a:t>
            </a:r>
          </a:p>
        </p:txBody>
      </p:sp>
      <p:graphicFrame>
        <p:nvGraphicFramePr>
          <p:cNvPr id="10" name="Google Shape;91;p19" descr="•Legislation and Policy&#10;•Job Analysis and Design&#10;•Talent Acquisition (Recruitment and Selection)&#10;•Training and Development&#10;•Performance Assessment and Management  &#10;•Compensation and Benefits Administration&#10;•Labour Relations&#10;•Health and Safety&#10;•HR Analytics&#10;">
            <a:extLst>
              <a:ext uri="{FF2B5EF4-FFF2-40B4-BE49-F238E27FC236}">
                <a16:creationId xmlns:a16="http://schemas.microsoft.com/office/drawing/2014/main" id="{545870A0-1D00-9F9D-86BD-16429CDE2D3E}"/>
              </a:ext>
            </a:extLst>
          </p:cNvPr>
          <p:cNvGraphicFramePr/>
          <p:nvPr>
            <p:extLst>
              <p:ext uri="{D42A27DB-BD31-4B8C-83A1-F6EECF244321}">
                <p14:modId xmlns:p14="http://schemas.microsoft.com/office/powerpoint/2010/main" val="4256281479"/>
              </p:ext>
            </p:extLst>
          </p:nvPr>
        </p:nvGraphicFramePr>
        <p:xfrm>
          <a:off x="240937" y="3406698"/>
          <a:ext cx="8662127" cy="1371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837992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6DE9F-22FC-41F4-BCC8-E24AD731A394}"/>
              </a:ext>
            </a:extLst>
          </p:cNvPr>
          <p:cNvSpPr>
            <a:spLocks noGrp="1"/>
          </p:cNvSpPr>
          <p:nvPr>
            <p:ph type="title"/>
          </p:nvPr>
        </p:nvSpPr>
        <p:spPr>
          <a:xfrm>
            <a:off x="270000" y="180000"/>
            <a:ext cx="8520600" cy="607800"/>
          </a:xfrm>
        </p:spPr>
        <p:txBody>
          <a:bodyPr>
            <a:noAutofit/>
          </a:bodyPr>
          <a:lstStyle/>
          <a:p>
            <a:r>
              <a:rPr lang="en-CA" b="1" dirty="0"/>
              <a:t>3.3 First Nations Legislation</a:t>
            </a:r>
          </a:p>
        </p:txBody>
      </p:sp>
      <p:sp>
        <p:nvSpPr>
          <p:cNvPr id="3" name="Text Placeholder 2">
            <a:extLst>
              <a:ext uri="{FF2B5EF4-FFF2-40B4-BE49-F238E27FC236}">
                <a16:creationId xmlns:a16="http://schemas.microsoft.com/office/drawing/2014/main" id="{AEE13E09-62A1-49F4-8B00-EB7D1C56CEF9}"/>
              </a:ext>
            </a:extLst>
          </p:cNvPr>
          <p:cNvSpPr>
            <a:spLocks noGrp="1"/>
          </p:cNvSpPr>
          <p:nvPr>
            <p:ph type="body" idx="1"/>
          </p:nvPr>
        </p:nvSpPr>
        <p:spPr>
          <a:xfrm>
            <a:off x="270000" y="830766"/>
            <a:ext cx="8323667" cy="3886200"/>
          </a:xfrm>
        </p:spPr>
        <p:txBody>
          <a:bodyPr>
            <a:noAutofit/>
          </a:bodyPr>
          <a:lstStyle/>
          <a:p>
            <a:pPr marL="400050" indent="-285750" algn="l">
              <a:buClr>
                <a:schemeClr val="tx1"/>
              </a:buClr>
              <a:buFont typeface="Arial" panose="020B0604020202020204" pitchFamily="34" charset="0"/>
              <a:buChar char="•"/>
            </a:pPr>
            <a:r>
              <a:rPr lang="en-CA" sz="2000" b="0" i="0" dirty="0">
                <a:solidFill>
                  <a:srgbClr val="111111"/>
                </a:solidFill>
                <a:effectLst/>
                <a:latin typeface="Arial" panose="020B0604020202020204" pitchFamily="34" charset="0"/>
                <a:cs typeface="Arial" panose="020B0604020202020204" pitchFamily="34" charset="0"/>
              </a:rPr>
              <a:t>The United Nations Declaration on the Rights of Indigenous Peoples.</a:t>
            </a:r>
          </a:p>
          <a:p>
            <a:pPr marL="400050" indent="-285750" algn="l">
              <a:buClr>
                <a:schemeClr val="tx1"/>
              </a:buClr>
              <a:buFont typeface="Arial" panose="020B0604020202020204" pitchFamily="34" charset="0"/>
              <a:buChar char="•"/>
            </a:pPr>
            <a:endParaRPr lang="en-CA" sz="2000" b="0" i="0" dirty="0">
              <a:solidFill>
                <a:srgbClr val="111111"/>
              </a:solidFill>
              <a:effectLst/>
              <a:latin typeface="Arial" panose="020B0604020202020204" pitchFamily="34" charset="0"/>
              <a:cs typeface="Arial" panose="020B0604020202020204" pitchFamily="34" charset="0"/>
            </a:endParaRPr>
          </a:p>
          <a:p>
            <a:pPr marL="400050" indent="-285750" algn="l">
              <a:buClr>
                <a:schemeClr val="tx1"/>
              </a:buClr>
              <a:buFont typeface="Arial" panose="020B0604020202020204" pitchFamily="34" charset="0"/>
              <a:buChar char="•"/>
            </a:pPr>
            <a:r>
              <a:rPr lang="en-CA" sz="2000" b="0" i="0" dirty="0">
                <a:solidFill>
                  <a:srgbClr val="111111"/>
                </a:solidFill>
                <a:effectLst/>
                <a:latin typeface="Arial" panose="020B0604020202020204" pitchFamily="34" charset="0"/>
                <a:cs typeface="Arial" panose="020B0604020202020204" pitchFamily="34" charset="0"/>
              </a:rPr>
              <a:t>The Duty to Consult, Métis Rights and Inuit Rights.</a:t>
            </a:r>
          </a:p>
          <a:p>
            <a:pPr marL="400050" indent="-285750" algn="l">
              <a:buClr>
                <a:schemeClr val="tx1"/>
              </a:buClr>
              <a:buFont typeface="Arial" panose="020B0604020202020204" pitchFamily="34" charset="0"/>
              <a:buChar char="•"/>
            </a:pPr>
            <a:endParaRPr lang="en-CA" sz="2000" b="0" i="0" dirty="0">
              <a:solidFill>
                <a:srgbClr val="111111"/>
              </a:solidFill>
              <a:effectLst/>
              <a:latin typeface="Arial" panose="020B0604020202020204" pitchFamily="34" charset="0"/>
              <a:cs typeface="Arial" panose="020B0604020202020204" pitchFamily="34" charset="0"/>
            </a:endParaRPr>
          </a:p>
          <a:p>
            <a:pPr marL="400050" indent="-285750" algn="l">
              <a:buClr>
                <a:schemeClr val="tx1"/>
              </a:buClr>
              <a:buFont typeface="Arial" panose="020B0604020202020204" pitchFamily="34" charset="0"/>
              <a:buChar char="•"/>
            </a:pPr>
            <a:r>
              <a:rPr lang="en-CA" sz="2000" b="0" i="0" dirty="0">
                <a:solidFill>
                  <a:srgbClr val="111111"/>
                </a:solidFill>
                <a:effectLst/>
                <a:latin typeface="Arial" panose="020B0604020202020204" pitchFamily="34" charset="0"/>
                <a:cs typeface="Arial" panose="020B0604020202020204" pitchFamily="34" charset="0"/>
              </a:rPr>
              <a:t>The term Aboriginal peoples is used to reflect the terminology in the Employment Equity Act.</a:t>
            </a:r>
          </a:p>
        </p:txBody>
      </p:sp>
    </p:spTree>
    <p:extLst>
      <p:ext uri="{BB962C8B-B14F-4D97-AF65-F5344CB8AC3E}">
        <p14:creationId xmlns:p14="http://schemas.microsoft.com/office/powerpoint/2010/main" val="2809132493"/>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DS Slide Template" id="{A3AF7384-4BEA-8D4F-85FD-C73873323693}" vid="{1547F78C-FF1B-6E4C-8C33-BF23A96461A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S Slide Template" id="{A3AF7384-4BEA-8D4F-85FD-C73873323693}" vid="{41CF6901-EEFB-C344-BEEB-DD076147F215}"/>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2a2e7db6-e305-423f-94e6-8efd5e6fa176">
      <UserInfo>
        <DisplayName>Patterson, Debra</DisplayName>
        <AccountId>62</AccountId>
        <AccountType/>
      </UserInfo>
      <UserInfo>
        <DisplayName>Armstrong, Robert</DisplayName>
        <AccountId>48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A2F0242BF8A324B92057679BABAF17B" ma:contentTypeVersion="10" ma:contentTypeDescription="Create a new document." ma:contentTypeScope="" ma:versionID="c98ecb37091093eaf8223493b2238d02">
  <xsd:schema xmlns:xsd="http://www.w3.org/2001/XMLSchema" xmlns:xs="http://www.w3.org/2001/XMLSchema" xmlns:p="http://schemas.microsoft.com/office/2006/metadata/properties" xmlns:ns2="994b5876-6cd9-4c79-8e46-d4c16b01c114" xmlns:ns3="2a2e7db6-e305-423f-94e6-8efd5e6fa176" targetNamespace="http://schemas.microsoft.com/office/2006/metadata/properties" ma:root="true" ma:fieldsID="e0082d3d966dcecfb4abfb13fbb6b06a" ns2:_="" ns3:_="">
    <xsd:import namespace="994b5876-6cd9-4c79-8e46-d4c16b01c114"/>
    <xsd:import namespace="2a2e7db6-e305-423f-94e6-8efd5e6fa17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4b5876-6cd9-4c79-8e46-d4c16b01c1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2e7db6-e305-423f-94e6-8efd5e6fa17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D928B5-2415-41A4-8404-9F146EBB676A}">
  <ds:schemaRefs>
    <ds:schemaRef ds:uri="http://schemas.microsoft.com/sharepoint/v3/contenttype/forms"/>
  </ds:schemaRefs>
</ds:datastoreItem>
</file>

<file path=customXml/itemProps2.xml><?xml version="1.0" encoding="utf-8"?>
<ds:datastoreItem xmlns:ds="http://schemas.openxmlformats.org/officeDocument/2006/customXml" ds:itemID="{5F15BBAD-F7F2-401E-AF05-5688830EE446}">
  <ds:schemaRefs>
    <ds:schemaRef ds:uri="http://schemas.microsoft.com/office/infopath/2007/PartnerControls"/>
    <ds:schemaRef ds:uri="2a2e7db6-e305-423f-94e6-8efd5e6fa176"/>
    <ds:schemaRef ds:uri="http://www.w3.org/XML/1998/namespace"/>
    <ds:schemaRef ds:uri="http://purl.org/dc/terms/"/>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994b5876-6cd9-4c79-8e46-d4c16b01c114"/>
    <ds:schemaRef ds:uri="http://purl.org/dc/dcmitype/"/>
  </ds:schemaRefs>
</ds:datastoreItem>
</file>

<file path=customXml/itemProps3.xml><?xml version="1.0" encoding="utf-8"?>
<ds:datastoreItem xmlns:ds="http://schemas.openxmlformats.org/officeDocument/2006/customXml" ds:itemID="{D6CF3A5E-F80B-4874-B676-CCA7A364ED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4b5876-6cd9-4c79-8e46-d4c16b01c114"/>
    <ds:schemaRef ds:uri="2a2e7db6-e305-423f-94e6-8efd5e6fa1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Geometric</Template>
  <TotalTime>551</TotalTime>
  <Words>2824</Words>
  <Application>Microsoft Office PowerPoint</Application>
  <PresentationFormat>On-screen Show (16:9)</PresentationFormat>
  <Paragraphs>185</Paragraphs>
  <Slides>18</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Calibri</vt:lpstr>
      <vt:lpstr>Roboto</vt:lpstr>
      <vt:lpstr>Encode Sans</vt:lpstr>
      <vt:lpstr>Calibri Light</vt:lpstr>
      <vt:lpstr>Geometric</vt:lpstr>
      <vt:lpstr>Custom Design</vt:lpstr>
      <vt:lpstr>Human Resources Management 3rd Edition</vt:lpstr>
      <vt:lpstr>Learning Outcomes</vt:lpstr>
      <vt:lpstr>3.1 Diversity, Rights, Ethics, Work-Life Balance</vt:lpstr>
      <vt:lpstr>3.2 Federal Human Rights Laws</vt:lpstr>
      <vt:lpstr>3.2 The Canadian Charter of Rights &amp; Freedoms​</vt:lpstr>
      <vt:lpstr>3.2 The Canadian Human Rights Act</vt:lpstr>
      <vt:lpstr>3.2 Protected Grounds</vt:lpstr>
      <vt:lpstr>3.3 Provincial Human Rights Laws</vt:lpstr>
      <vt:lpstr>3.3 First Nations Legislation</vt:lpstr>
      <vt:lpstr>3.4 Discrimination in Organizations</vt:lpstr>
      <vt:lpstr>3.4 The Concept of Job Relatedness </vt:lpstr>
      <vt:lpstr>3.4 Bona Fide Occupational Qualification </vt:lpstr>
      <vt:lpstr>3.4 Duty to Accommodate</vt:lpstr>
      <vt:lpstr>3.4 Sexual and Psychological Harassment</vt:lpstr>
      <vt:lpstr>3.5 Employment Equity </vt:lpstr>
      <vt:lpstr>3.5 The Implementation of Employment Equity in Organizations</vt:lpstr>
      <vt:lpstr>Summary</vt:lpstr>
      <vt:lpstr>End Chapter 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Armstrong, Robert</dc:creator>
  <cp:lastModifiedBy>Roch, Shauna</cp:lastModifiedBy>
  <cp:revision>9</cp:revision>
  <cp:lastPrinted>2021-10-24T15:39:03Z</cp:lastPrinted>
  <dcterms:created xsi:type="dcterms:W3CDTF">2023-03-17T18:33:04Z</dcterms:created>
  <dcterms:modified xsi:type="dcterms:W3CDTF">2023-04-11T13:45:12Z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0x0101002A2F0242BF8A324B92057679BABAF17B</vt:lpwstr>
  </property>
</Properties>
</file>