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  <p:sldMasterId id="2147483660" r:id="rId5"/>
  </p:sldMasterIdLst>
  <p:notesMasterIdLst>
    <p:notesMasterId r:id="rId22"/>
  </p:notesMasterIdLst>
  <p:handoutMasterIdLst>
    <p:handoutMasterId r:id="rId23"/>
  </p:handoutMasterIdLst>
  <p:sldIdLst>
    <p:sldId id="256" r:id="rId6"/>
    <p:sldId id="311" r:id="rId7"/>
    <p:sldId id="312" r:id="rId8"/>
    <p:sldId id="313" r:id="rId9"/>
    <p:sldId id="315" r:id="rId10"/>
    <p:sldId id="314" r:id="rId11"/>
    <p:sldId id="317" r:id="rId12"/>
    <p:sldId id="297" r:id="rId13"/>
    <p:sldId id="300" r:id="rId14"/>
    <p:sldId id="316" r:id="rId15"/>
    <p:sldId id="301" r:id="rId16"/>
    <p:sldId id="302" r:id="rId17"/>
    <p:sldId id="303" r:id="rId18"/>
    <p:sldId id="295" r:id="rId19"/>
    <p:sldId id="319" r:id="rId20"/>
    <p:sldId id="307" r:id="rId2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Franklin Gothic Book" panose="020B0503020102020204" pitchFamily="34" charset="0"/>
      <p:regular r:id="rId28"/>
      <p:italic r:id="rId29"/>
    </p:embeddedFont>
    <p:embeddedFont>
      <p:font typeface="Roboto" panose="02000000000000000000" pitchFamily="2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ienzi, Jack" initials="MJ" lastIdx="5" clrIdx="0">
    <p:extLst>
      <p:ext uri="{19B8F6BF-5375-455C-9EA6-DF929625EA0E}">
        <p15:presenceInfo xmlns:p15="http://schemas.microsoft.com/office/powerpoint/2012/main" userId="S-1-5-21-750930478-754930973-930774774-2900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  <a:srgbClr val="FFFFFF"/>
    <a:srgbClr val="FF5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D33A52-27D9-D445-AA89-646AA447CEBA}" v="10" dt="2023-03-20T17:09:00.685"/>
    <p1510:client id="{8D9E0F1F-C9F4-CB4E-B206-8F4DFED12E9E}" v="256" dt="2023-03-20T19:00:48.980"/>
    <p1510:client id="{E9E3105A-2C73-73C0-5831-5CFFCFD28BA7}" v="34" dt="2023-04-21T13:14:43.3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16" autoAdjust="0"/>
    <p:restoredTop sz="77401" autoAdjust="0"/>
  </p:normalViewPr>
  <p:slideViewPr>
    <p:cSldViewPr snapToGrid="0">
      <p:cViewPr varScale="1">
        <p:scale>
          <a:sx n="117" d="100"/>
          <a:sy n="117" d="100"/>
        </p:scale>
        <p:origin x="197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19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3.fntdata"/><Relationship Id="rId39" Type="http://schemas.microsoft.com/office/2016/11/relationships/changesInfo" Target="changesInfos/changesInfo1.xml"/><Relationship Id="rId21" Type="http://schemas.openxmlformats.org/officeDocument/2006/relationships/slide" Target="slides/slide16.xml"/><Relationship Id="rId34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mstrong, Robert" userId="5d1a70f8-cd4e-42d2-9722-d99b4b7284a9" providerId="ADAL" clId="{8D9E0F1F-C9F4-CB4E-B206-8F4DFED12E9E}"/>
    <pc:docChg chg="undo custSel addSld delSld modSld sldOrd">
      <pc:chgData name="Armstrong, Robert" userId="5d1a70f8-cd4e-42d2-9722-d99b4b7284a9" providerId="ADAL" clId="{8D9E0F1F-C9F4-CB4E-B206-8F4DFED12E9E}" dt="2023-03-20T19:06:41.563" v="1126" actId="1076"/>
      <pc:docMkLst>
        <pc:docMk/>
      </pc:docMkLst>
      <pc:sldChg chg="del">
        <pc:chgData name="Armstrong, Robert" userId="5d1a70f8-cd4e-42d2-9722-d99b4b7284a9" providerId="ADAL" clId="{8D9E0F1F-C9F4-CB4E-B206-8F4DFED12E9E}" dt="2023-03-20T18:04:43.389" v="40" actId="2696"/>
        <pc:sldMkLst>
          <pc:docMk/>
          <pc:sldMk cId="2087380004" sldId="293"/>
        </pc:sldMkLst>
      </pc:sldChg>
      <pc:sldChg chg="modSp mod modNotesTx">
        <pc:chgData name="Armstrong, Robert" userId="5d1a70f8-cd4e-42d2-9722-d99b4b7284a9" providerId="ADAL" clId="{8D9E0F1F-C9F4-CB4E-B206-8F4DFED12E9E}" dt="2023-03-20T18:37:02.714" v="323" actId="14100"/>
        <pc:sldMkLst>
          <pc:docMk/>
          <pc:sldMk cId="3924662730" sldId="295"/>
        </pc:sldMkLst>
        <pc:spChg chg="mod">
          <ac:chgData name="Armstrong, Robert" userId="5d1a70f8-cd4e-42d2-9722-d99b4b7284a9" providerId="ADAL" clId="{8D9E0F1F-C9F4-CB4E-B206-8F4DFED12E9E}" dt="2023-03-20T18:37:02.714" v="323" actId="14100"/>
          <ac:spMkLst>
            <pc:docMk/>
            <pc:sldMk cId="3924662730" sldId="295"/>
            <ac:spMk id="4" creationId="{5F6402A0-8267-6FC4-32C3-85CF6D307337}"/>
          </ac:spMkLst>
        </pc:spChg>
        <pc:spChg chg="mod">
          <ac:chgData name="Armstrong, Robert" userId="5d1a70f8-cd4e-42d2-9722-d99b4b7284a9" providerId="ADAL" clId="{8D9E0F1F-C9F4-CB4E-B206-8F4DFED12E9E}" dt="2023-03-20T18:36:09.349" v="305" actId="20577"/>
          <ac:spMkLst>
            <pc:docMk/>
            <pc:sldMk cId="3924662730" sldId="295"/>
            <ac:spMk id="92" creationId="{00000000-0000-0000-0000-000000000000}"/>
          </ac:spMkLst>
        </pc:spChg>
      </pc:sldChg>
      <pc:sldChg chg="modSp mod ord">
        <pc:chgData name="Armstrong, Robert" userId="5d1a70f8-cd4e-42d2-9722-d99b4b7284a9" providerId="ADAL" clId="{8D9E0F1F-C9F4-CB4E-B206-8F4DFED12E9E}" dt="2023-03-20T18:09:47.125" v="151" actId="20577"/>
        <pc:sldMkLst>
          <pc:docMk/>
          <pc:sldMk cId="4101434849" sldId="296"/>
        </pc:sldMkLst>
        <pc:spChg chg="mod">
          <ac:chgData name="Armstrong, Robert" userId="5d1a70f8-cd4e-42d2-9722-d99b4b7284a9" providerId="ADAL" clId="{8D9E0F1F-C9F4-CB4E-B206-8F4DFED12E9E}" dt="2023-03-20T18:09:47.125" v="151" actId="20577"/>
          <ac:spMkLst>
            <pc:docMk/>
            <pc:sldMk cId="4101434849" sldId="296"/>
            <ac:spMk id="92" creationId="{00000000-0000-0000-0000-000000000000}"/>
          </ac:spMkLst>
        </pc:spChg>
      </pc:sldChg>
      <pc:sldChg chg="modSp mod">
        <pc:chgData name="Armstrong, Robert" userId="5d1a70f8-cd4e-42d2-9722-d99b4b7284a9" providerId="ADAL" clId="{8D9E0F1F-C9F4-CB4E-B206-8F4DFED12E9E}" dt="2023-03-20T18:46:45.961" v="612" actId="207"/>
        <pc:sldMkLst>
          <pc:docMk/>
          <pc:sldMk cId="4158246015" sldId="297"/>
        </pc:sldMkLst>
        <pc:spChg chg="mod">
          <ac:chgData name="Armstrong, Robert" userId="5d1a70f8-cd4e-42d2-9722-d99b4b7284a9" providerId="ADAL" clId="{8D9E0F1F-C9F4-CB4E-B206-8F4DFED12E9E}" dt="2023-03-20T18:46:45.961" v="612" actId="207"/>
          <ac:spMkLst>
            <pc:docMk/>
            <pc:sldMk cId="4158246015" sldId="297"/>
            <ac:spMk id="2" creationId="{127A197D-0A33-5468-750E-F8A9244C1FF4}"/>
          </ac:spMkLst>
        </pc:spChg>
        <pc:spChg chg="mod">
          <ac:chgData name="Armstrong, Robert" userId="5d1a70f8-cd4e-42d2-9722-d99b4b7284a9" providerId="ADAL" clId="{8D9E0F1F-C9F4-CB4E-B206-8F4DFED12E9E}" dt="2023-03-20T18:10:03.693" v="155" actId="20577"/>
          <ac:spMkLst>
            <pc:docMk/>
            <pc:sldMk cId="4158246015" sldId="297"/>
            <ac:spMk id="92" creationId="{00000000-0000-0000-0000-000000000000}"/>
          </ac:spMkLst>
        </pc:spChg>
      </pc:sldChg>
      <pc:sldChg chg="del">
        <pc:chgData name="Armstrong, Robert" userId="5d1a70f8-cd4e-42d2-9722-d99b4b7284a9" providerId="ADAL" clId="{8D9E0F1F-C9F4-CB4E-B206-8F4DFED12E9E}" dt="2023-03-20T18:10:35.669" v="157" actId="2696"/>
        <pc:sldMkLst>
          <pc:docMk/>
          <pc:sldMk cId="4025892789" sldId="299"/>
        </pc:sldMkLst>
      </pc:sldChg>
      <pc:sldChg chg="modSp mod modNotesTx">
        <pc:chgData name="Armstrong, Robert" userId="5d1a70f8-cd4e-42d2-9722-d99b4b7284a9" providerId="ADAL" clId="{8D9E0F1F-C9F4-CB4E-B206-8F4DFED12E9E}" dt="2023-03-20T18:27:49.808" v="228" actId="12"/>
        <pc:sldMkLst>
          <pc:docMk/>
          <pc:sldMk cId="4256783215" sldId="300"/>
        </pc:sldMkLst>
        <pc:spChg chg="mod">
          <ac:chgData name="Armstrong, Robert" userId="5d1a70f8-cd4e-42d2-9722-d99b4b7284a9" providerId="ADAL" clId="{8D9E0F1F-C9F4-CB4E-B206-8F4DFED12E9E}" dt="2023-03-20T18:27:49.808" v="228" actId="12"/>
          <ac:spMkLst>
            <pc:docMk/>
            <pc:sldMk cId="4256783215" sldId="300"/>
            <ac:spMk id="4" creationId="{5F6402A0-8267-6FC4-32C3-85CF6D307337}"/>
          </ac:spMkLst>
        </pc:spChg>
        <pc:spChg chg="mod">
          <ac:chgData name="Armstrong, Robert" userId="5d1a70f8-cd4e-42d2-9722-d99b4b7284a9" providerId="ADAL" clId="{8D9E0F1F-C9F4-CB4E-B206-8F4DFED12E9E}" dt="2023-03-20T18:10:58.903" v="187" actId="20577"/>
          <ac:spMkLst>
            <pc:docMk/>
            <pc:sldMk cId="4256783215" sldId="300"/>
            <ac:spMk id="92" creationId="{00000000-0000-0000-0000-000000000000}"/>
          </ac:spMkLst>
        </pc:spChg>
      </pc:sldChg>
      <pc:sldChg chg="modSp mod">
        <pc:chgData name="Armstrong, Robert" userId="5d1a70f8-cd4e-42d2-9722-d99b4b7284a9" providerId="ADAL" clId="{8D9E0F1F-C9F4-CB4E-B206-8F4DFED12E9E}" dt="2023-03-20T18:29:40.969" v="241" actId="12"/>
        <pc:sldMkLst>
          <pc:docMk/>
          <pc:sldMk cId="1136189627" sldId="301"/>
        </pc:sldMkLst>
        <pc:spChg chg="mod">
          <ac:chgData name="Armstrong, Robert" userId="5d1a70f8-cd4e-42d2-9722-d99b4b7284a9" providerId="ADAL" clId="{8D9E0F1F-C9F4-CB4E-B206-8F4DFED12E9E}" dt="2023-03-20T18:29:40.969" v="241" actId="12"/>
          <ac:spMkLst>
            <pc:docMk/>
            <pc:sldMk cId="1136189627" sldId="301"/>
            <ac:spMk id="4" creationId="{5F6402A0-8267-6FC4-32C3-85CF6D307337}"/>
          </ac:spMkLst>
        </pc:spChg>
      </pc:sldChg>
      <pc:sldChg chg="modSp mod modNotesTx">
        <pc:chgData name="Armstrong, Robert" userId="5d1a70f8-cd4e-42d2-9722-d99b4b7284a9" providerId="ADAL" clId="{8D9E0F1F-C9F4-CB4E-B206-8F4DFED12E9E}" dt="2023-03-20T18:32:02.189" v="271" actId="20577"/>
        <pc:sldMkLst>
          <pc:docMk/>
          <pc:sldMk cId="605843077" sldId="302"/>
        </pc:sldMkLst>
        <pc:spChg chg="mod">
          <ac:chgData name="Armstrong, Robert" userId="5d1a70f8-cd4e-42d2-9722-d99b4b7284a9" providerId="ADAL" clId="{8D9E0F1F-C9F4-CB4E-B206-8F4DFED12E9E}" dt="2023-03-20T18:31:55.154" v="267" actId="255"/>
          <ac:spMkLst>
            <pc:docMk/>
            <pc:sldMk cId="605843077" sldId="302"/>
            <ac:spMk id="4" creationId="{5F6402A0-8267-6FC4-32C3-85CF6D307337}"/>
          </ac:spMkLst>
        </pc:spChg>
        <pc:spChg chg="mod">
          <ac:chgData name="Armstrong, Robert" userId="5d1a70f8-cd4e-42d2-9722-d99b4b7284a9" providerId="ADAL" clId="{8D9E0F1F-C9F4-CB4E-B206-8F4DFED12E9E}" dt="2023-03-20T18:32:02.189" v="271" actId="20577"/>
          <ac:spMkLst>
            <pc:docMk/>
            <pc:sldMk cId="605843077" sldId="302"/>
            <ac:spMk id="92" creationId="{00000000-0000-0000-0000-000000000000}"/>
          </ac:spMkLst>
        </pc:spChg>
      </pc:sldChg>
      <pc:sldChg chg="modSp mod modNotesTx">
        <pc:chgData name="Armstrong, Robert" userId="5d1a70f8-cd4e-42d2-9722-d99b4b7284a9" providerId="ADAL" clId="{8D9E0F1F-C9F4-CB4E-B206-8F4DFED12E9E}" dt="2023-03-20T18:34:49.349" v="299" actId="20577"/>
        <pc:sldMkLst>
          <pc:docMk/>
          <pc:sldMk cId="3972408124" sldId="303"/>
        </pc:sldMkLst>
        <pc:spChg chg="mod">
          <ac:chgData name="Armstrong, Robert" userId="5d1a70f8-cd4e-42d2-9722-d99b4b7284a9" providerId="ADAL" clId="{8D9E0F1F-C9F4-CB4E-B206-8F4DFED12E9E}" dt="2023-03-20T18:34:46.171" v="295" actId="14100"/>
          <ac:spMkLst>
            <pc:docMk/>
            <pc:sldMk cId="3972408124" sldId="303"/>
            <ac:spMk id="4" creationId="{5F6402A0-8267-6FC4-32C3-85CF6D307337}"/>
          </ac:spMkLst>
        </pc:spChg>
        <pc:spChg chg="mod">
          <ac:chgData name="Armstrong, Robert" userId="5d1a70f8-cd4e-42d2-9722-d99b4b7284a9" providerId="ADAL" clId="{8D9E0F1F-C9F4-CB4E-B206-8F4DFED12E9E}" dt="2023-03-20T18:34:49.349" v="299" actId="20577"/>
          <ac:spMkLst>
            <pc:docMk/>
            <pc:sldMk cId="3972408124" sldId="303"/>
            <ac:spMk id="92" creationId="{00000000-0000-0000-0000-000000000000}"/>
          </ac:spMkLst>
        </pc:spChg>
      </pc:sldChg>
      <pc:sldChg chg="del">
        <pc:chgData name="Armstrong, Robert" userId="5d1a70f8-cd4e-42d2-9722-d99b4b7284a9" providerId="ADAL" clId="{8D9E0F1F-C9F4-CB4E-B206-8F4DFED12E9E}" dt="2023-03-20T18:10:20.432" v="156" actId="2696"/>
        <pc:sldMkLst>
          <pc:docMk/>
          <pc:sldMk cId="3183374187" sldId="308"/>
        </pc:sldMkLst>
      </pc:sldChg>
      <pc:sldChg chg="modSp del mod">
        <pc:chgData name="Armstrong, Robert" userId="5d1a70f8-cd4e-42d2-9722-d99b4b7284a9" providerId="ADAL" clId="{8D9E0F1F-C9F4-CB4E-B206-8F4DFED12E9E}" dt="2023-03-20T18:06:32.082" v="75" actId="2696"/>
        <pc:sldMkLst>
          <pc:docMk/>
          <pc:sldMk cId="3671696120" sldId="309"/>
        </pc:sldMkLst>
        <pc:spChg chg="mod">
          <ac:chgData name="Armstrong, Robert" userId="5d1a70f8-cd4e-42d2-9722-d99b4b7284a9" providerId="ADAL" clId="{8D9E0F1F-C9F4-CB4E-B206-8F4DFED12E9E}" dt="2023-03-20T18:05:52.089" v="63" actId="21"/>
          <ac:spMkLst>
            <pc:docMk/>
            <pc:sldMk cId="3671696120" sldId="309"/>
            <ac:spMk id="4" creationId="{CFABC63E-EC78-2DCC-5E8C-64BEB2831A51}"/>
          </ac:spMkLst>
        </pc:spChg>
      </pc:sldChg>
      <pc:sldChg chg="modSp del mod">
        <pc:chgData name="Armstrong, Robert" userId="5d1a70f8-cd4e-42d2-9722-d99b4b7284a9" providerId="ADAL" clId="{8D9E0F1F-C9F4-CB4E-B206-8F4DFED12E9E}" dt="2023-03-20T18:11:16.920" v="194" actId="2696"/>
        <pc:sldMkLst>
          <pc:docMk/>
          <pc:sldMk cId="2473955369" sldId="310"/>
        </pc:sldMkLst>
        <pc:spChg chg="mod">
          <ac:chgData name="Armstrong, Robert" userId="5d1a70f8-cd4e-42d2-9722-d99b4b7284a9" providerId="ADAL" clId="{8D9E0F1F-C9F4-CB4E-B206-8F4DFED12E9E}" dt="2023-03-20T18:11:11.324" v="192" actId="27636"/>
          <ac:spMkLst>
            <pc:docMk/>
            <pc:sldMk cId="2473955369" sldId="310"/>
            <ac:spMk id="3" creationId="{CB5A83FC-5DD0-4D8B-B20B-65DEF018298E}"/>
          </ac:spMkLst>
        </pc:spChg>
      </pc:sldChg>
      <pc:sldChg chg="modSp mod">
        <pc:chgData name="Armstrong, Robert" userId="5d1a70f8-cd4e-42d2-9722-d99b4b7284a9" providerId="ADAL" clId="{8D9E0F1F-C9F4-CB4E-B206-8F4DFED12E9E}" dt="2023-03-20T19:06:22.763" v="1124" actId="1076"/>
        <pc:sldMkLst>
          <pc:docMk/>
          <pc:sldMk cId="2368022473" sldId="311"/>
        </pc:sldMkLst>
        <pc:spChg chg="mod">
          <ac:chgData name="Armstrong, Robert" userId="5d1a70f8-cd4e-42d2-9722-d99b4b7284a9" providerId="ADAL" clId="{8D9E0F1F-C9F4-CB4E-B206-8F4DFED12E9E}" dt="2023-03-20T19:06:22.763" v="1124" actId="1076"/>
          <ac:spMkLst>
            <pc:docMk/>
            <pc:sldMk cId="2368022473" sldId="311"/>
            <ac:spMk id="2" creationId="{46A6DE9F-22FC-41F4-BCC8-E24AD731A394}"/>
          </ac:spMkLst>
        </pc:spChg>
      </pc:sldChg>
      <pc:sldChg chg="modSp mod">
        <pc:chgData name="Armstrong, Robert" userId="5d1a70f8-cd4e-42d2-9722-d99b4b7284a9" providerId="ADAL" clId="{8D9E0F1F-C9F4-CB4E-B206-8F4DFED12E9E}" dt="2023-03-20T19:06:08.877" v="1122" actId="1076"/>
        <pc:sldMkLst>
          <pc:docMk/>
          <pc:sldMk cId="3308971869" sldId="312"/>
        </pc:sldMkLst>
        <pc:spChg chg="mod">
          <ac:chgData name="Armstrong, Robert" userId="5d1a70f8-cd4e-42d2-9722-d99b4b7284a9" providerId="ADAL" clId="{8D9E0F1F-C9F4-CB4E-B206-8F4DFED12E9E}" dt="2023-03-20T19:06:08.877" v="1122" actId="1076"/>
          <ac:spMkLst>
            <pc:docMk/>
            <pc:sldMk cId="3308971869" sldId="312"/>
            <ac:spMk id="2" creationId="{882B99AE-1A77-77EC-DBB8-6840FA564DDB}"/>
          </ac:spMkLst>
        </pc:spChg>
        <pc:spChg chg="mod">
          <ac:chgData name="Armstrong, Robert" userId="5d1a70f8-cd4e-42d2-9722-d99b4b7284a9" providerId="ADAL" clId="{8D9E0F1F-C9F4-CB4E-B206-8F4DFED12E9E}" dt="2023-03-20T18:28:43.843" v="239" actId="12"/>
          <ac:spMkLst>
            <pc:docMk/>
            <pc:sldMk cId="3308971869" sldId="312"/>
            <ac:spMk id="3" creationId="{5182EB98-ECCC-1482-32E7-B7142440BF36}"/>
          </ac:spMkLst>
        </pc:spChg>
      </pc:sldChg>
      <pc:sldChg chg="modSp mod">
        <pc:chgData name="Armstrong, Robert" userId="5d1a70f8-cd4e-42d2-9722-d99b4b7284a9" providerId="ADAL" clId="{8D9E0F1F-C9F4-CB4E-B206-8F4DFED12E9E}" dt="2023-03-20T19:05:55.092" v="1120" actId="1076"/>
        <pc:sldMkLst>
          <pc:docMk/>
          <pc:sldMk cId="60083762" sldId="313"/>
        </pc:sldMkLst>
        <pc:spChg chg="mod">
          <ac:chgData name="Armstrong, Robert" userId="5d1a70f8-cd4e-42d2-9722-d99b4b7284a9" providerId="ADAL" clId="{8D9E0F1F-C9F4-CB4E-B206-8F4DFED12E9E}" dt="2023-03-20T19:05:55.092" v="1120" actId="1076"/>
          <ac:spMkLst>
            <pc:docMk/>
            <pc:sldMk cId="60083762" sldId="313"/>
            <ac:spMk id="2" creationId="{882B99AE-1A77-77EC-DBB8-6840FA564DDB}"/>
          </ac:spMkLst>
        </pc:spChg>
        <pc:spChg chg="mod">
          <ac:chgData name="Armstrong, Robert" userId="5d1a70f8-cd4e-42d2-9722-d99b4b7284a9" providerId="ADAL" clId="{8D9E0F1F-C9F4-CB4E-B206-8F4DFED12E9E}" dt="2023-03-20T18:03:46.698" v="31" actId="1076"/>
          <ac:spMkLst>
            <pc:docMk/>
            <pc:sldMk cId="60083762" sldId="313"/>
            <ac:spMk id="3" creationId="{5182EB98-ECCC-1482-32E7-B7142440BF36}"/>
          </ac:spMkLst>
        </pc:spChg>
        <pc:graphicFrameChg chg="mod">
          <ac:chgData name="Armstrong, Robert" userId="5d1a70f8-cd4e-42d2-9722-d99b4b7284a9" providerId="ADAL" clId="{8D9E0F1F-C9F4-CB4E-B206-8F4DFED12E9E}" dt="2023-03-20T18:03:43.251" v="30" actId="1076"/>
          <ac:graphicFrameMkLst>
            <pc:docMk/>
            <pc:sldMk cId="60083762" sldId="313"/>
            <ac:graphicFrameMk id="5" creationId="{6372BA6C-6B83-0CD2-D619-8CFD4E31C412}"/>
          </ac:graphicFrameMkLst>
        </pc:graphicFrameChg>
      </pc:sldChg>
      <pc:sldChg chg="addSp modSp mod">
        <pc:chgData name="Armstrong, Robert" userId="5d1a70f8-cd4e-42d2-9722-d99b4b7284a9" providerId="ADAL" clId="{8D9E0F1F-C9F4-CB4E-B206-8F4DFED12E9E}" dt="2023-03-20T19:05:12.427" v="1116" actId="1076"/>
        <pc:sldMkLst>
          <pc:docMk/>
          <pc:sldMk cId="1109501770" sldId="314"/>
        </pc:sldMkLst>
        <pc:spChg chg="mod">
          <ac:chgData name="Armstrong, Robert" userId="5d1a70f8-cd4e-42d2-9722-d99b4b7284a9" providerId="ADAL" clId="{8D9E0F1F-C9F4-CB4E-B206-8F4DFED12E9E}" dt="2023-03-20T19:05:12.427" v="1116" actId="1076"/>
          <ac:spMkLst>
            <pc:docMk/>
            <pc:sldMk cId="1109501770" sldId="314"/>
            <ac:spMk id="2" creationId="{1DC33104-0980-E1C7-5C17-CB4E63BD67D0}"/>
          </ac:spMkLst>
        </pc:spChg>
        <pc:spChg chg="mod">
          <ac:chgData name="Armstrong, Robert" userId="5d1a70f8-cd4e-42d2-9722-d99b4b7284a9" providerId="ADAL" clId="{8D9E0F1F-C9F4-CB4E-B206-8F4DFED12E9E}" dt="2023-03-20T18:38:55.085" v="361" actId="27636"/>
          <ac:spMkLst>
            <pc:docMk/>
            <pc:sldMk cId="1109501770" sldId="314"/>
            <ac:spMk id="3" creationId="{CF2EEF6E-5609-B276-FAFE-62755989479A}"/>
          </ac:spMkLst>
        </pc:spChg>
        <pc:spChg chg="add mod">
          <ac:chgData name="Armstrong, Robert" userId="5d1a70f8-cd4e-42d2-9722-d99b4b7284a9" providerId="ADAL" clId="{8D9E0F1F-C9F4-CB4E-B206-8F4DFED12E9E}" dt="2023-03-20T18:46:27.707" v="611" actId="113"/>
          <ac:spMkLst>
            <pc:docMk/>
            <pc:sldMk cId="1109501770" sldId="314"/>
            <ac:spMk id="5" creationId="{E59DD016-39C6-BC8C-5DD8-E01E6F6D4CBD}"/>
          </ac:spMkLst>
        </pc:spChg>
        <pc:graphicFrameChg chg="add mod">
          <ac:chgData name="Armstrong, Robert" userId="5d1a70f8-cd4e-42d2-9722-d99b4b7284a9" providerId="ADAL" clId="{8D9E0F1F-C9F4-CB4E-B206-8F4DFED12E9E}" dt="2023-03-20T18:46:21.105" v="610" actId="13782"/>
          <ac:graphicFrameMkLst>
            <pc:docMk/>
            <pc:sldMk cId="1109501770" sldId="314"/>
            <ac:graphicFrameMk id="4" creationId="{12FB99FB-70F4-2D42-39D1-5A56DE580AA6}"/>
          </ac:graphicFrameMkLst>
        </pc:graphicFrameChg>
        <pc:graphicFrameChg chg="add mod">
          <ac:chgData name="Armstrong, Robert" userId="5d1a70f8-cd4e-42d2-9722-d99b4b7284a9" providerId="ADAL" clId="{8D9E0F1F-C9F4-CB4E-B206-8F4DFED12E9E}" dt="2023-03-20T18:45:33.709" v="607" actId="12788"/>
          <ac:graphicFrameMkLst>
            <pc:docMk/>
            <pc:sldMk cId="1109501770" sldId="314"/>
            <ac:graphicFrameMk id="6" creationId="{E4541247-D6D5-6D1C-A293-01E90B088B71}"/>
          </ac:graphicFrameMkLst>
        </pc:graphicFrameChg>
      </pc:sldChg>
      <pc:sldChg chg="addSp delSp modSp add mod">
        <pc:chgData name="Armstrong, Robert" userId="5d1a70f8-cd4e-42d2-9722-d99b4b7284a9" providerId="ADAL" clId="{8D9E0F1F-C9F4-CB4E-B206-8F4DFED12E9E}" dt="2023-03-20T19:05:23.796" v="1118" actId="1076"/>
        <pc:sldMkLst>
          <pc:docMk/>
          <pc:sldMk cId="1832028199" sldId="315"/>
        </pc:sldMkLst>
        <pc:spChg chg="mod">
          <ac:chgData name="Armstrong, Robert" userId="5d1a70f8-cd4e-42d2-9722-d99b4b7284a9" providerId="ADAL" clId="{8D9E0F1F-C9F4-CB4E-B206-8F4DFED12E9E}" dt="2023-03-20T19:05:23.796" v="1118" actId="1076"/>
          <ac:spMkLst>
            <pc:docMk/>
            <pc:sldMk cId="1832028199" sldId="315"/>
            <ac:spMk id="2" creationId="{882B99AE-1A77-77EC-DBB8-6840FA564DDB}"/>
          </ac:spMkLst>
        </pc:spChg>
        <pc:spChg chg="del">
          <ac:chgData name="Armstrong, Robert" userId="5d1a70f8-cd4e-42d2-9722-d99b4b7284a9" providerId="ADAL" clId="{8D9E0F1F-C9F4-CB4E-B206-8F4DFED12E9E}" dt="2023-03-20T18:04:15.225" v="34" actId="478"/>
          <ac:spMkLst>
            <pc:docMk/>
            <pc:sldMk cId="1832028199" sldId="315"/>
            <ac:spMk id="3" creationId="{5182EB98-ECCC-1482-32E7-B7142440BF36}"/>
          </ac:spMkLst>
        </pc:spChg>
        <pc:spChg chg="add del mod">
          <ac:chgData name="Armstrong, Robert" userId="5d1a70f8-cd4e-42d2-9722-d99b4b7284a9" providerId="ADAL" clId="{8D9E0F1F-C9F4-CB4E-B206-8F4DFED12E9E}" dt="2023-03-20T18:04:17.949" v="35" actId="478"/>
          <ac:spMkLst>
            <pc:docMk/>
            <pc:sldMk cId="1832028199" sldId="315"/>
            <ac:spMk id="6" creationId="{6BA5E0D2-23F4-F335-3C91-05126A502981}"/>
          </ac:spMkLst>
        </pc:spChg>
        <pc:graphicFrameChg chg="del mod">
          <ac:chgData name="Armstrong, Robert" userId="5d1a70f8-cd4e-42d2-9722-d99b4b7284a9" providerId="ADAL" clId="{8D9E0F1F-C9F4-CB4E-B206-8F4DFED12E9E}" dt="2023-03-20T18:04:21.928" v="37" actId="478"/>
          <ac:graphicFrameMkLst>
            <pc:docMk/>
            <pc:sldMk cId="1832028199" sldId="315"/>
            <ac:graphicFrameMk id="5" creationId="{6372BA6C-6B83-0CD2-D619-8CFD4E31C412}"/>
          </ac:graphicFrameMkLst>
        </pc:graphicFrameChg>
        <pc:graphicFrameChg chg="add mod">
          <ac:chgData name="Armstrong, Robert" userId="5d1a70f8-cd4e-42d2-9722-d99b4b7284a9" providerId="ADAL" clId="{8D9E0F1F-C9F4-CB4E-B206-8F4DFED12E9E}" dt="2023-03-20T18:04:35.182" v="39" actId="1076"/>
          <ac:graphicFrameMkLst>
            <pc:docMk/>
            <pc:sldMk cId="1832028199" sldId="315"/>
            <ac:graphicFrameMk id="7" creationId="{D9AA83F9-B46B-928B-7240-05BBBBCCE5A2}"/>
          </ac:graphicFrameMkLst>
        </pc:graphicFrameChg>
      </pc:sldChg>
      <pc:sldChg chg="modSp add mod modNotesTx">
        <pc:chgData name="Armstrong, Robert" userId="5d1a70f8-cd4e-42d2-9722-d99b4b7284a9" providerId="ADAL" clId="{8D9E0F1F-C9F4-CB4E-B206-8F4DFED12E9E}" dt="2023-03-20T18:28:10.393" v="238" actId="20577"/>
        <pc:sldMkLst>
          <pc:docMk/>
          <pc:sldMk cId="1646006136" sldId="316"/>
        </pc:sldMkLst>
        <pc:spChg chg="mod">
          <ac:chgData name="Armstrong, Robert" userId="5d1a70f8-cd4e-42d2-9722-d99b4b7284a9" providerId="ADAL" clId="{8D9E0F1F-C9F4-CB4E-B206-8F4DFED12E9E}" dt="2023-03-20T18:28:10.393" v="238" actId="20577"/>
          <ac:spMkLst>
            <pc:docMk/>
            <pc:sldMk cId="1646006136" sldId="316"/>
            <ac:spMk id="4" creationId="{5F6402A0-8267-6FC4-32C3-85CF6D307337}"/>
          </ac:spMkLst>
        </pc:spChg>
      </pc:sldChg>
      <pc:sldChg chg="addSp delSp modSp add mod">
        <pc:chgData name="Armstrong, Robert" userId="5d1a70f8-cd4e-42d2-9722-d99b4b7284a9" providerId="ADAL" clId="{8D9E0F1F-C9F4-CB4E-B206-8F4DFED12E9E}" dt="2023-03-20T19:06:36.671" v="1125" actId="1076"/>
        <pc:sldMkLst>
          <pc:docMk/>
          <pc:sldMk cId="2690349863" sldId="317"/>
        </pc:sldMkLst>
        <pc:spChg chg="mod">
          <ac:chgData name="Armstrong, Robert" userId="5d1a70f8-cd4e-42d2-9722-d99b4b7284a9" providerId="ADAL" clId="{8D9E0F1F-C9F4-CB4E-B206-8F4DFED12E9E}" dt="2023-03-20T19:04:59.461" v="1114" actId="1076"/>
          <ac:spMkLst>
            <pc:docMk/>
            <pc:sldMk cId="2690349863" sldId="317"/>
            <ac:spMk id="2" creationId="{1DC33104-0980-E1C7-5C17-CB4E63BD67D0}"/>
          </ac:spMkLst>
        </pc:spChg>
        <pc:spChg chg="mod">
          <ac:chgData name="Armstrong, Robert" userId="5d1a70f8-cd4e-42d2-9722-d99b4b7284a9" providerId="ADAL" clId="{8D9E0F1F-C9F4-CB4E-B206-8F4DFED12E9E}" dt="2023-03-20T19:06:36.671" v="1125" actId="1076"/>
          <ac:spMkLst>
            <pc:docMk/>
            <pc:sldMk cId="2690349863" sldId="317"/>
            <ac:spMk id="3" creationId="{CF2EEF6E-5609-B276-FAFE-62755989479A}"/>
          </ac:spMkLst>
        </pc:spChg>
        <pc:spChg chg="add mod">
          <ac:chgData name="Armstrong, Robert" userId="5d1a70f8-cd4e-42d2-9722-d99b4b7284a9" providerId="ADAL" clId="{8D9E0F1F-C9F4-CB4E-B206-8F4DFED12E9E}" dt="2023-03-20T19:06:36.671" v="1125" actId="1076"/>
          <ac:spMkLst>
            <pc:docMk/>
            <pc:sldMk cId="2690349863" sldId="317"/>
            <ac:spMk id="4" creationId="{E43A88BA-613C-7003-3003-F6C2854A5DF6}"/>
          </ac:spMkLst>
        </pc:spChg>
        <pc:spChg chg="add del mod">
          <ac:chgData name="Armstrong, Robert" userId="5d1a70f8-cd4e-42d2-9722-d99b4b7284a9" providerId="ADAL" clId="{8D9E0F1F-C9F4-CB4E-B206-8F4DFED12E9E}" dt="2023-03-20T18:50:53.781" v="821" actId="478"/>
          <ac:spMkLst>
            <pc:docMk/>
            <pc:sldMk cId="2690349863" sldId="317"/>
            <ac:spMk id="5" creationId="{A5A92F0E-B624-2560-A06D-C035F5DAC021}"/>
          </ac:spMkLst>
        </pc:spChg>
        <pc:spChg chg="add del mod">
          <ac:chgData name="Armstrong, Robert" userId="5d1a70f8-cd4e-42d2-9722-d99b4b7284a9" providerId="ADAL" clId="{8D9E0F1F-C9F4-CB4E-B206-8F4DFED12E9E}" dt="2023-03-20T18:52:17.945" v="850" actId="478"/>
          <ac:spMkLst>
            <pc:docMk/>
            <pc:sldMk cId="2690349863" sldId="317"/>
            <ac:spMk id="8" creationId="{269F8318-F6D5-EAB9-6A91-A6B8EF11A641}"/>
          </ac:spMkLst>
        </pc:spChg>
        <pc:spChg chg="add del mod">
          <ac:chgData name="Armstrong, Robert" userId="5d1a70f8-cd4e-42d2-9722-d99b4b7284a9" providerId="ADAL" clId="{8D9E0F1F-C9F4-CB4E-B206-8F4DFED12E9E}" dt="2023-03-20T18:56:52.778" v="1062" actId="478"/>
          <ac:spMkLst>
            <pc:docMk/>
            <pc:sldMk cId="2690349863" sldId="317"/>
            <ac:spMk id="9" creationId="{8323F1C8-F2F4-318A-40B9-A0AF68464456}"/>
          </ac:spMkLst>
        </pc:spChg>
        <pc:spChg chg="add del mod">
          <ac:chgData name="Armstrong, Robert" userId="5d1a70f8-cd4e-42d2-9722-d99b4b7284a9" providerId="ADAL" clId="{8D9E0F1F-C9F4-CB4E-B206-8F4DFED12E9E}" dt="2023-03-20T18:56:59.586" v="1065" actId="478"/>
          <ac:spMkLst>
            <pc:docMk/>
            <pc:sldMk cId="2690349863" sldId="317"/>
            <ac:spMk id="10" creationId="{2D8E5FD0-F376-16B2-6A1C-38D4B0022314}"/>
          </ac:spMkLst>
        </pc:spChg>
        <pc:cxnChg chg="add del mod">
          <ac:chgData name="Armstrong, Robert" userId="5d1a70f8-cd4e-42d2-9722-d99b4b7284a9" providerId="ADAL" clId="{8D9E0F1F-C9F4-CB4E-B206-8F4DFED12E9E}" dt="2023-03-20T18:51:27.408" v="826" actId="478"/>
          <ac:cxnSpMkLst>
            <pc:docMk/>
            <pc:sldMk cId="2690349863" sldId="317"/>
            <ac:cxnSpMk id="7" creationId="{C8687D7B-451C-ADB2-9D8B-6BD2C8DC87FD}"/>
          </ac:cxnSpMkLst>
        </pc:cxnChg>
      </pc:sldChg>
      <pc:sldChg chg="modSp add mod">
        <pc:chgData name="Armstrong, Robert" userId="5d1a70f8-cd4e-42d2-9722-d99b4b7284a9" providerId="ADAL" clId="{8D9E0F1F-C9F4-CB4E-B206-8F4DFED12E9E}" dt="2023-03-20T19:06:41.563" v="1126" actId="1076"/>
        <pc:sldMkLst>
          <pc:docMk/>
          <pc:sldMk cId="685090215" sldId="318"/>
        </pc:sldMkLst>
        <pc:spChg chg="mod">
          <ac:chgData name="Armstrong, Robert" userId="5d1a70f8-cd4e-42d2-9722-d99b4b7284a9" providerId="ADAL" clId="{8D9E0F1F-C9F4-CB4E-B206-8F4DFED12E9E}" dt="2023-03-20T19:04:41.234" v="1112" actId="1076"/>
          <ac:spMkLst>
            <pc:docMk/>
            <pc:sldMk cId="685090215" sldId="318"/>
            <ac:spMk id="2" creationId="{1DC33104-0980-E1C7-5C17-CB4E63BD67D0}"/>
          </ac:spMkLst>
        </pc:spChg>
        <pc:spChg chg="mod">
          <ac:chgData name="Armstrong, Robert" userId="5d1a70f8-cd4e-42d2-9722-d99b4b7284a9" providerId="ADAL" clId="{8D9E0F1F-C9F4-CB4E-B206-8F4DFED12E9E}" dt="2023-03-20T19:06:41.563" v="1126" actId="1076"/>
          <ac:spMkLst>
            <pc:docMk/>
            <pc:sldMk cId="685090215" sldId="318"/>
            <ac:spMk id="3" creationId="{CF2EEF6E-5609-B276-FAFE-62755989479A}"/>
          </ac:spMkLst>
        </pc:spChg>
      </pc:sldChg>
    </pc:docChg>
  </pc:docChgLst>
  <pc:docChgLst>
    <pc:chgData name="Roch, Shauna" userId="S::sroch@fanshawec.ca::05ca025a-1219-4008-8ea7-6708a3b6b10f" providerId="AD" clId="Web-{E9E3105A-2C73-73C0-5831-5CFFCFD28BA7}"/>
    <pc:docChg chg="delSld modSld">
      <pc:chgData name="Roch, Shauna" userId="S::sroch@fanshawec.ca::05ca025a-1219-4008-8ea7-6708a3b6b10f" providerId="AD" clId="Web-{E9E3105A-2C73-73C0-5831-5CFFCFD28BA7}" dt="2023-04-21T13:14:41.280" v="21" actId="20577"/>
      <pc:docMkLst>
        <pc:docMk/>
      </pc:docMkLst>
      <pc:sldChg chg="modSp">
        <pc:chgData name="Roch, Shauna" userId="S::sroch@fanshawec.ca::05ca025a-1219-4008-8ea7-6708a3b6b10f" providerId="AD" clId="Web-{E9E3105A-2C73-73C0-5831-5CFFCFD28BA7}" dt="2023-04-21T13:14:41.280" v="21" actId="20577"/>
        <pc:sldMkLst>
          <pc:docMk/>
          <pc:sldMk cId="3924662730" sldId="295"/>
        </pc:sldMkLst>
        <pc:spChg chg="mod">
          <ac:chgData name="Roch, Shauna" userId="S::sroch@fanshawec.ca::05ca025a-1219-4008-8ea7-6708a3b6b10f" providerId="AD" clId="Web-{E9E3105A-2C73-73C0-5831-5CFFCFD28BA7}" dt="2023-04-21T13:14:41.280" v="21" actId="20577"/>
          <ac:spMkLst>
            <pc:docMk/>
            <pc:sldMk cId="3924662730" sldId="295"/>
            <ac:spMk id="92" creationId="{00000000-0000-0000-0000-000000000000}"/>
          </ac:spMkLst>
        </pc:spChg>
      </pc:sldChg>
      <pc:sldChg chg="del">
        <pc:chgData name="Roch, Shauna" userId="S::sroch@fanshawec.ca::05ca025a-1219-4008-8ea7-6708a3b6b10f" providerId="AD" clId="Web-{E9E3105A-2C73-73C0-5831-5CFFCFD28BA7}" dt="2023-04-21T13:13:03.138" v="1"/>
        <pc:sldMkLst>
          <pc:docMk/>
          <pc:sldMk cId="4101434849" sldId="296"/>
        </pc:sldMkLst>
      </pc:sldChg>
      <pc:sldChg chg="modSp">
        <pc:chgData name="Roch, Shauna" userId="S::sroch@fanshawec.ca::05ca025a-1219-4008-8ea7-6708a3b6b10f" providerId="AD" clId="Web-{E9E3105A-2C73-73C0-5831-5CFFCFD28BA7}" dt="2023-04-21T13:13:07.497" v="2" actId="20577"/>
        <pc:sldMkLst>
          <pc:docMk/>
          <pc:sldMk cId="4158246015" sldId="297"/>
        </pc:sldMkLst>
        <pc:spChg chg="mod">
          <ac:chgData name="Roch, Shauna" userId="S::sroch@fanshawec.ca::05ca025a-1219-4008-8ea7-6708a3b6b10f" providerId="AD" clId="Web-{E9E3105A-2C73-73C0-5831-5CFFCFD28BA7}" dt="2023-04-21T13:13:07.497" v="2" actId="20577"/>
          <ac:spMkLst>
            <pc:docMk/>
            <pc:sldMk cId="4158246015" sldId="297"/>
            <ac:spMk id="92" creationId="{00000000-0000-0000-0000-000000000000}"/>
          </ac:spMkLst>
        </pc:spChg>
      </pc:sldChg>
      <pc:sldChg chg="addSp modSp">
        <pc:chgData name="Roch, Shauna" userId="S::sroch@fanshawec.ca::05ca025a-1219-4008-8ea7-6708a3b6b10f" providerId="AD" clId="Web-{E9E3105A-2C73-73C0-5831-5CFFCFD28BA7}" dt="2023-04-21T13:14:10.139" v="16" actId="20577"/>
        <pc:sldMkLst>
          <pc:docMk/>
          <pc:sldMk cId="4256783215" sldId="300"/>
        </pc:sldMkLst>
        <pc:spChg chg="add mod">
          <ac:chgData name="Roch, Shauna" userId="S::sroch@fanshawec.ca::05ca025a-1219-4008-8ea7-6708a3b6b10f" providerId="AD" clId="Web-{E9E3105A-2C73-73C0-5831-5CFFCFD28BA7}" dt="2023-04-21T13:14:10.139" v="16" actId="20577"/>
          <ac:spMkLst>
            <pc:docMk/>
            <pc:sldMk cId="4256783215" sldId="300"/>
            <ac:spMk id="3" creationId="{82402436-BB2D-616D-0A45-9FF98C73CD85}"/>
          </ac:spMkLst>
        </pc:spChg>
        <pc:spChg chg="mod">
          <ac:chgData name="Roch, Shauna" userId="S::sroch@fanshawec.ca::05ca025a-1219-4008-8ea7-6708a3b6b10f" providerId="AD" clId="Web-{E9E3105A-2C73-73C0-5831-5CFFCFD28BA7}" dt="2023-04-21T13:13:31.748" v="6" actId="14100"/>
          <ac:spMkLst>
            <pc:docMk/>
            <pc:sldMk cId="4256783215" sldId="300"/>
            <ac:spMk id="4" creationId="{5F6402A0-8267-6FC4-32C3-85CF6D307337}"/>
          </ac:spMkLst>
        </pc:spChg>
        <pc:spChg chg="mod">
          <ac:chgData name="Roch, Shauna" userId="S::sroch@fanshawec.ca::05ca025a-1219-4008-8ea7-6708a3b6b10f" providerId="AD" clId="Web-{E9E3105A-2C73-73C0-5831-5CFFCFD28BA7}" dt="2023-04-21T13:13:15.513" v="4" actId="20577"/>
          <ac:spMkLst>
            <pc:docMk/>
            <pc:sldMk cId="4256783215" sldId="300"/>
            <ac:spMk id="92" creationId="{00000000-0000-0000-0000-000000000000}"/>
          </ac:spMkLst>
        </pc:spChg>
        <pc:picChg chg="add mod">
          <ac:chgData name="Roch, Shauna" userId="S::sroch@fanshawec.ca::05ca025a-1219-4008-8ea7-6708a3b6b10f" providerId="AD" clId="Web-{E9E3105A-2C73-73C0-5831-5CFFCFD28BA7}" dt="2023-04-21T13:13:53.451" v="8" actId="1076"/>
          <ac:picMkLst>
            <pc:docMk/>
            <pc:sldMk cId="4256783215" sldId="300"/>
            <ac:picMk id="2" creationId="{0516D5D2-6CD2-CB80-A531-35A0B1A90EA6}"/>
          </ac:picMkLst>
        </pc:picChg>
      </pc:sldChg>
      <pc:sldChg chg="modSp">
        <pc:chgData name="Roch, Shauna" userId="S::sroch@fanshawec.ca::05ca025a-1219-4008-8ea7-6708a3b6b10f" providerId="AD" clId="Web-{E9E3105A-2C73-73C0-5831-5CFFCFD28BA7}" dt="2023-04-21T13:14:22.405" v="17" actId="20577"/>
        <pc:sldMkLst>
          <pc:docMk/>
          <pc:sldMk cId="1136189627" sldId="301"/>
        </pc:sldMkLst>
        <pc:spChg chg="mod">
          <ac:chgData name="Roch, Shauna" userId="S::sroch@fanshawec.ca::05ca025a-1219-4008-8ea7-6708a3b6b10f" providerId="AD" clId="Web-{E9E3105A-2C73-73C0-5831-5CFFCFD28BA7}" dt="2023-04-21T13:14:22.405" v="17" actId="20577"/>
          <ac:spMkLst>
            <pc:docMk/>
            <pc:sldMk cId="1136189627" sldId="301"/>
            <ac:spMk id="92" creationId="{00000000-0000-0000-0000-000000000000}"/>
          </ac:spMkLst>
        </pc:spChg>
      </pc:sldChg>
      <pc:sldChg chg="modSp">
        <pc:chgData name="Roch, Shauna" userId="S::sroch@fanshawec.ca::05ca025a-1219-4008-8ea7-6708a3b6b10f" providerId="AD" clId="Web-{E9E3105A-2C73-73C0-5831-5CFFCFD28BA7}" dt="2023-04-21T13:14:30.421" v="18" actId="20577"/>
        <pc:sldMkLst>
          <pc:docMk/>
          <pc:sldMk cId="605843077" sldId="302"/>
        </pc:sldMkLst>
        <pc:spChg chg="mod">
          <ac:chgData name="Roch, Shauna" userId="S::sroch@fanshawec.ca::05ca025a-1219-4008-8ea7-6708a3b6b10f" providerId="AD" clId="Web-{E9E3105A-2C73-73C0-5831-5CFFCFD28BA7}" dt="2023-04-21T13:14:30.421" v="18" actId="20577"/>
          <ac:spMkLst>
            <pc:docMk/>
            <pc:sldMk cId="605843077" sldId="302"/>
            <ac:spMk id="92" creationId="{00000000-0000-0000-0000-000000000000}"/>
          </ac:spMkLst>
        </pc:spChg>
      </pc:sldChg>
      <pc:sldChg chg="modSp">
        <pc:chgData name="Roch, Shauna" userId="S::sroch@fanshawec.ca::05ca025a-1219-4008-8ea7-6708a3b6b10f" providerId="AD" clId="Web-{E9E3105A-2C73-73C0-5831-5CFFCFD28BA7}" dt="2023-04-21T13:14:34.280" v="20" actId="20577"/>
        <pc:sldMkLst>
          <pc:docMk/>
          <pc:sldMk cId="3972408124" sldId="303"/>
        </pc:sldMkLst>
        <pc:spChg chg="mod">
          <ac:chgData name="Roch, Shauna" userId="S::sroch@fanshawec.ca::05ca025a-1219-4008-8ea7-6708a3b6b10f" providerId="AD" clId="Web-{E9E3105A-2C73-73C0-5831-5CFFCFD28BA7}" dt="2023-04-21T13:14:34.280" v="20" actId="20577"/>
          <ac:spMkLst>
            <pc:docMk/>
            <pc:sldMk cId="3972408124" sldId="303"/>
            <ac:spMk id="92" creationId="{00000000-0000-0000-0000-000000000000}"/>
          </ac:spMkLst>
        </pc:spChg>
      </pc:sldChg>
      <pc:sldChg chg="modSp">
        <pc:chgData name="Roch, Shauna" userId="S::sroch@fanshawec.ca::05ca025a-1219-4008-8ea7-6708a3b6b10f" providerId="AD" clId="Web-{E9E3105A-2C73-73C0-5831-5CFFCFD28BA7}" dt="2023-04-21T13:13:17.888" v="5" actId="20577"/>
        <pc:sldMkLst>
          <pc:docMk/>
          <pc:sldMk cId="1646006136" sldId="316"/>
        </pc:sldMkLst>
        <pc:spChg chg="mod">
          <ac:chgData name="Roch, Shauna" userId="S::sroch@fanshawec.ca::05ca025a-1219-4008-8ea7-6708a3b6b10f" providerId="AD" clId="Web-{E9E3105A-2C73-73C0-5831-5CFFCFD28BA7}" dt="2023-04-21T13:13:17.888" v="5" actId="20577"/>
          <ac:spMkLst>
            <pc:docMk/>
            <pc:sldMk cId="1646006136" sldId="316"/>
            <ac:spMk id="92" creationId="{00000000-0000-0000-0000-000000000000}"/>
          </ac:spMkLst>
        </pc:spChg>
      </pc:sldChg>
      <pc:sldChg chg="del">
        <pc:chgData name="Roch, Shauna" userId="S::sroch@fanshawec.ca::05ca025a-1219-4008-8ea7-6708a3b6b10f" providerId="AD" clId="Web-{E9E3105A-2C73-73C0-5831-5CFFCFD28BA7}" dt="2023-04-21T13:12:35.012" v="0"/>
        <pc:sldMkLst>
          <pc:docMk/>
          <pc:sldMk cId="685090215" sldId="318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87A4C6-00C6-9F46-B836-6F8EAF6E11D0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55344E-C5EF-9948-9C71-EF3F4BB73AAF}">
      <dgm:prSet/>
      <dgm:spPr/>
      <dgm:t>
        <a:bodyPr/>
        <a:lstStyle/>
        <a:p>
          <a:r>
            <a:rPr lang="en-US" baseline="0" dirty="0"/>
            <a:t>Wave 1 – Early 1900s</a:t>
          </a:r>
          <a:endParaRPr lang="en-CA" dirty="0"/>
        </a:p>
      </dgm:t>
      <dgm:extLst>
        <a:ext uri="{E40237B7-FDA0-4F09-8148-C483321AD2D9}">
          <dgm14:cNvPr xmlns:dgm14="http://schemas.microsoft.com/office/drawing/2010/diagram" id="0" name="" descr="•Wave 1 – Early 1900s&#10;•Administrative work. Delivery of HR services (pay, vacation)&#10;•Wave 2 – 1970s&#10;•Innovative HR practices (compliance, learning). Building of HR community practice.&#10;•Wave 3 – 1990s&#10;•Integration of HR strategy with business strategies. Recognized value of HR as a business partner and enabler.&#10;•Wave 4 – 2000s&#10;•Competition enabler.&#10;"/>
        </a:ext>
      </dgm:extLst>
    </dgm:pt>
    <dgm:pt modelId="{3BD6F230-4898-BE44-BE19-FF2817D633CD}" type="parTrans" cxnId="{A78CF02B-5A4D-7346-B123-A4CE81060C28}">
      <dgm:prSet/>
      <dgm:spPr/>
      <dgm:t>
        <a:bodyPr/>
        <a:lstStyle/>
        <a:p>
          <a:endParaRPr lang="en-US"/>
        </a:p>
      </dgm:t>
    </dgm:pt>
    <dgm:pt modelId="{E771E269-7122-4E4F-A0DF-E6491210C55E}" type="sibTrans" cxnId="{A78CF02B-5A4D-7346-B123-A4CE81060C28}">
      <dgm:prSet/>
      <dgm:spPr/>
      <dgm:t>
        <a:bodyPr/>
        <a:lstStyle/>
        <a:p>
          <a:endParaRPr lang="en-US"/>
        </a:p>
      </dgm:t>
    </dgm:pt>
    <dgm:pt modelId="{24599C02-9825-264B-B637-1463E53F7BDE}">
      <dgm:prSet/>
      <dgm:spPr/>
      <dgm:t>
        <a:bodyPr/>
        <a:lstStyle/>
        <a:p>
          <a:r>
            <a:rPr lang="en-US" baseline="0" dirty="0"/>
            <a:t>Administrative work. Delivery of HR services (pay, vacation)</a:t>
          </a:r>
          <a:endParaRPr lang="en-CA" dirty="0"/>
        </a:p>
      </dgm:t>
    </dgm:pt>
    <dgm:pt modelId="{30798A6B-B5E4-B045-9ACA-144041177623}" type="parTrans" cxnId="{E9495161-02E0-444A-A18F-E8717B505740}">
      <dgm:prSet/>
      <dgm:spPr/>
      <dgm:t>
        <a:bodyPr/>
        <a:lstStyle/>
        <a:p>
          <a:endParaRPr lang="en-US"/>
        </a:p>
      </dgm:t>
    </dgm:pt>
    <dgm:pt modelId="{7B2EF4C9-39E5-8849-BA36-66C8AFB34A6A}" type="sibTrans" cxnId="{E9495161-02E0-444A-A18F-E8717B505740}">
      <dgm:prSet/>
      <dgm:spPr/>
      <dgm:t>
        <a:bodyPr/>
        <a:lstStyle/>
        <a:p>
          <a:endParaRPr lang="en-US"/>
        </a:p>
      </dgm:t>
    </dgm:pt>
    <dgm:pt modelId="{B9B79195-1A25-D743-8A75-27E2C242C56F}">
      <dgm:prSet/>
      <dgm:spPr/>
      <dgm:t>
        <a:bodyPr/>
        <a:lstStyle/>
        <a:p>
          <a:r>
            <a:rPr lang="en-US" baseline="0" dirty="0"/>
            <a:t>Wave 2 – 1970s</a:t>
          </a:r>
          <a:endParaRPr lang="en-CA" dirty="0"/>
        </a:p>
      </dgm:t>
      <dgm:extLst>
        <a:ext uri="{E40237B7-FDA0-4F09-8148-C483321AD2D9}">
          <dgm14:cNvPr xmlns:dgm14="http://schemas.microsoft.com/office/drawing/2010/diagram" id="0" name="" descr="•Wave 1 – Early 1900s&#10;•Administrative work. Delivery of HR services (pay, vacation)&#10;•Wave 2 – 1970s&#10;•Innovative HR practices (compliance, learning). Building of HR community practice.&#10;•Wave 3 – 1990s&#10;•Integration of HR strategy with business strategies. Recognized value of HR as a business partner and enabler.&#10;•Wave 4 – 2000s&#10;•Competition enabler.&#10;"/>
        </a:ext>
      </dgm:extLst>
    </dgm:pt>
    <dgm:pt modelId="{E73DEFEC-AC95-214F-9CAE-8B59FEB967F2}" type="parTrans" cxnId="{142ECBA2-DFE0-1E49-BB85-472CBC34EAF7}">
      <dgm:prSet/>
      <dgm:spPr/>
      <dgm:t>
        <a:bodyPr/>
        <a:lstStyle/>
        <a:p>
          <a:endParaRPr lang="en-US"/>
        </a:p>
      </dgm:t>
    </dgm:pt>
    <dgm:pt modelId="{AF111C44-A392-6544-B202-BAF5B38FF8A6}" type="sibTrans" cxnId="{142ECBA2-DFE0-1E49-BB85-472CBC34EAF7}">
      <dgm:prSet/>
      <dgm:spPr/>
      <dgm:t>
        <a:bodyPr/>
        <a:lstStyle/>
        <a:p>
          <a:endParaRPr lang="en-US"/>
        </a:p>
      </dgm:t>
    </dgm:pt>
    <dgm:pt modelId="{D811C51F-960D-6848-B4E1-3BCC07C5D474}">
      <dgm:prSet/>
      <dgm:spPr/>
      <dgm:t>
        <a:bodyPr/>
        <a:lstStyle/>
        <a:p>
          <a:r>
            <a:rPr lang="en-US" baseline="0" dirty="0"/>
            <a:t>Innovative HR practices (compliance, learning). Building of HR community practice.</a:t>
          </a:r>
          <a:endParaRPr lang="en-CA" dirty="0"/>
        </a:p>
      </dgm:t>
    </dgm:pt>
    <dgm:pt modelId="{EBC0A26E-46BD-314E-9C63-7EAFA9258CB3}" type="parTrans" cxnId="{7C7D7934-0756-DC45-B635-61201D0E9DB2}">
      <dgm:prSet/>
      <dgm:spPr/>
      <dgm:t>
        <a:bodyPr/>
        <a:lstStyle/>
        <a:p>
          <a:endParaRPr lang="en-US"/>
        </a:p>
      </dgm:t>
    </dgm:pt>
    <dgm:pt modelId="{1DF7C2EB-087D-E34C-87D1-91489FF177D0}" type="sibTrans" cxnId="{7C7D7934-0756-DC45-B635-61201D0E9DB2}">
      <dgm:prSet/>
      <dgm:spPr/>
      <dgm:t>
        <a:bodyPr/>
        <a:lstStyle/>
        <a:p>
          <a:endParaRPr lang="en-US"/>
        </a:p>
      </dgm:t>
    </dgm:pt>
    <dgm:pt modelId="{04B251FB-A824-624D-AAEE-3954BDFB5960}">
      <dgm:prSet/>
      <dgm:spPr/>
      <dgm:t>
        <a:bodyPr/>
        <a:lstStyle/>
        <a:p>
          <a:r>
            <a:rPr lang="en-US" baseline="0" dirty="0"/>
            <a:t>Wave 3 – 1990s</a:t>
          </a:r>
          <a:endParaRPr lang="en-CA" dirty="0"/>
        </a:p>
      </dgm:t>
      <dgm:extLst>
        <a:ext uri="{E40237B7-FDA0-4F09-8148-C483321AD2D9}">
          <dgm14:cNvPr xmlns:dgm14="http://schemas.microsoft.com/office/drawing/2010/diagram" id="0" name="" descr="•Wave 1 – Early 1900s&#10;•Administrative work. Delivery of HR services (pay, vacation)&#10;•Wave 2 – 1970s&#10;•Innovative HR practices (compliance, learning). Building of HR community practice.&#10;•Wave 3 – 1990s&#10;•Integration of HR strategy with business strategies. Recognized value of HR as a business partner and enabler.&#10;•Wave 4 – 2000s&#10;•Competition enabler.&#10;"/>
        </a:ext>
      </dgm:extLst>
    </dgm:pt>
    <dgm:pt modelId="{35A72908-B00A-3E4F-87B3-71A7BA74BCCB}" type="parTrans" cxnId="{6C35C3BA-EA27-B941-8EA2-167ED32A5D8B}">
      <dgm:prSet/>
      <dgm:spPr/>
      <dgm:t>
        <a:bodyPr/>
        <a:lstStyle/>
        <a:p>
          <a:endParaRPr lang="en-US"/>
        </a:p>
      </dgm:t>
    </dgm:pt>
    <dgm:pt modelId="{72C08BDE-3B87-1A41-B61A-9DCE6363A60D}" type="sibTrans" cxnId="{6C35C3BA-EA27-B941-8EA2-167ED32A5D8B}">
      <dgm:prSet/>
      <dgm:spPr/>
      <dgm:t>
        <a:bodyPr/>
        <a:lstStyle/>
        <a:p>
          <a:endParaRPr lang="en-US"/>
        </a:p>
      </dgm:t>
    </dgm:pt>
    <dgm:pt modelId="{A8833015-B62C-E048-AAC0-87A22F68611D}">
      <dgm:prSet/>
      <dgm:spPr/>
      <dgm:t>
        <a:bodyPr/>
        <a:lstStyle/>
        <a:p>
          <a:r>
            <a:rPr lang="en-US" baseline="0" dirty="0"/>
            <a:t>Integration of HR strategy with business strategies. Recognized value of HR as a business partner and enabler.</a:t>
          </a:r>
          <a:endParaRPr lang="en-CA" dirty="0"/>
        </a:p>
      </dgm:t>
    </dgm:pt>
    <dgm:pt modelId="{9A0633E2-D837-2547-AE61-D673FDBD4445}" type="parTrans" cxnId="{762EDE7D-8AA8-684F-B801-95ABBF4932D4}">
      <dgm:prSet/>
      <dgm:spPr/>
      <dgm:t>
        <a:bodyPr/>
        <a:lstStyle/>
        <a:p>
          <a:endParaRPr lang="en-US"/>
        </a:p>
      </dgm:t>
    </dgm:pt>
    <dgm:pt modelId="{670638C1-D156-4045-ACE4-D2B360CD7F6D}" type="sibTrans" cxnId="{762EDE7D-8AA8-684F-B801-95ABBF4932D4}">
      <dgm:prSet/>
      <dgm:spPr/>
      <dgm:t>
        <a:bodyPr/>
        <a:lstStyle/>
        <a:p>
          <a:endParaRPr lang="en-US"/>
        </a:p>
      </dgm:t>
    </dgm:pt>
    <dgm:pt modelId="{DD5E9D31-795A-234B-AD4E-ECF9D1D017B5}">
      <dgm:prSet/>
      <dgm:spPr/>
      <dgm:t>
        <a:bodyPr/>
        <a:lstStyle/>
        <a:p>
          <a:r>
            <a:rPr lang="en-US" baseline="0" dirty="0"/>
            <a:t>Wave 4 – 2000s</a:t>
          </a:r>
          <a:endParaRPr lang="en-CA" dirty="0"/>
        </a:p>
      </dgm:t>
      <dgm:extLst>
        <a:ext uri="{E40237B7-FDA0-4F09-8148-C483321AD2D9}">
          <dgm14:cNvPr xmlns:dgm14="http://schemas.microsoft.com/office/drawing/2010/diagram" id="0" name="" descr="•Wave 1 – Early 1900s&#10;•Administrative work. Delivery of HR services (pay, vacation)&#10;•Wave 2 – 1970s&#10;•Innovative HR practices (compliance, learning). Building of HR community practice.&#10;•Wave 3 – 1990s&#10;•Integration of HR strategy with business strategies. Recognized value of HR as a business partner and enabler.&#10;•Wave 4 – 2000s&#10;•Competition enabler.&#10;"/>
        </a:ext>
      </dgm:extLst>
    </dgm:pt>
    <dgm:pt modelId="{0875A68E-3291-7C46-B379-A2C7553A41BC}" type="parTrans" cxnId="{3915FFD9-47A2-9D40-866B-A35C97D92BE2}">
      <dgm:prSet/>
      <dgm:spPr/>
      <dgm:t>
        <a:bodyPr/>
        <a:lstStyle/>
        <a:p>
          <a:endParaRPr lang="en-US"/>
        </a:p>
      </dgm:t>
    </dgm:pt>
    <dgm:pt modelId="{67D7CDCA-E0FB-C440-A194-F60BE36C3519}" type="sibTrans" cxnId="{3915FFD9-47A2-9D40-866B-A35C97D92BE2}">
      <dgm:prSet/>
      <dgm:spPr/>
      <dgm:t>
        <a:bodyPr/>
        <a:lstStyle/>
        <a:p>
          <a:endParaRPr lang="en-US"/>
        </a:p>
      </dgm:t>
    </dgm:pt>
    <dgm:pt modelId="{385B9E4D-12F0-E547-B2C5-BE833F9FD5AC}">
      <dgm:prSet/>
      <dgm:spPr/>
      <dgm:t>
        <a:bodyPr/>
        <a:lstStyle/>
        <a:p>
          <a:r>
            <a:rPr lang="en-US" baseline="0" dirty="0"/>
            <a:t>Competition enabler.</a:t>
          </a:r>
          <a:endParaRPr lang="en-CA" dirty="0"/>
        </a:p>
      </dgm:t>
    </dgm:pt>
    <dgm:pt modelId="{423CA7C6-4BD8-E846-892E-4EE29A391AED}" type="parTrans" cxnId="{3CB9DC04-C163-5B4B-807E-AD91EEE16689}">
      <dgm:prSet/>
      <dgm:spPr/>
      <dgm:t>
        <a:bodyPr/>
        <a:lstStyle/>
        <a:p>
          <a:endParaRPr lang="en-US"/>
        </a:p>
      </dgm:t>
    </dgm:pt>
    <dgm:pt modelId="{1567A731-8B20-C94C-9EFD-3E4376DB31BF}" type="sibTrans" cxnId="{3CB9DC04-C163-5B4B-807E-AD91EEE16689}">
      <dgm:prSet/>
      <dgm:spPr/>
      <dgm:t>
        <a:bodyPr/>
        <a:lstStyle/>
        <a:p>
          <a:endParaRPr lang="en-US"/>
        </a:p>
      </dgm:t>
    </dgm:pt>
    <dgm:pt modelId="{0283F0A5-F4A4-684A-A88D-62F9E39AC791}" type="pres">
      <dgm:prSet presAssocID="{1887A4C6-00C6-9F46-B836-6F8EAF6E11D0}" presName="Name0" presStyleCnt="0">
        <dgm:presLayoutVars>
          <dgm:dir/>
          <dgm:resizeHandles val="exact"/>
        </dgm:presLayoutVars>
      </dgm:prSet>
      <dgm:spPr/>
    </dgm:pt>
    <dgm:pt modelId="{98E74317-6485-8945-9020-DBE99BC0E3C6}" type="pres">
      <dgm:prSet presAssocID="{1887A4C6-00C6-9F46-B836-6F8EAF6E11D0}" presName="arrow" presStyleLbl="bgShp" presStyleIdx="0" presStyleCnt="1" custLinFactNeighborX="-1221" custLinFactNeighborY="499"/>
      <dgm:spPr/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A64F1793-D289-B84F-81E7-ECFA2FABC9BD}" type="pres">
      <dgm:prSet presAssocID="{1887A4C6-00C6-9F46-B836-6F8EAF6E11D0}" presName="points" presStyleCnt="0"/>
      <dgm:spPr/>
    </dgm:pt>
    <dgm:pt modelId="{D9B34C11-B5D1-DB40-B69A-86AD9D57AFA0}" type="pres">
      <dgm:prSet presAssocID="{4055344E-C5EF-9948-9C71-EF3F4BB73AAF}" presName="compositeA" presStyleCnt="0"/>
      <dgm:spPr/>
    </dgm:pt>
    <dgm:pt modelId="{F6F75DF6-98CB-0340-A749-3406A77F2C33}" type="pres">
      <dgm:prSet presAssocID="{4055344E-C5EF-9948-9C71-EF3F4BB73AAF}" presName="textA" presStyleLbl="revTx" presStyleIdx="0" presStyleCnt="4">
        <dgm:presLayoutVars>
          <dgm:bulletEnabled val="1"/>
        </dgm:presLayoutVars>
      </dgm:prSet>
      <dgm:spPr/>
    </dgm:pt>
    <dgm:pt modelId="{43A79C37-02F9-5744-B023-2EF797F92C0E}" type="pres">
      <dgm:prSet presAssocID="{4055344E-C5EF-9948-9C71-EF3F4BB73AAF}" presName="circleA" presStyleLbl="node1" presStyleIdx="0" presStyleCnt="4"/>
      <dgm:spPr/>
    </dgm:pt>
    <dgm:pt modelId="{DFC185D0-8545-B243-8816-DCE92CC7FD20}" type="pres">
      <dgm:prSet presAssocID="{4055344E-C5EF-9948-9C71-EF3F4BB73AAF}" presName="spaceA" presStyleCnt="0"/>
      <dgm:spPr/>
    </dgm:pt>
    <dgm:pt modelId="{4B838E7A-1B1F-6E4D-9A10-CEF801C428B5}" type="pres">
      <dgm:prSet presAssocID="{E771E269-7122-4E4F-A0DF-E6491210C55E}" presName="space" presStyleCnt="0"/>
      <dgm:spPr/>
    </dgm:pt>
    <dgm:pt modelId="{11811E5D-1C56-7946-9000-A1B0BA368E4B}" type="pres">
      <dgm:prSet presAssocID="{B9B79195-1A25-D743-8A75-27E2C242C56F}" presName="compositeB" presStyleCnt="0"/>
      <dgm:spPr/>
    </dgm:pt>
    <dgm:pt modelId="{CED31707-5201-564E-8C3E-C4FDD2809101}" type="pres">
      <dgm:prSet presAssocID="{B9B79195-1A25-D743-8A75-27E2C242C56F}" presName="textB" presStyleLbl="revTx" presStyleIdx="1" presStyleCnt="4">
        <dgm:presLayoutVars>
          <dgm:bulletEnabled val="1"/>
        </dgm:presLayoutVars>
      </dgm:prSet>
      <dgm:spPr/>
    </dgm:pt>
    <dgm:pt modelId="{6B450D66-D686-B34D-8696-8ACA11D31619}" type="pres">
      <dgm:prSet presAssocID="{B9B79195-1A25-D743-8A75-27E2C242C56F}" presName="circleB" presStyleLbl="node1" presStyleIdx="1" presStyleCnt="4"/>
      <dgm:spPr/>
    </dgm:pt>
    <dgm:pt modelId="{ED7CD3CB-AF5D-784D-855C-64D86135C2C9}" type="pres">
      <dgm:prSet presAssocID="{B9B79195-1A25-D743-8A75-27E2C242C56F}" presName="spaceB" presStyleCnt="0"/>
      <dgm:spPr/>
    </dgm:pt>
    <dgm:pt modelId="{8CF834A9-75C6-7F44-BBDA-E1ACA35F5095}" type="pres">
      <dgm:prSet presAssocID="{AF111C44-A392-6544-B202-BAF5B38FF8A6}" presName="space" presStyleCnt="0"/>
      <dgm:spPr/>
    </dgm:pt>
    <dgm:pt modelId="{BABC26C2-3789-6A47-A2AC-B353AAF66E96}" type="pres">
      <dgm:prSet presAssocID="{04B251FB-A824-624D-AAEE-3954BDFB5960}" presName="compositeA" presStyleCnt="0"/>
      <dgm:spPr/>
    </dgm:pt>
    <dgm:pt modelId="{C6970E23-1586-1A4C-85E5-C4C11006DB44}" type="pres">
      <dgm:prSet presAssocID="{04B251FB-A824-624D-AAEE-3954BDFB5960}" presName="textA" presStyleLbl="revTx" presStyleIdx="2" presStyleCnt="4">
        <dgm:presLayoutVars>
          <dgm:bulletEnabled val="1"/>
        </dgm:presLayoutVars>
      </dgm:prSet>
      <dgm:spPr/>
    </dgm:pt>
    <dgm:pt modelId="{1243E28F-3C90-9A43-AC55-DE097A9A5938}" type="pres">
      <dgm:prSet presAssocID="{04B251FB-A824-624D-AAEE-3954BDFB5960}" presName="circleA" presStyleLbl="node1" presStyleIdx="2" presStyleCnt="4"/>
      <dgm:spPr/>
    </dgm:pt>
    <dgm:pt modelId="{FF63B3AB-B7C7-3F49-B941-1BECCE567752}" type="pres">
      <dgm:prSet presAssocID="{04B251FB-A824-624D-AAEE-3954BDFB5960}" presName="spaceA" presStyleCnt="0"/>
      <dgm:spPr/>
    </dgm:pt>
    <dgm:pt modelId="{F48A2409-CEA6-744D-999F-6FB533F3CA37}" type="pres">
      <dgm:prSet presAssocID="{72C08BDE-3B87-1A41-B61A-9DCE6363A60D}" presName="space" presStyleCnt="0"/>
      <dgm:spPr/>
    </dgm:pt>
    <dgm:pt modelId="{F1CC35C5-24C1-0843-ABFF-54FE992B46B2}" type="pres">
      <dgm:prSet presAssocID="{DD5E9D31-795A-234B-AD4E-ECF9D1D017B5}" presName="compositeB" presStyleCnt="0"/>
      <dgm:spPr/>
    </dgm:pt>
    <dgm:pt modelId="{0D0FC320-58D5-6646-856E-C31C9218F730}" type="pres">
      <dgm:prSet presAssocID="{DD5E9D31-795A-234B-AD4E-ECF9D1D017B5}" presName="textB" presStyleLbl="revTx" presStyleIdx="3" presStyleCnt="4">
        <dgm:presLayoutVars>
          <dgm:bulletEnabled val="1"/>
        </dgm:presLayoutVars>
      </dgm:prSet>
      <dgm:spPr/>
    </dgm:pt>
    <dgm:pt modelId="{8B82A825-4284-4441-AB06-EDF5756EAE76}" type="pres">
      <dgm:prSet presAssocID="{DD5E9D31-795A-234B-AD4E-ECF9D1D017B5}" presName="circleB" presStyleLbl="node1" presStyleIdx="3" presStyleCnt="4"/>
      <dgm:spPr/>
    </dgm:pt>
    <dgm:pt modelId="{A0DDC032-2EB7-6D44-94FD-D33C10AEE50F}" type="pres">
      <dgm:prSet presAssocID="{DD5E9D31-795A-234B-AD4E-ECF9D1D017B5}" presName="spaceB" presStyleCnt="0"/>
      <dgm:spPr/>
    </dgm:pt>
  </dgm:ptLst>
  <dgm:cxnLst>
    <dgm:cxn modelId="{3CB9DC04-C163-5B4B-807E-AD91EEE16689}" srcId="{DD5E9D31-795A-234B-AD4E-ECF9D1D017B5}" destId="{385B9E4D-12F0-E547-B2C5-BE833F9FD5AC}" srcOrd="0" destOrd="0" parTransId="{423CA7C6-4BD8-E846-892E-4EE29A391AED}" sibTransId="{1567A731-8B20-C94C-9EFD-3E4376DB31BF}"/>
    <dgm:cxn modelId="{A78CF02B-5A4D-7346-B123-A4CE81060C28}" srcId="{1887A4C6-00C6-9F46-B836-6F8EAF6E11D0}" destId="{4055344E-C5EF-9948-9C71-EF3F4BB73AAF}" srcOrd="0" destOrd="0" parTransId="{3BD6F230-4898-BE44-BE19-FF2817D633CD}" sibTransId="{E771E269-7122-4E4F-A0DF-E6491210C55E}"/>
    <dgm:cxn modelId="{7C7D7934-0756-DC45-B635-61201D0E9DB2}" srcId="{B9B79195-1A25-D743-8A75-27E2C242C56F}" destId="{D811C51F-960D-6848-B4E1-3BCC07C5D474}" srcOrd="0" destOrd="0" parTransId="{EBC0A26E-46BD-314E-9C63-7EAFA9258CB3}" sibTransId="{1DF7C2EB-087D-E34C-87D1-91489FF177D0}"/>
    <dgm:cxn modelId="{470ED75D-DCED-6A4E-B191-90E219810C3E}" type="presOf" srcId="{04B251FB-A824-624D-AAEE-3954BDFB5960}" destId="{C6970E23-1586-1A4C-85E5-C4C11006DB44}" srcOrd="0" destOrd="0" presId="urn:microsoft.com/office/officeart/2005/8/layout/hProcess11"/>
    <dgm:cxn modelId="{E9495161-02E0-444A-A18F-E8717B505740}" srcId="{4055344E-C5EF-9948-9C71-EF3F4BB73AAF}" destId="{24599C02-9825-264B-B637-1463E53F7BDE}" srcOrd="0" destOrd="0" parTransId="{30798A6B-B5E4-B045-9ACA-144041177623}" sibTransId="{7B2EF4C9-39E5-8849-BA36-66C8AFB34A6A}"/>
    <dgm:cxn modelId="{762EDE7D-8AA8-684F-B801-95ABBF4932D4}" srcId="{04B251FB-A824-624D-AAEE-3954BDFB5960}" destId="{A8833015-B62C-E048-AAC0-87A22F68611D}" srcOrd="0" destOrd="0" parTransId="{9A0633E2-D837-2547-AE61-D673FDBD4445}" sibTransId="{670638C1-D156-4045-ACE4-D2B360CD7F6D}"/>
    <dgm:cxn modelId="{142ECBA2-DFE0-1E49-BB85-472CBC34EAF7}" srcId="{1887A4C6-00C6-9F46-B836-6F8EAF6E11D0}" destId="{B9B79195-1A25-D743-8A75-27E2C242C56F}" srcOrd="1" destOrd="0" parTransId="{E73DEFEC-AC95-214F-9CAE-8B59FEB967F2}" sibTransId="{AF111C44-A392-6544-B202-BAF5B38FF8A6}"/>
    <dgm:cxn modelId="{6C35C3BA-EA27-B941-8EA2-167ED32A5D8B}" srcId="{1887A4C6-00C6-9F46-B836-6F8EAF6E11D0}" destId="{04B251FB-A824-624D-AAEE-3954BDFB5960}" srcOrd="2" destOrd="0" parTransId="{35A72908-B00A-3E4F-87B3-71A7BA74BCCB}" sibTransId="{72C08BDE-3B87-1A41-B61A-9DCE6363A60D}"/>
    <dgm:cxn modelId="{4FE77BC3-0AF2-8143-9AAB-B2E38C33712D}" type="presOf" srcId="{385B9E4D-12F0-E547-B2C5-BE833F9FD5AC}" destId="{0D0FC320-58D5-6646-856E-C31C9218F730}" srcOrd="0" destOrd="1" presId="urn:microsoft.com/office/officeart/2005/8/layout/hProcess11"/>
    <dgm:cxn modelId="{06259ACC-E026-DF4B-98A8-A1957145525C}" type="presOf" srcId="{B9B79195-1A25-D743-8A75-27E2C242C56F}" destId="{CED31707-5201-564E-8C3E-C4FDD2809101}" srcOrd="0" destOrd="0" presId="urn:microsoft.com/office/officeart/2005/8/layout/hProcess11"/>
    <dgm:cxn modelId="{1FD4FDD9-98F2-974C-AE2D-66E12C726B31}" type="presOf" srcId="{24599C02-9825-264B-B637-1463E53F7BDE}" destId="{F6F75DF6-98CB-0340-A749-3406A77F2C33}" srcOrd="0" destOrd="1" presId="urn:microsoft.com/office/officeart/2005/8/layout/hProcess11"/>
    <dgm:cxn modelId="{3915FFD9-47A2-9D40-866B-A35C97D92BE2}" srcId="{1887A4C6-00C6-9F46-B836-6F8EAF6E11D0}" destId="{DD5E9D31-795A-234B-AD4E-ECF9D1D017B5}" srcOrd="3" destOrd="0" parTransId="{0875A68E-3291-7C46-B379-A2C7553A41BC}" sibTransId="{67D7CDCA-E0FB-C440-A194-F60BE36C3519}"/>
    <dgm:cxn modelId="{F66C8EDF-904D-9647-BD75-5051FD7B5A8B}" type="presOf" srcId="{1887A4C6-00C6-9F46-B836-6F8EAF6E11D0}" destId="{0283F0A5-F4A4-684A-A88D-62F9E39AC791}" srcOrd="0" destOrd="0" presId="urn:microsoft.com/office/officeart/2005/8/layout/hProcess11"/>
    <dgm:cxn modelId="{70DFBAE1-7160-4244-9AD1-3EC97EA854E0}" type="presOf" srcId="{D811C51F-960D-6848-B4E1-3BCC07C5D474}" destId="{CED31707-5201-564E-8C3E-C4FDD2809101}" srcOrd="0" destOrd="1" presId="urn:microsoft.com/office/officeart/2005/8/layout/hProcess11"/>
    <dgm:cxn modelId="{179739FA-218C-6E4A-80EB-1049D7E9EC53}" type="presOf" srcId="{4055344E-C5EF-9948-9C71-EF3F4BB73AAF}" destId="{F6F75DF6-98CB-0340-A749-3406A77F2C33}" srcOrd="0" destOrd="0" presId="urn:microsoft.com/office/officeart/2005/8/layout/hProcess11"/>
    <dgm:cxn modelId="{328BEDFB-4EF0-A54F-A6F6-DC3506DAAB50}" type="presOf" srcId="{A8833015-B62C-E048-AAC0-87A22F68611D}" destId="{C6970E23-1586-1A4C-85E5-C4C11006DB44}" srcOrd="0" destOrd="1" presId="urn:microsoft.com/office/officeart/2005/8/layout/hProcess11"/>
    <dgm:cxn modelId="{3682A1FE-5164-4C46-8354-DB562AAE1355}" type="presOf" srcId="{DD5E9D31-795A-234B-AD4E-ECF9D1D017B5}" destId="{0D0FC320-58D5-6646-856E-C31C9218F730}" srcOrd="0" destOrd="0" presId="urn:microsoft.com/office/officeart/2005/8/layout/hProcess11"/>
    <dgm:cxn modelId="{059139DE-8FA9-7A45-869B-76550DB61D99}" type="presParOf" srcId="{0283F0A5-F4A4-684A-A88D-62F9E39AC791}" destId="{98E74317-6485-8945-9020-DBE99BC0E3C6}" srcOrd="0" destOrd="0" presId="urn:microsoft.com/office/officeart/2005/8/layout/hProcess11"/>
    <dgm:cxn modelId="{B1F5DD30-257B-E24F-95CF-1E7AF3F402E5}" type="presParOf" srcId="{0283F0A5-F4A4-684A-A88D-62F9E39AC791}" destId="{A64F1793-D289-B84F-81E7-ECFA2FABC9BD}" srcOrd="1" destOrd="0" presId="urn:microsoft.com/office/officeart/2005/8/layout/hProcess11"/>
    <dgm:cxn modelId="{92D6C908-1900-504A-AC68-266367B75C91}" type="presParOf" srcId="{A64F1793-D289-B84F-81E7-ECFA2FABC9BD}" destId="{D9B34C11-B5D1-DB40-B69A-86AD9D57AFA0}" srcOrd="0" destOrd="0" presId="urn:microsoft.com/office/officeart/2005/8/layout/hProcess11"/>
    <dgm:cxn modelId="{4B0F2B75-1585-E544-9452-407AEA5B8F3F}" type="presParOf" srcId="{D9B34C11-B5D1-DB40-B69A-86AD9D57AFA0}" destId="{F6F75DF6-98CB-0340-A749-3406A77F2C33}" srcOrd="0" destOrd="0" presId="urn:microsoft.com/office/officeart/2005/8/layout/hProcess11"/>
    <dgm:cxn modelId="{3769735B-36E9-DD44-860B-337B68CDD07E}" type="presParOf" srcId="{D9B34C11-B5D1-DB40-B69A-86AD9D57AFA0}" destId="{43A79C37-02F9-5744-B023-2EF797F92C0E}" srcOrd="1" destOrd="0" presId="urn:microsoft.com/office/officeart/2005/8/layout/hProcess11"/>
    <dgm:cxn modelId="{6418E679-EB92-064B-B3A8-1AF40BBF839A}" type="presParOf" srcId="{D9B34C11-B5D1-DB40-B69A-86AD9D57AFA0}" destId="{DFC185D0-8545-B243-8816-DCE92CC7FD20}" srcOrd="2" destOrd="0" presId="urn:microsoft.com/office/officeart/2005/8/layout/hProcess11"/>
    <dgm:cxn modelId="{6E1928DC-7464-6A4F-B374-7984A13E1070}" type="presParOf" srcId="{A64F1793-D289-B84F-81E7-ECFA2FABC9BD}" destId="{4B838E7A-1B1F-6E4D-9A10-CEF801C428B5}" srcOrd="1" destOrd="0" presId="urn:microsoft.com/office/officeart/2005/8/layout/hProcess11"/>
    <dgm:cxn modelId="{F2A53FD2-324B-EC46-B0C5-2C649950E919}" type="presParOf" srcId="{A64F1793-D289-B84F-81E7-ECFA2FABC9BD}" destId="{11811E5D-1C56-7946-9000-A1B0BA368E4B}" srcOrd="2" destOrd="0" presId="urn:microsoft.com/office/officeart/2005/8/layout/hProcess11"/>
    <dgm:cxn modelId="{576B6651-42FD-3C4C-AB97-49A5768A9E2A}" type="presParOf" srcId="{11811E5D-1C56-7946-9000-A1B0BA368E4B}" destId="{CED31707-5201-564E-8C3E-C4FDD2809101}" srcOrd="0" destOrd="0" presId="urn:microsoft.com/office/officeart/2005/8/layout/hProcess11"/>
    <dgm:cxn modelId="{3DDE5164-55EE-FE40-8A96-FBAACC0678CE}" type="presParOf" srcId="{11811E5D-1C56-7946-9000-A1B0BA368E4B}" destId="{6B450D66-D686-B34D-8696-8ACA11D31619}" srcOrd="1" destOrd="0" presId="urn:microsoft.com/office/officeart/2005/8/layout/hProcess11"/>
    <dgm:cxn modelId="{3D3E3364-E910-D54B-9BA9-697F6819DB46}" type="presParOf" srcId="{11811E5D-1C56-7946-9000-A1B0BA368E4B}" destId="{ED7CD3CB-AF5D-784D-855C-64D86135C2C9}" srcOrd="2" destOrd="0" presId="urn:microsoft.com/office/officeart/2005/8/layout/hProcess11"/>
    <dgm:cxn modelId="{3749A3EA-C4C5-2348-AFC4-AA7E29BE6C02}" type="presParOf" srcId="{A64F1793-D289-B84F-81E7-ECFA2FABC9BD}" destId="{8CF834A9-75C6-7F44-BBDA-E1ACA35F5095}" srcOrd="3" destOrd="0" presId="urn:microsoft.com/office/officeart/2005/8/layout/hProcess11"/>
    <dgm:cxn modelId="{4AE3A713-E03A-384A-A36B-E2B47106E2C8}" type="presParOf" srcId="{A64F1793-D289-B84F-81E7-ECFA2FABC9BD}" destId="{BABC26C2-3789-6A47-A2AC-B353AAF66E96}" srcOrd="4" destOrd="0" presId="urn:microsoft.com/office/officeart/2005/8/layout/hProcess11"/>
    <dgm:cxn modelId="{1DFC7D18-497B-734D-B593-D4C69B610BF2}" type="presParOf" srcId="{BABC26C2-3789-6A47-A2AC-B353AAF66E96}" destId="{C6970E23-1586-1A4C-85E5-C4C11006DB44}" srcOrd="0" destOrd="0" presId="urn:microsoft.com/office/officeart/2005/8/layout/hProcess11"/>
    <dgm:cxn modelId="{469AEBD8-B9EC-0D44-9AE4-975BE7C370A0}" type="presParOf" srcId="{BABC26C2-3789-6A47-A2AC-B353AAF66E96}" destId="{1243E28F-3C90-9A43-AC55-DE097A9A5938}" srcOrd="1" destOrd="0" presId="urn:microsoft.com/office/officeart/2005/8/layout/hProcess11"/>
    <dgm:cxn modelId="{F68CCC44-DC57-AC4E-B029-93192519A9C7}" type="presParOf" srcId="{BABC26C2-3789-6A47-A2AC-B353AAF66E96}" destId="{FF63B3AB-B7C7-3F49-B941-1BECCE567752}" srcOrd="2" destOrd="0" presId="urn:microsoft.com/office/officeart/2005/8/layout/hProcess11"/>
    <dgm:cxn modelId="{25F92940-140C-8C42-8384-682E07F52510}" type="presParOf" srcId="{A64F1793-D289-B84F-81E7-ECFA2FABC9BD}" destId="{F48A2409-CEA6-744D-999F-6FB533F3CA37}" srcOrd="5" destOrd="0" presId="urn:microsoft.com/office/officeart/2005/8/layout/hProcess11"/>
    <dgm:cxn modelId="{17A8441E-C64E-9F44-A1C9-865CD5B06BC2}" type="presParOf" srcId="{A64F1793-D289-B84F-81E7-ECFA2FABC9BD}" destId="{F1CC35C5-24C1-0843-ABFF-54FE992B46B2}" srcOrd="6" destOrd="0" presId="urn:microsoft.com/office/officeart/2005/8/layout/hProcess11"/>
    <dgm:cxn modelId="{438C7A73-35D9-C140-8FB6-317C84AA46EB}" type="presParOf" srcId="{F1CC35C5-24C1-0843-ABFF-54FE992B46B2}" destId="{0D0FC320-58D5-6646-856E-C31C9218F730}" srcOrd="0" destOrd="0" presId="urn:microsoft.com/office/officeart/2005/8/layout/hProcess11"/>
    <dgm:cxn modelId="{FC7CE8AD-9761-7649-A11F-D56CEABD1AFE}" type="presParOf" srcId="{F1CC35C5-24C1-0843-ABFF-54FE992B46B2}" destId="{8B82A825-4284-4441-AB06-EDF5756EAE76}" srcOrd="1" destOrd="0" presId="urn:microsoft.com/office/officeart/2005/8/layout/hProcess11"/>
    <dgm:cxn modelId="{1B58C386-9E99-004B-AD74-35D85E258690}" type="presParOf" srcId="{F1CC35C5-24C1-0843-ABFF-54FE992B46B2}" destId="{A0DDC032-2EB7-6D44-94FD-D33C10AEE50F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F48630-7CC3-40FB-9CD4-127EBAEAF017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E3A8C89-B7FA-4321-BCFD-85786E7364AB}">
      <dgm:prSet/>
      <dgm:spPr>
        <a:solidFill>
          <a:schemeClr val="tx1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Legislation and Policy</a:t>
          </a:r>
        </a:p>
      </dgm:t>
      <dgm:extLst>
        <a:ext uri="{E40237B7-FDA0-4F09-8148-C483321AD2D9}">
          <dgm14:cNvPr xmlns:dgm14="http://schemas.microsoft.com/office/drawing/2010/diagram" id="0" name="" descr="Functional areas of HR&#10;•Legislation and Policy&#10;•Job Analysis and Design&#10;•Talent Acquisition (Recruitment and Selection)&#10;•Training and Development&#10;•Performance Assessment and Management  &#10;•Compensation and Benefits Administration&#10;•Labour Relations&#10;•Health and Safety&#10;•HR Analytics"/>
        </a:ext>
      </dgm:extLst>
    </dgm:pt>
    <dgm:pt modelId="{9F5450A3-8843-433D-9EA9-7B8F2AE02F0E}" type="parTrans" cxnId="{E97768D6-5B67-4842-90E9-71F2BE4B0E8D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B0487E9B-951E-4503-9C70-F74886623FA9}" type="sibTrans" cxnId="{E97768D6-5B67-4842-90E9-71F2BE4B0E8D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11520A57-C6F7-40BB-8510-4E7E14365078}">
      <dgm:prSet/>
      <dgm:spPr>
        <a:solidFill>
          <a:schemeClr val="accent1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Job Analysis and Design</a:t>
          </a:r>
        </a:p>
      </dgm:t>
      <dgm:extLst>
        <a:ext uri="{E40237B7-FDA0-4F09-8148-C483321AD2D9}">
          <dgm14:cNvPr xmlns:dgm14="http://schemas.microsoft.com/office/drawing/2010/diagram" id="0" name="" descr="Functional areas of HR&#10;•Legislation and Policy&#10;•Job Analysis and Design&#10;•Talent Acquisition (Recruitment and Selection)&#10;•Training and Development&#10;•Performance Assessment and Management  &#10;•Compensation and Benefits Administration&#10;•Labour Relations&#10;•Health and Safety&#10;•HR Analytics"/>
        </a:ext>
      </dgm:extLst>
    </dgm:pt>
    <dgm:pt modelId="{CEE90A0A-5B69-4E31-999A-EDC7040EC1CE}" type="parTrans" cxnId="{A5351752-2F79-4556-93FA-EE7E2B0F2706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800A91EB-F4A7-403E-9CA1-2FE7FFD35FD4}" type="sibTrans" cxnId="{A5351752-2F79-4556-93FA-EE7E2B0F2706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C4086A57-2EEB-45A7-B136-26C97E3EB8CF}">
      <dgm:prSet/>
      <dgm:spPr>
        <a:solidFill>
          <a:schemeClr val="tx1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Talent Acquisition (Recruitment and Selection)</a:t>
          </a:r>
        </a:p>
      </dgm:t>
      <dgm:extLst>
        <a:ext uri="{E40237B7-FDA0-4F09-8148-C483321AD2D9}">
          <dgm14:cNvPr xmlns:dgm14="http://schemas.microsoft.com/office/drawing/2010/diagram" id="0" name="" descr="Functional areas of HR&#10;•Legislation and Policy&#10;•Job Analysis and Design&#10;•Talent Acquisition (Recruitment and Selection)&#10;•Training and Development&#10;•Performance Assessment and Management  &#10;•Compensation and Benefits Administration&#10;•Labour Relations&#10;•Health and Safety&#10;•HR Analytics"/>
        </a:ext>
      </dgm:extLst>
    </dgm:pt>
    <dgm:pt modelId="{8EC524D0-C8FC-4800-877F-CE93B4AE65A5}" type="parTrans" cxnId="{6EC5A02C-4F3C-4E4B-A6DB-62FB7E47A072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8664F26E-0FC3-4020-8D74-5F25551C7ADE}" type="sibTrans" cxnId="{6EC5A02C-4F3C-4E4B-A6DB-62FB7E47A072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AA83DA64-CD6C-45D4-86DD-5BC575AE83CD}">
      <dgm:prSet/>
      <dgm:spPr>
        <a:solidFill>
          <a:schemeClr val="accent1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Training and Development</a:t>
          </a:r>
        </a:p>
      </dgm:t>
      <dgm:extLst>
        <a:ext uri="{E40237B7-FDA0-4F09-8148-C483321AD2D9}">
          <dgm14:cNvPr xmlns:dgm14="http://schemas.microsoft.com/office/drawing/2010/diagram" id="0" name="" descr="Functional areas of HR&#10;•Legislation and Policy&#10;•Job Analysis and Design&#10;•Talent Acquisition (Recruitment and Selection)&#10;•Training and Development&#10;•Performance Assessment and Management  &#10;•Compensation and Benefits Administration&#10;•Labour Relations&#10;•Health and Safety&#10;•HR Analytics"/>
        </a:ext>
      </dgm:extLst>
    </dgm:pt>
    <dgm:pt modelId="{1CCF80BB-BA73-4BAD-843D-DAD665B99CD8}" type="parTrans" cxnId="{B3C3B623-C211-42B6-9DDD-E1272A6D01CA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8F0CB1F6-674D-4587-9F29-AD847C4A9F7B}" type="sibTrans" cxnId="{B3C3B623-C211-42B6-9DDD-E1272A6D01CA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C994831B-05A6-44B5-A03A-9F9A155B75FD}">
      <dgm:prSet/>
      <dgm:spPr>
        <a:solidFill>
          <a:schemeClr val="accent1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Performance Assessment and Management  </a:t>
          </a:r>
        </a:p>
      </dgm:t>
      <dgm:extLst>
        <a:ext uri="{E40237B7-FDA0-4F09-8148-C483321AD2D9}">
          <dgm14:cNvPr xmlns:dgm14="http://schemas.microsoft.com/office/drawing/2010/diagram" id="0" name="" descr="Functional areas of HR&#10;•Legislation and Policy&#10;•Job Analysis and Design&#10;•Talent Acquisition (Recruitment and Selection)&#10;•Training and Development&#10;•Performance Assessment and Management  &#10;•Compensation and Benefits Administration&#10;•Labour Relations&#10;•Health and Safety&#10;•HR Analytics"/>
        </a:ext>
      </dgm:extLst>
    </dgm:pt>
    <dgm:pt modelId="{5589D366-A53C-4540-B546-EC4A7C9F760E}" type="parTrans" cxnId="{E4AB4CA4-3463-461D-A12B-6BEFE23277A4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86C18ACC-DFA4-4C59-8574-F851FB899EB6}" type="sibTrans" cxnId="{E4AB4CA4-3463-461D-A12B-6BEFE23277A4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E9F6B66B-C1ED-4D8C-826A-12B9A77BFCFA}">
      <dgm:prSet/>
      <dgm:spPr>
        <a:solidFill>
          <a:schemeClr val="tx1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Compensation and Benefits Administration</a:t>
          </a:r>
        </a:p>
      </dgm:t>
      <dgm:extLst>
        <a:ext uri="{E40237B7-FDA0-4F09-8148-C483321AD2D9}">
          <dgm14:cNvPr xmlns:dgm14="http://schemas.microsoft.com/office/drawing/2010/diagram" id="0" name="" descr="Functional areas of HR&#10;•Legislation and Policy&#10;•Job Analysis and Design&#10;•Talent Acquisition (Recruitment and Selection)&#10;•Training and Development&#10;•Performance Assessment and Management  &#10;•Compensation and Benefits Administration&#10;•Labour Relations&#10;•Health and Safety&#10;•HR Analytics"/>
        </a:ext>
      </dgm:extLst>
    </dgm:pt>
    <dgm:pt modelId="{868DF611-00FB-4A8F-BFAD-78038667216E}" type="parTrans" cxnId="{35228FA2-25A3-498B-A15D-FEDAA0E0401E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28F750DD-DCEF-4A21-9EDB-59087C325F89}" type="sibTrans" cxnId="{35228FA2-25A3-498B-A15D-FEDAA0E0401E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2CAA07E2-BD51-426D-95C0-1ADA2DDDEEC0}">
      <dgm:prSet/>
      <dgm:spPr>
        <a:solidFill>
          <a:schemeClr val="accent1"/>
        </a:solidFill>
      </dgm:spPr>
      <dgm:t>
        <a:bodyPr/>
        <a:lstStyle/>
        <a:p>
          <a:r>
            <a:rPr lang="en-CA" noProof="0" dirty="0">
              <a:solidFill>
                <a:schemeClr val="bg1"/>
              </a:solidFill>
            </a:rPr>
            <a:t>Labour Relations</a:t>
          </a:r>
        </a:p>
      </dgm:t>
      <dgm:extLst>
        <a:ext uri="{E40237B7-FDA0-4F09-8148-C483321AD2D9}">
          <dgm14:cNvPr xmlns:dgm14="http://schemas.microsoft.com/office/drawing/2010/diagram" id="0" name="" descr="Functional areas of HR&#10;•Legislation and Policy&#10;•Job Analysis and Design&#10;•Talent Acquisition (Recruitment and Selection)&#10;•Training and Development&#10;•Performance Assessment and Management  &#10;•Compensation and Benefits Administration&#10;•Labour Relations&#10;•Health and Safety&#10;•HR Analytics"/>
        </a:ext>
      </dgm:extLst>
    </dgm:pt>
    <dgm:pt modelId="{D4276182-1115-4B8A-B24F-6386A1A3D293}" type="parTrans" cxnId="{4B8C63C2-0352-4110-B399-203B610C292F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85DBCCEE-80F3-44AC-8CC4-F6E310420652}" type="sibTrans" cxnId="{4B8C63C2-0352-4110-B399-203B610C292F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A7E791E8-6A85-419D-B8A0-2BC314B80859}">
      <dgm:prSet/>
      <dgm:spPr>
        <a:solidFill>
          <a:schemeClr val="tx1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Health and Safety</a:t>
          </a:r>
        </a:p>
      </dgm:t>
      <dgm:extLst>
        <a:ext uri="{E40237B7-FDA0-4F09-8148-C483321AD2D9}">
          <dgm14:cNvPr xmlns:dgm14="http://schemas.microsoft.com/office/drawing/2010/diagram" id="0" name="" descr="Functional areas of HR&#10;•Legislation and Policy&#10;•Job Analysis and Design&#10;•Talent Acquisition (Recruitment and Selection)&#10;•Training and Development&#10;•Performance Assessment and Management  &#10;•Compensation and Benefits Administration&#10;•Labour Relations&#10;•Health and Safety&#10;•HR Analytics"/>
        </a:ext>
      </dgm:extLst>
    </dgm:pt>
    <dgm:pt modelId="{416EFDA7-2BDB-4D48-951A-7FA138AC8E75}" type="parTrans" cxnId="{7F21A452-29E0-4867-A2EE-EEAA5D59FCE9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F83CEEBA-2C8C-40C6-AE67-070C3E13DD58}" type="sibTrans" cxnId="{7F21A452-29E0-4867-A2EE-EEAA5D59FCE9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A8A9A83F-7293-4391-9632-9E2A2F1B6AD3}">
      <dgm:prSet/>
      <dgm:spPr>
        <a:solidFill>
          <a:schemeClr val="accent1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HR Analytics</a:t>
          </a:r>
        </a:p>
      </dgm:t>
      <dgm:extLst>
        <a:ext uri="{E40237B7-FDA0-4F09-8148-C483321AD2D9}">
          <dgm14:cNvPr xmlns:dgm14="http://schemas.microsoft.com/office/drawing/2010/diagram" id="0" name="" descr="Functional areas of HR&#10;•Legislation and Policy&#10;•Job Analysis and Design&#10;•Talent Acquisition (Recruitment and Selection)&#10;•Training and Development&#10;•Performance Assessment and Management  &#10;•Compensation and Benefits Administration&#10;•Labour Relations&#10;•Health and Safety&#10;•HR Analytics"/>
        </a:ext>
      </dgm:extLst>
    </dgm:pt>
    <dgm:pt modelId="{D7BC4945-568B-4501-A194-1E894423B46C}" type="parTrans" cxnId="{1D264938-83A5-4CA4-B22D-CE22A563EB7F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886E2413-EF10-464C-BC6B-4D821F906BEC}" type="sibTrans" cxnId="{1D264938-83A5-4CA4-B22D-CE22A563EB7F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9A4FB75C-7AD0-2E44-9B9B-A7F2D942F512}" type="pres">
      <dgm:prSet presAssocID="{80F48630-7CC3-40FB-9CD4-127EBAEAF017}" presName="diagram" presStyleCnt="0">
        <dgm:presLayoutVars>
          <dgm:dir/>
          <dgm:resizeHandles val="exact"/>
        </dgm:presLayoutVars>
      </dgm:prSet>
      <dgm:spPr/>
    </dgm:pt>
    <dgm:pt modelId="{248AA052-5363-9F49-9CA8-2D6F37E7795F}" type="pres">
      <dgm:prSet presAssocID="{6E3A8C89-B7FA-4321-BCFD-85786E7364AB}" presName="node" presStyleLbl="node1" presStyleIdx="0" presStyleCnt="9">
        <dgm:presLayoutVars>
          <dgm:bulletEnabled val="1"/>
        </dgm:presLayoutVars>
      </dgm:prSet>
      <dgm:spPr/>
    </dgm:pt>
    <dgm:pt modelId="{99027734-F6C4-554D-AA80-41D42CAE30B6}" type="pres">
      <dgm:prSet presAssocID="{B0487E9B-951E-4503-9C70-F74886623FA9}" presName="sibTrans" presStyleCnt="0"/>
      <dgm:spPr/>
    </dgm:pt>
    <dgm:pt modelId="{BFCB853A-2CB2-FA44-94DE-DBB3340C4CC9}" type="pres">
      <dgm:prSet presAssocID="{11520A57-C6F7-40BB-8510-4E7E14365078}" presName="node" presStyleLbl="node1" presStyleIdx="1" presStyleCnt="9">
        <dgm:presLayoutVars>
          <dgm:bulletEnabled val="1"/>
        </dgm:presLayoutVars>
      </dgm:prSet>
      <dgm:spPr/>
    </dgm:pt>
    <dgm:pt modelId="{03D0F015-85D7-BA48-868E-D6FA28E5EB07}" type="pres">
      <dgm:prSet presAssocID="{800A91EB-F4A7-403E-9CA1-2FE7FFD35FD4}" presName="sibTrans" presStyleCnt="0"/>
      <dgm:spPr/>
    </dgm:pt>
    <dgm:pt modelId="{19A8DF80-6620-484E-8596-E3E13E39E958}" type="pres">
      <dgm:prSet presAssocID="{C4086A57-2EEB-45A7-B136-26C97E3EB8CF}" presName="node" presStyleLbl="node1" presStyleIdx="2" presStyleCnt="9">
        <dgm:presLayoutVars>
          <dgm:bulletEnabled val="1"/>
        </dgm:presLayoutVars>
      </dgm:prSet>
      <dgm:spPr/>
    </dgm:pt>
    <dgm:pt modelId="{E5ECFB43-2920-5D43-B8CB-24D1765928D2}" type="pres">
      <dgm:prSet presAssocID="{8664F26E-0FC3-4020-8D74-5F25551C7ADE}" presName="sibTrans" presStyleCnt="0"/>
      <dgm:spPr/>
    </dgm:pt>
    <dgm:pt modelId="{4D51D87D-B2BB-6445-A5A1-A7B4DBCCC802}" type="pres">
      <dgm:prSet presAssocID="{AA83DA64-CD6C-45D4-86DD-5BC575AE83CD}" presName="node" presStyleLbl="node1" presStyleIdx="3" presStyleCnt="9">
        <dgm:presLayoutVars>
          <dgm:bulletEnabled val="1"/>
        </dgm:presLayoutVars>
      </dgm:prSet>
      <dgm:spPr/>
    </dgm:pt>
    <dgm:pt modelId="{B245CFCD-EC06-E24B-A642-072F2436D5E0}" type="pres">
      <dgm:prSet presAssocID="{8F0CB1F6-674D-4587-9F29-AD847C4A9F7B}" presName="sibTrans" presStyleCnt="0"/>
      <dgm:spPr/>
    </dgm:pt>
    <dgm:pt modelId="{7570DF53-9E81-7C47-A1B9-9880860DA4B3}" type="pres">
      <dgm:prSet presAssocID="{C994831B-05A6-44B5-A03A-9F9A155B75FD}" presName="node" presStyleLbl="node1" presStyleIdx="4" presStyleCnt="9">
        <dgm:presLayoutVars>
          <dgm:bulletEnabled val="1"/>
        </dgm:presLayoutVars>
      </dgm:prSet>
      <dgm:spPr/>
    </dgm:pt>
    <dgm:pt modelId="{BF43F627-0F74-2B4D-AEDC-3184B0A1821C}" type="pres">
      <dgm:prSet presAssocID="{86C18ACC-DFA4-4C59-8574-F851FB899EB6}" presName="sibTrans" presStyleCnt="0"/>
      <dgm:spPr/>
    </dgm:pt>
    <dgm:pt modelId="{730F9AFB-6E00-7F4B-863B-1092E9F6122E}" type="pres">
      <dgm:prSet presAssocID="{E9F6B66B-C1ED-4D8C-826A-12B9A77BFCFA}" presName="node" presStyleLbl="node1" presStyleIdx="5" presStyleCnt="9">
        <dgm:presLayoutVars>
          <dgm:bulletEnabled val="1"/>
        </dgm:presLayoutVars>
      </dgm:prSet>
      <dgm:spPr/>
    </dgm:pt>
    <dgm:pt modelId="{4B28F459-123F-8241-A09F-372173B088D8}" type="pres">
      <dgm:prSet presAssocID="{28F750DD-DCEF-4A21-9EDB-59087C325F89}" presName="sibTrans" presStyleCnt="0"/>
      <dgm:spPr/>
    </dgm:pt>
    <dgm:pt modelId="{FA772B49-A7EE-F542-8BBF-CDF190B01CE5}" type="pres">
      <dgm:prSet presAssocID="{2CAA07E2-BD51-426D-95C0-1ADA2DDDEEC0}" presName="node" presStyleLbl="node1" presStyleIdx="6" presStyleCnt="9">
        <dgm:presLayoutVars>
          <dgm:bulletEnabled val="1"/>
        </dgm:presLayoutVars>
      </dgm:prSet>
      <dgm:spPr/>
    </dgm:pt>
    <dgm:pt modelId="{09B3B09F-4676-F84F-B72A-1DFBA677966F}" type="pres">
      <dgm:prSet presAssocID="{85DBCCEE-80F3-44AC-8CC4-F6E310420652}" presName="sibTrans" presStyleCnt="0"/>
      <dgm:spPr/>
    </dgm:pt>
    <dgm:pt modelId="{416694ED-B966-0C4C-9E23-BE90B410D4F1}" type="pres">
      <dgm:prSet presAssocID="{A7E791E8-6A85-419D-B8A0-2BC314B80859}" presName="node" presStyleLbl="node1" presStyleIdx="7" presStyleCnt="9">
        <dgm:presLayoutVars>
          <dgm:bulletEnabled val="1"/>
        </dgm:presLayoutVars>
      </dgm:prSet>
      <dgm:spPr/>
    </dgm:pt>
    <dgm:pt modelId="{EB4BE783-E2A0-E14E-A2AC-49AEE1407CC3}" type="pres">
      <dgm:prSet presAssocID="{F83CEEBA-2C8C-40C6-AE67-070C3E13DD58}" presName="sibTrans" presStyleCnt="0"/>
      <dgm:spPr/>
    </dgm:pt>
    <dgm:pt modelId="{27870E2D-4B68-CB4A-A158-0DCE6187255F}" type="pres">
      <dgm:prSet presAssocID="{A8A9A83F-7293-4391-9632-9E2A2F1B6AD3}" presName="node" presStyleLbl="node1" presStyleIdx="8" presStyleCnt="9">
        <dgm:presLayoutVars>
          <dgm:bulletEnabled val="1"/>
        </dgm:presLayoutVars>
      </dgm:prSet>
      <dgm:spPr/>
    </dgm:pt>
  </dgm:ptLst>
  <dgm:cxnLst>
    <dgm:cxn modelId="{FE936800-B5EF-CE44-AE78-B70B091DD748}" type="presOf" srcId="{C994831B-05A6-44B5-A03A-9F9A155B75FD}" destId="{7570DF53-9E81-7C47-A1B9-9880860DA4B3}" srcOrd="0" destOrd="0" presId="urn:microsoft.com/office/officeart/2005/8/layout/default"/>
    <dgm:cxn modelId="{B3C3B623-C211-42B6-9DDD-E1272A6D01CA}" srcId="{80F48630-7CC3-40FB-9CD4-127EBAEAF017}" destId="{AA83DA64-CD6C-45D4-86DD-5BC575AE83CD}" srcOrd="3" destOrd="0" parTransId="{1CCF80BB-BA73-4BAD-843D-DAD665B99CD8}" sibTransId="{8F0CB1F6-674D-4587-9F29-AD847C4A9F7B}"/>
    <dgm:cxn modelId="{6EC5A02C-4F3C-4E4B-A6DB-62FB7E47A072}" srcId="{80F48630-7CC3-40FB-9CD4-127EBAEAF017}" destId="{C4086A57-2EEB-45A7-B136-26C97E3EB8CF}" srcOrd="2" destOrd="0" parTransId="{8EC524D0-C8FC-4800-877F-CE93B4AE65A5}" sibTransId="{8664F26E-0FC3-4020-8D74-5F25551C7ADE}"/>
    <dgm:cxn modelId="{B1ECB031-52DA-1F48-8948-63BEF4AC9E12}" type="presOf" srcId="{6E3A8C89-B7FA-4321-BCFD-85786E7364AB}" destId="{248AA052-5363-9F49-9CA8-2D6F37E7795F}" srcOrd="0" destOrd="0" presId="urn:microsoft.com/office/officeart/2005/8/layout/default"/>
    <dgm:cxn modelId="{1D264938-83A5-4CA4-B22D-CE22A563EB7F}" srcId="{80F48630-7CC3-40FB-9CD4-127EBAEAF017}" destId="{A8A9A83F-7293-4391-9632-9E2A2F1B6AD3}" srcOrd="8" destOrd="0" parTransId="{D7BC4945-568B-4501-A194-1E894423B46C}" sibTransId="{886E2413-EF10-464C-BC6B-4D821F906BEC}"/>
    <dgm:cxn modelId="{DF917A39-65C1-0340-A235-9C370DA19D16}" type="presOf" srcId="{80F48630-7CC3-40FB-9CD4-127EBAEAF017}" destId="{9A4FB75C-7AD0-2E44-9B9B-A7F2D942F512}" srcOrd="0" destOrd="0" presId="urn:microsoft.com/office/officeart/2005/8/layout/default"/>
    <dgm:cxn modelId="{88D7896B-91CF-1743-82E7-FF1E34A6FD59}" type="presOf" srcId="{2CAA07E2-BD51-426D-95C0-1ADA2DDDEEC0}" destId="{FA772B49-A7EE-F542-8BBF-CDF190B01CE5}" srcOrd="0" destOrd="0" presId="urn:microsoft.com/office/officeart/2005/8/layout/default"/>
    <dgm:cxn modelId="{A5351752-2F79-4556-93FA-EE7E2B0F2706}" srcId="{80F48630-7CC3-40FB-9CD4-127EBAEAF017}" destId="{11520A57-C6F7-40BB-8510-4E7E14365078}" srcOrd="1" destOrd="0" parTransId="{CEE90A0A-5B69-4E31-999A-EDC7040EC1CE}" sibTransId="{800A91EB-F4A7-403E-9CA1-2FE7FFD35FD4}"/>
    <dgm:cxn modelId="{7F21A452-29E0-4867-A2EE-EEAA5D59FCE9}" srcId="{80F48630-7CC3-40FB-9CD4-127EBAEAF017}" destId="{A7E791E8-6A85-419D-B8A0-2BC314B80859}" srcOrd="7" destOrd="0" parTransId="{416EFDA7-2BDB-4D48-951A-7FA138AC8E75}" sibTransId="{F83CEEBA-2C8C-40C6-AE67-070C3E13DD58}"/>
    <dgm:cxn modelId="{B43F608B-04A2-424B-ACC0-44079FD90108}" type="presOf" srcId="{AA83DA64-CD6C-45D4-86DD-5BC575AE83CD}" destId="{4D51D87D-B2BB-6445-A5A1-A7B4DBCCC802}" srcOrd="0" destOrd="0" presId="urn:microsoft.com/office/officeart/2005/8/layout/default"/>
    <dgm:cxn modelId="{3D874497-905F-6044-B61B-B36472636BD1}" type="presOf" srcId="{C4086A57-2EEB-45A7-B136-26C97E3EB8CF}" destId="{19A8DF80-6620-484E-8596-E3E13E39E958}" srcOrd="0" destOrd="0" presId="urn:microsoft.com/office/officeart/2005/8/layout/default"/>
    <dgm:cxn modelId="{35228FA2-25A3-498B-A15D-FEDAA0E0401E}" srcId="{80F48630-7CC3-40FB-9CD4-127EBAEAF017}" destId="{E9F6B66B-C1ED-4D8C-826A-12B9A77BFCFA}" srcOrd="5" destOrd="0" parTransId="{868DF611-00FB-4A8F-BFAD-78038667216E}" sibTransId="{28F750DD-DCEF-4A21-9EDB-59087C325F89}"/>
    <dgm:cxn modelId="{E4AB4CA4-3463-461D-A12B-6BEFE23277A4}" srcId="{80F48630-7CC3-40FB-9CD4-127EBAEAF017}" destId="{C994831B-05A6-44B5-A03A-9F9A155B75FD}" srcOrd="4" destOrd="0" parTransId="{5589D366-A53C-4540-B546-EC4A7C9F760E}" sibTransId="{86C18ACC-DFA4-4C59-8574-F851FB899EB6}"/>
    <dgm:cxn modelId="{4B8C63C2-0352-4110-B399-203B610C292F}" srcId="{80F48630-7CC3-40FB-9CD4-127EBAEAF017}" destId="{2CAA07E2-BD51-426D-95C0-1ADA2DDDEEC0}" srcOrd="6" destOrd="0" parTransId="{D4276182-1115-4B8A-B24F-6386A1A3D293}" sibTransId="{85DBCCEE-80F3-44AC-8CC4-F6E310420652}"/>
    <dgm:cxn modelId="{1B3A8CC5-0C0E-994B-AA1E-376CB270025E}" type="presOf" srcId="{E9F6B66B-C1ED-4D8C-826A-12B9A77BFCFA}" destId="{730F9AFB-6E00-7F4B-863B-1092E9F6122E}" srcOrd="0" destOrd="0" presId="urn:microsoft.com/office/officeart/2005/8/layout/default"/>
    <dgm:cxn modelId="{7F490CCC-8A7F-8A44-B355-A40109D2991F}" type="presOf" srcId="{A7E791E8-6A85-419D-B8A0-2BC314B80859}" destId="{416694ED-B966-0C4C-9E23-BE90B410D4F1}" srcOrd="0" destOrd="0" presId="urn:microsoft.com/office/officeart/2005/8/layout/default"/>
    <dgm:cxn modelId="{37447FD0-3F7E-0443-A51C-5114BB0EB361}" type="presOf" srcId="{11520A57-C6F7-40BB-8510-4E7E14365078}" destId="{BFCB853A-2CB2-FA44-94DE-DBB3340C4CC9}" srcOrd="0" destOrd="0" presId="urn:microsoft.com/office/officeart/2005/8/layout/default"/>
    <dgm:cxn modelId="{E537D0D3-F1E5-2441-AF7E-9C72943A6F4E}" type="presOf" srcId="{A8A9A83F-7293-4391-9632-9E2A2F1B6AD3}" destId="{27870E2D-4B68-CB4A-A158-0DCE6187255F}" srcOrd="0" destOrd="0" presId="urn:microsoft.com/office/officeart/2005/8/layout/default"/>
    <dgm:cxn modelId="{E97768D6-5B67-4842-90E9-71F2BE4B0E8D}" srcId="{80F48630-7CC3-40FB-9CD4-127EBAEAF017}" destId="{6E3A8C89-B7FA-4321-BCFD-85786E7364AB}" srcOrd="0" destOrd="0" parTransId="{9F5450A3-8843-433D-9EA9-7B8F2AE02F0E}" sibTransId="{B0487E9B-951E-4503-9C70-F74886623FA9}"/>
    <dgm:cxn modelId="{F8A2C960-444A-224D-9BCE-6B7C84B2AEE8}" type="presParOf" srcId="{9A4FB75C-7AD0-2E44-9B9B-A7F2D942F512}" destId="{248AA052-5363-9F49-9CA8-2D6F37E7795F}" srcOrd="0" destOrd="0" presId="urn:microsoft.com/office/officeart/2005/8/layout/default"/>
    <dgm:cxn modelId="{2C8AF34E-2241-D34C-A276-3CF2349180FF}" type="presParOf" srcId="{9A4FB75C-7AD0-2E44-9B9B-A7F2D942F512}" destId="{99027734-F6C4-554D-AA80-41D42CAE30B6}" srcOrd="1" destOrd="0" presId="urn:microsoft.com/office/officeart/2005/8/layout/default"/>
    <dgm:cxn modelId="{08407ECD-82D9-E64D-9DC0-E1A2499F918C}" type="presParOf" srcId="{9A4FB75C-7AD0-2E44-9B9B-A7F2D942F512}" destId="{BFCB853A-2CB2-FA44-94DE-DBB3340C4CC9}" srcOrd="2" destOrd="0" presId="urn:microsoft.com/office/officeart/2005/8/layout/default"/>
    <dgm:cxn modelId="{8D7B83E8-1C06-2548-BD2A-6DC16AD24971}" type="presParOf" srcId="{9A4FB75C-7AD0-2E44-9B9B-A7F2D942F512}" destId="{03D0F015-85D7-BA48-868E-D6FA28E5EB07}" srcOrd="3" destOrd="0" presId="urn:microsoft.com/office/officeart/2005/8/layout/default"/>
    <dgm:cxn modelId="{C8A3ABC6-6DBA-F54F-B648-CDB3B20D1978}" type="presParOf" srcId="{9A4FB75C-7AD0-2E44-9B9B-A7F2D942F512}" destId="{19A8DF80-6620-484E-8596-E3E13E39E958}" srcOrd="4" destOrd="0" presId="urn:microsoft.com/office/officeart/2005/8/layout/default"/>
    <dgm:cxn modelId="{9F257691-8BF2-2049-81C5-0372567B0FEA}" type="presParOf" srcId="{9A4FB75C-7AD0-2E44-9B9B-A7F2D942F512}" destId="{E5ECFB43-2920-5D43-B8CB-24D1765928D2}" srcOrd="5" destOrd="0" presId="urn:microsoft.com/office/officeart/2005/8/layout/default"/>
    <dgm:cxn modelId="{5552FC9E-68B8-3F41-864A-FA732136EAE3}" type="presParOf" srcId="{9A4FB75C-7AD0-2E44-9B9B-A7F2D942F512}" destId="{4D51D87D-B2BB-6445-A5A1-A7B4DBCCC802}" srcOrd="6" destOrd="0" presId="urn:microsoft.com/office/officeart/2005/8/layout/default"/>
    <dgm:cxn modelId="{F9747C8D-8436-1E48-9D7F-B4D3050E1F9E}" type="presParOf" srcId="{9A4FB75C-7AD0-2E44-9B9B-A7F2D942F512}" destId="{B245CFCD-EC06-E24B-A642-072F2436D5E0}" srcOrd="7" destOrd="0" presId="urn:microsoft.com/office/officeart/2005/8/layout/default"/>
    <dgm:cxn modelId="{F7E67A7B-CB68-A340-BF2D-43994AFBCEBC}" type="presParOf" srcId="{9A4FB75C-7AD0-2E44-9B9B-A7F2D942F512}" destId="{7570DF53-9E81-7C47-A1B9-9880860DA4B3}" srcOrd="8" destOrd="0" presId="urn:microsoft.com/office/officeart/2005/8/layout/default"/>
    <dgm:cxn modelId="{D3FF310D-C20D-0F42-BD57-21589971176B}" type="presParOf" srcId="{9A4FB75C-7AD0-2E44-9B9B-A7F2D942F512}" destId="{BF43F627-0F74-2B4D-AEDC-3184B0A1821C}" srcOrd="9" destOrd="0" presId="urn:microsoft.com/office/officeart/2005/8/layout/default"/>
    <dgm:cxn modelId="{4753BA5E-1F0B-824F-8151-CDC7C13A92F0}" type="presParOf" srcId="{9A4FB75C-7AD0-2E44-9B9B-A7F2D942F512}" destId="{730F9AFB-6E00-7F4B-863B-1092E9F6122E}" srcOrd="10" destOrd="0" presId="urn:microsoft.com/office/officeart/2005/8/layout/default"/>
    <dgm:cxn modelId="{DF530CDF-8F64-6F47-AE44-181C25B9323B}" type="presParOf" srcId="{9A4FB75C-7AD0-2E44-9B9B-A7F2D942F512}" destId="{4B28F459-123F-8241-A09F-372173B088D8}" srcOrd="11" destOrd="0" presId="urn:microsoft.com/office/officeart/2005/8/layout/default"/>
    <dgm:cxn modelId="{3F3B6DF7-2AA2-F144-AD80-9914CF97B036}" type="presParOf" srcId="{9A4FB75C-7AD0-2E44-9B9B-A7F2D942F512}" destId="{FA772B49-A7EE-F542-8BBF-CDF190B01CE5}" srcOrd="12" destOrd="0" presId="urn:microsoft.com/office/officeart/2005/8/layout/default"/>
    <dgm:cxn modelId="{58BDB771-0E07-364F-9000-66862D8A2715}" type="presParOf" srcId="{9A4FB75C-7AD0-2E44-9B9B-A7F2D942F512}" destId="{09B3B09F-4676-F84F-B72A-1DFBA677966F}" srcOrd="13" destOrd="0" presId="urn:microsoft.com/office/officeart/2005/8/layout/default"/>
    <dgm:cxn modelId="{1C0FE940-7C45-5844-BFE6-EDD0E00F5405}" type="presParOf" srcId="{9A4FB75C-7AD0-2E44-9B9B-A7F2D942F512}" destId="{416694ED-B966-0C4C-9E23-BE90B410D4F1}" srcOrd="14" destOrd="0" presId="urn:microsoft.com/office/officeart/2005/8/layout/default"/>
    <dgm:cxn modelId="{0DD3DD43-11A1-224A-A3CE-E404009F1F62}" type="presParOf" srcId="{9A4FB75C-7AD0-2E44-9B9B-A7F2D942F512}" destId="{EB4BE783-E2A0-E14E-A2AC-49AEE1407CC3}" srcOrd="15" destOrd="0" presId="urn:microsoft.com/office/officeart/2005/8/layout/default"/>
    <dgm:cxn modelId="{D5A021DF-05B7-1E4B-A5DA-251D6107FEB3}" type="presParOf" srcId="{9A4FB75C-7AD0-2E44-9B9B-A7F2D942F512}" destId="{27870E2D-4B68-CB4A-A158-0DCE6187255F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F48630-7CC3-40FB-9CD4-127EBAEAF017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E3A8C89-B7FA-4321-BCFD-85786E7364AB}">
      <dgm:prSet/>
      <dgm:spPr>
        <a:solidFill>
          <a:schemeClr val="tx1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Advisor</a:t>
          </a:r>
        </a:p>
      </dgm:t>
      <dgm:extLst>
        <a:ext uri="{E40237B7-FDA0-4F09-8148-C483321AD2D9}">
          <dgm14:cNvPr xmlns:dgm14="http://schemas.microsoft.com/office/drawing/2010/diagram" id="0" name="" descr="Functional areas of HR&#10;•Legislation and Policy&#10;•Job Analysis and Design&#10;•Talent Acquisition (Recruitment and Selection)&#10;•Training and Development&#10;•Performance Assessment and Management  &#10;•Compensation and Benefits Administration&#10;•Labour Relations&#10;•Health and Safety&#10;•HR Analytics"/>
        </a:ext>
      </dgm:extLst>
    </dgm:pt>
    <dgm:pt modelId="{9F5450A3-8843-433D-9EA9-7B8F2AE02F0E}" type="parTrans" cxnId="{E97768D6-5B67-4842-90E9-71F2BE4B0E8D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B0487E9B-951E-4503-9C70-F74886623FA9}" type="sibTrans" cxnId="{E97768D6-5B67-4842-90E9-71F2BE4B0E8D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447CC73A-2938-E643-B4E9-1FF1003EEBE5}">
      <dgm:prSet/>
      <dgm:spPr>
        <a:solidFill>
          <a:schemeClr val="tx1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Policy Maker</a:t>
          </a:r>
        </a:p>
      </dgm:t>
      <dgm:extLst>
        <a:ext uri="{E40237B7-FDA0-4F09-8148-C483321AD2D9}">
          <dgm14:cNvPr xmlns:dgm14="http://schemas.microsoft.com/office/drawing/2010/diagram" id="0" name="" descr="Functional areas of HR&#10;•Legislation and Policy&#10;•Job Analysis and Design&#10;•Talent Acquisition (Recruitment and Selection)&#10;•Training and Development&#10;•Performance Assessment and Management  &#10;•Compensation and Benefits Administration&#10;•Labour Relations&#10;•Health and Safety&#10;•HR Analytics"/>
        </a:ext>
      </dgm:extLst>
    </dgm:pt>
    <dgm:pt modelId="{450E5908-0241-8B40-BFB8-8D39C8A65E1B}" type="parTrans" cxnId="{8376B3E6-4A57-D342-A40D-ACC38C518CF3}">
      <dgm:prSet/>
      <dgm:spPr/>
      <dgm:t>
        <a:bodyPr/>
        <a:lstStyle/>
        <a:p>
          <a:endParaRPr lang="en-US"/>
        </a:p>
      </dgm:t>
    </dgm:pt>
    <dgm:pt modelId="{92BE8DBB-6AD2-D64D-9ADB-D8751594F440}" type="sibTrans" cxnId="{8376B3E6-4A57-D342-A40D-ACC38C518CF3}">
      <dgm:prSet/>
      <dgm:spPr/>
      <dgm:t>
        <a:bodyPr/>
        <a:lstStyle/>
        <a:p>
          <a:endParaRPr lang="en-US"/>
        </a:p>
      </dgm:t>
    </dgm:pt>
    <dgm:pt modelId="{2782DE63-A984-A649-ACF2-6CA9C0A19AAB}">
      <dgm:prSet/>
      <dgm:spPr>
        <a:solidFill>
          <a:schemeClr val="tx1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Service Provider</a:t>
          </a:r>
        </a:p>
      </dgm:t>
      <dgm:extLst>
        <a:ext uri="{E40237B7-FDA0-4F09-8148-C483321AD2D9}">
          <dgm14:cNvPr xmlns:dgm14="http://schemas.microsoft.com/office/drawing/2010/diagram" id="0" name="" descr="Functional areas of HR&#10;•Legislation and Policy&#10;•Job Analysis and Design&#10;•Talent Acquisition (Recruitment and Selection)&#10;•Training and Development&#10;•Performance Assessment and Management  &#10;•Compensation and Benefits Administration&#10;•Labour Relations&#10;•Health and Safety&#10;•HR Analytics"/>
        </a:ext>
      </dgm:extLst>
    </dgm:pt>
    <dgm:pt modelId="{B41B4E41-8C03-B84C-A7C8-9FD35F5A6331}" type="parTrans" cxnId="{B0541FDC-2379-8F47-95B0-330F57AFF613}">
      <dgm:prSet/>
      <dgm:spPr/>
      <dgm:t>
        <a:bodyPr/>
        <a:lstStyle/>
        <a:p>
          <a:endParaRPr lang="en-US"/>
        </a:p>
      </dgm:t>
    </dgm:pt>
    <dgm:pt modelId="{7224B83A-6657-4141-9FD1-BFD344FFB814}" type="sibTrans" cxnId="{B0541FDC-2379-8F47-95B0-330F57AFF613}">
      <dgm:prSet/>
      <dgm:spPr/>
      <dgm:t>
        <a:bodyPr/>
        <a:lstStyle/>
        <a:p>
          <a:endParaRPr lang="en-US"/>
        </a:p>
      </dgm:t>
    </dgm:pt>
    <dgm:pt modelId="{02C16412-3FFA-2345-ACF0-EDF27BE7A4F7}">
      <dgm:prSet/>
      <dgm:spPr>
        <a:solidFill>
          <a:schemeClr val="tx1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HR Professional</a:t>
          </a:r>
        </a:p>
      </dgm:t>
      <dgm:extLst>
        <a:ext uri="{E40237B7-FDA0-4F09-8148-C483321AD2D9}">
          <dgm14:cNvPr xmlns:dgm14="http://schemas.microsoft.com/office/drawing/2010/diagram" id="0" name="" descr="Functional areas of HR&#10;•Legislation and Policy&#10;•Job Analysis and Design&#10;•Talent Acquisition (Recruitment and Selection)&#10;•Training and Development&#10;•Performance Assessment and Management  &#10;•Compensation and Benefits Administration&#10;•Labour Relations&#10;•Health and Safety&#10;•HR Analytics"/>
        </a:ext>
      </dgm:extLst>
    </dgm:pt>
    <dgm:pt modelId="{F7FDC67E-2698-E543-83C8-6874386C45C5}" type="parTrans" cxnId="{EA13BC32-EED2-8D45-86B5-2C3CF05BD670}">
      <dgm:prSet/>
      <dgm:spPr/>
      <dgm:t>
        <a:bodyPr/>
        <a:lstStyle/>
        <a:p>
          <a:endParaRPr lang="en-US"/>
        </a:p>
      </dgm:t>
    </dgm:pt>
    <dgm:pt modelId="{961EA44B-66EC-234B-9C3F-8E7AEF5E8CE3}" type="sibTrans" cxnId="{EA13BC32-EED2-8D45-86B5-2C3CF05BD670}">
      <dgm:prSet/>
      <dgm:spPr/>
      <dgm:t>
        <a:bodyPr/>
        <a:lstStyle/>
        <a:p>
          <a:endParaRPr lang="en-US"/>
        </a:p>
      </dgm:t>
    </dgm:pt>
    <dgm:pt modelId="{F82AAC56-7E13-0541-8792-6AE7C49019BB}">
      <dgm:prSet/>
      <dgm:spPr>
        <a:solidFill>
          <a:schemeClr val="tx1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Advocate</a:t>
          </a:r>
        </a:p>
      </dgm:t>
      <dgm:extLst>
        <a:ext uri="{E40237B7-FDA0-4F09-8148-C483321AD2D9}">
          <dgm14:cNvPr xmlns:dgm14="http://schemas.microsoft.com/office/drawing/2010/diagram" id="0" name="" descr="Functional areas of HR&#10;•Legislation and Policy&#10;•Job Analysis and Design&#10;•Talent Acquisition (Recruitment and Selection)&#10;•Training and Development&#10;•Performance Assessment and Management  &#10;•Compensation and Benefits Administration&#10;•Labour Relations&#10;•Health and Safety&#10;•HR Analytics"/>
        </a:ext>
      </dgm:extLst>
    </dgm:pt>
    <dgm:pt modelId="{29489D4A-43DF-3243-A671-71F90B83D8DC}" type="parTrans" cxnId="{DDFE3FFA-A2A0-804A-994C-AC3585FC7F8E}">
      <dgm:prSet/>
      <dgm:spPr/>
      <dgm:t>
        <a:bodyPr/>
        <a:lstStyle/>
        <a:p>
          <a:endParaRPr lang="en-US"/>
        </a:p>
      </dgm:t>
    </dgm:pt>
    <dgm:pt modelId="{370223CD-CE5E-B641-9CC2-ECC19326B9B6}" type="sibTrans" cxnId="{DDFE3FFA-A2A0-804A-994C-AC3585FC7F8E}">
      <dgm:prSet/>
      <dgm:spPr/>
      <dgm:t>
        <a:bodyPr/>
        <a:lstStyle/>
        <a:p>
          <a:endParaRPr lang="en-US"/>
        </a:p>
      </dgm:t>
    </dgm:pt>
    <dgm:pt modelId="{28C8D5CE-C410-C345-B271-72A980B61D0A}">
      <dgm:prSet/>
      <dgm:spPr>
        <a:solidFill>
          <a:schemeClr val="tx1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Credible</a:t>
          </a:r>
        </a:p>
      </dgm:t>
      <dgm:extLst>
        <a:ext uri="{E40237B7-FDA0-4F09-8148-C483321AD2D9}">
          <dgm14:cNvPr xmlns:dgm14="http://schemas.microsoft.com/office/drawing/2010/diagram" id="0" name="" descr="Functional areas of HR&#10;•Legislation and Policy&#10;•Job Analysis and Design&#10;•Talent Acquisition (Recruitment and Selection)&#10;•Training and Development&#10;•Performance Assessment and Management  &#10;•Compensation and Benefits Administration&#10;•Labour Relations&#10;•Health and Safety&#10;•HR Analytics"/>
        </a:ext>
      </dgm:extLst>
    </dgm:pt>
    <dgm:pt modelId="{B53B8A71-6114-014F-BB57-BEB937ADD079}" type="parTrans" cxnId="{6C6F91D2-FE61-E548-A83F-30769BDC52DC}">
      <dgm:prSet/>
      <dgm:spPr/>
      <dgm:t>
        <a:bodyPr/>
        <a:lstStyle/>
        <a:p>
          <a:endParaRPr lang="en-US"/>
        </a:p>
      </dgm:t>
    </dgm:pt>
    <dgm:pt modelId="{42876B29-444E-F244-B9E8-EEADDA39DA40}" type="sibTrans" cxnId="{6C6F91D2-FE61-E548-A83F-30769BDC52DC}">
      <dgm:prSet/>
      <dgm:spPr/>
      <dgm:t>
        <a:bodyPr/>
        <a:lstStyle/>
        <a:p>
          <a:endParaRPr lang="en-US"/>
        </a:p>
      </dgm:t>
    </dgm:pt>
    <dgm:pt modelId="{6D7BBB61-5BD2-5242-9319-350AEE638D96}">
      <dgm:prSet/>
      <dgm:spPr>
        <a:solidFill>
          <a:schemeClr val="tx1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Business Acumen</a:t>
          </a:r>
        </a:p>
      </dgm:t>
      <dgm:extLst>
        <a:ext uri="{E40237B7-FDA0-4F09-8148-C483321AD2D9}">
          <dgm14:cNvPr xmlns:dgm14="http://schemas.microsoft.com/office/drawing/2010/diagram" id="0" name="" descr="Functional areas of HR&#10;•Legislation and Policy&#10;•Job Analysis and Design&#10;•Talent Acquisition (Recruitment and Selection)&#10;•Training and Development&#10;•Performance Assessment and Management  &#10;•Compensation and Benefits Administration&#10;•Labour Relations&#10;•Health and Safety&#10;•HR Analytics"/>
        </a:ext>
      </dgm:extLst>
    </dgm:pt>
    <dgm:pt modelId="{4512287F-7EC8-FF49-813B-0B7FF74E8325}" type="parTrans" cxnId="{658C9273-CAC2-AD43-9370-19BEC7610DE2}">
      <dgm:prSet/>
      <dgm:spPr/>
      <dgm:t>
        <a:bodyPr/>
        <a:lstStyle/>
        <a:p>
          <a:endParaRPr lang="en-US"/>
        </a:p>
      </dgm:t>
    </dgm:pt>
    <dgm:pt modelId="{9616D322-CEC4-174F-9E21-D39396F5C6AA}" type="sibTrans" cxnId="{658C9273-CAC2-AD43-9370-19BEC7610DE2}">
      <dgm:prSet/>
      <dgm:spPr/>
      <dgm:t>
        <a:bodyPr/>
        <a:lstStyle/>
        <a:p>
          <a:endParaRPr lang="en-US"/>
        </a:p>
      </dgm:t>
    </dgm:pt>
    <dgm:pt modelId="{A478D9FA-B731-9049-AADA-5C096F744A3A}" type="pres">
      <dgm:prSet presAssocID="{80F48630-7CC3-40FB-9CD4-127EBAEAF017}" presName="diagram" presStyleCnt="0">
        <dgm:presLayoutVars>
          <dgm:dir/>
          <dgm:resizeHandles val="exact"/>
        </dgm:presLayoutVars>
      </dgm:prSet>
      <dgm:spPr/>
    </dgm:pt>
    <dgm:pt modelId="{947EFDAF-8563-4546-A832-D0EF30EA4125}" type="pres">
      <dgm:prSet presAssocID="{6E3A8C89-B7FA-4321-BCFD-85786E7364AB}" presName="node" presStyleLbl="node1" presStyleIdx="0" presStyleCnt="7">
        <dgm:presLayoutVars>
          <dgm:bulletEnabled val="1"/>
        </dgm:presLayoutVars>
      </dgm:prSet>
      <dgm:spPr/>
    </dgm:pt>
    <dgm:pt modelId="{2A524285-5DCE-A042-95CA-F67F9BC2E12A}" type="pres">
      <dgm:prSet presAssocID="{B0487E9B-951E-4503-9C70-F74886623FA9}" presName="sibTrans" presStyleCnt="0"/>
      <dgm:spPr/>
    </dgm:pt>
    <dgm:pt modelId="{C6AF47C3-BB00-934B-BBF6-D6269E10A744}" type="pres">
      <dgm:prSet presAssocID="{447CC73A-2938-E643-B4E9-1FF1003EEBE5}" presName="node" presStyleLbl="node1" presStyleIdx="1" presStyleCnt="7">
        <dgm:presLayoutVars>
          <dgm:bulletEnabled val="1"/>
        </dgm:presLayoutVars>
      </dgm:prSet>
      <dgm:spPr/>
    </dgm:pt>
    <dgm:pt modelId="{F2417C95-8A98-5D49-9540-43B547260770}" type="pres">
      <dgm:prSet presAssocID="{92BE8DBB-6AD2-D64D-9ADB-D8751594F440}" presName="sibTrans" presStyleCnt="0"/>
      <dgm:spPr/>
    </dgm:pt>
    <dgm:pt modelId="{BB0B4C9B-216F-2A47-B3A1-479496D95D8B}" type="pres">
      <dgm:prSet presAssocID="{2782DE63-A984-A649-ACF2-6CA9C0A19AAB}" presName="node" presStyleLbl="node1" presStyleIdx="2" presStyleCnt="7">
        <dgm:presLayoutVars>
          <dgm:bulletEnabled val="1"/>
        </dgm:presLayoutVars>
      </dgm:prSet>
      <dgm:spPr/>
    </dgm:pt>
    <dgm:pt modelId="{96AFBC06-4ABD-DD43-8A71-67E293E16B8B}" type="pres">
      <dgm:prSet presAssocID="{7224B83A-6657-4141-9FD1-BFD344FFB814}" presName="sibTrans" presStyleCnt="0"/>
      <dgm:spPr/>
    </dgm:pt>
    <dgm:pt modelId="{31AA825E-9C4A-804D-BB76-D584497ECD36}" type="pres">
      <dgm:prSet presAssocID="{02C16412-3FFA-2345-ACF0-EDF27BE7A4F7}" presName="node" presStyleLbl="node1" presStyleIdx="3" presStyleCnt="7">
        <dgm:presLayoutVars>
          <dgm:bulletEnabled val="1"/>
        </dgm:presLayoutVars>
      </dgm:prSet>
      <dgm:spPr/>
    </dgm:pt>
    <dgm:pt modelId="{1D071EAA-6BF1-7446-8C03-315399D820E9}" type="pres">
      <dgm:prSet presAssocID="{961EA44B-66EC-234B-9C3F-8E7AEF5E8CE3}" presName="sibTrans" presStyleCnt="0"/>
      <dgm:spPr/>
    </dgm:pt>
    <dgm:pt modelId="{EB0E53A8-603D-A941-9CAB-28BDF5E8D90D}" type="pres">
      <dgm:prSet presAssocID="{F82AAC56-7E13-0541-8792-6AE7C49019BB}" presName="node" presStyleLbl="node1" presStyleIdx="4" presStyleCnt="7">
        <dgm:presLayoutVars>
          <dgm:bulletEnabled val="1"/>
        </dgm:presLayoutVars>
      </dgm:prSet>
      <dgm:spPr/>
    </dgm:pt>
    <dgm:pt modelId="{1A8BCFBB-5B38-C04F-8E16-725C47D45498}" type="pres">
      <dgm:prSet presAssocID="{370223CD-CE5E-B641-9CC2-ECC19326B9B6}" presName="sibTrans" presStyleCnt="0"/>
      <dgm:spPr/>
    </dgm:pt>
    <dgm:pt modelId="{CC00D7F3-97E4-9740-B316-C19A34B9812A}" type="pres">
      <dgm:prSet presAssocID="{28C8D5CE-C410-C345-B271-72A980B61D0A}" presName="node" presStyleLbl="node1" presStyleIdx="5" presStyleCnt="7">
        <dgm:presLayoutVars>
          <dgm:bulletEnabled val="1"/>
        </dgm:presLayoutVars>
      </dgm:prSet>
      <dgm:spPr/>
    </dgm:pt>
    <dgm:pt modelId="{DE58125F-DEA6-E943-B0B6-75F01A5FAAD1}" type="pres">
      <dgm:prSet presAssocID="{42876B29-444E-F244-B9E8-EEADDA39DA40}" presName="sibTrans" presStyleCnt="0"/>
      <dgm:spPr/>
    </dgm:pt>
    <dgm:pt modelId="{F656D9EF-1F0B-E047-99B9-9272C2862487}" type="pres">
      <dgm:prSet presAssocID="{6D7BBB61-5BD2-5242-9319-350AEE638D96}" presName="node" presStyleLbl="node1" presStyleIdx="6" presStyleCnt="7">
        <dgm:presLayoutVars>
          <dgm:bulletEnabled val="1"/>
        </dgm:presLayoutVars>
      </dgm:prSet>
      <dgm:spPr/>
    </dgm:pt>
  </dgm:ptLst>
  <dgm:cxnLst>
    <dgm:cxn modelId="{6824CE11-14B5-7841-814B-747F29C75326}" type="presOf" srcId="{80F48630-7CC3-40FB-9CD4-127EBAEAF017}" destId="{A478D9FA-B731-9049-AADA-5C096F744A3A}" srcOrd="0" destOrd="0" presId="urn:microsoft.com/office/officeart/2005/8/layout/default"/>
    <dgm:cxn modelId="{23580927-CBDF-AC41-B1BB-A56AB42B65D7}" type="presOf" srcId="{F82AAC56-7E13-0541-8792-6AE7C49019BB}" destId="{EB0E53A8-603D-A941-9CAB-28BDF5E8D90D}" srcOrd="0" destOrd="0" presId="urn:microsoft.com/office/officeart/2005/8/layout/default"/>
    <dgm:cxn modelId="{EA13BC32-EED2-8D45-86B5-2C3CF05BD670}" srcId="{80F48630-7CC3-40FB-9CD4-127EBAEAF017}" destId="{02C16412-3FFA-2345-ACF0-EDF27BE7A4F7}" srcOrd="3" destOrd="0" parTransId="{F7FDC67E-2698-E543-83C8-6874386C45C5}" sibTransId="{961EA44B-66EC-234B-9C3F-8E7AEF5E8CE3}"/>
    <dgm:cxn modelId="{53F89843-BD2B-2540-94A0-ACB727113A59}" type="presOf" srcId="{2782DE63-A984-A649-ACF2-6CA9C0A19AAB}" destId="{BB0B4C9B-216F-2A47-B3A1-479496D95D8B}" srcOrd="0" destOrd="0" presId="urn:microsoft.com/office/officeart/2005/8/layout/default"/>
    <dgm:cxn modelId="{658C9273-CAC2-AD43-9370-19BEC7610DE2}" srcId="{80F48630-7CC3-40FB-9CD4-127EBAEAF017}" destId="{6D7BBB61-5BD2-5242-9319-350AEE638D96}" srcOrd="6" destOrd="0" parTransId="{4512287F-7EC8-FF49-813B-0B7FF74E8325}" sibTransId="{9616D322-CEC4-174F-9E21-D39396F5C6AA}"/>
    <dgm:cxn modelId="{200C13B1-BA5C-0D49-9D9C-88712E44D714}" type="presOf" srcId="{447CC73A-2938-E643-B4E9-1FF1003EEBE5}" destId="{C6AF47C3-BB00-934B-BBF6-D6269E10A744}" srcOrd="0" destOrd="0" presId="urn:microsoft.com/office/officeart/2005/8/layout/default"/>
    <dgm:cxn modelId="{3BA943D0-AD64-714F-B2B0-3F11F3212E87}" type="presOf" srcId="{6D7BBB61-5BD2-5242-9319-350AEE638D96}" destId="{F656D9EF-1F0B-E047-99B9-9272C2862487}" srcOrd="0" destOrd="0" presId="urn:microsoft.com/office/officeart/2005/8/layout/default"/>
    <dgm:cxn modelId="{6C6F91D2-FE61-E548-A83F-30769BDC52DC}" srcId="{80F48630-7CC3-40FB-9CD4-127EBAEAF017}" destId="{28C8D5CE-C410-C345-B271-72A980B61D0A}" srcOrd="5" destOrd="0" parTransId="{B53B8A71-6114-014F-BB57-BEB937ADD079}" sibTransId="{42876B29-444E-F244-B9E8-EEADDA39DA40}"/>
    <dgm:cxn modelId="{E97768D6-5B67-4842-90E9-71F2BE4B0E8D}" srcId="{80F48630-7CC3-40FB-9CD4-127EBAEAF017}" destId="{6E3A8C89-B7FA-4321-BCFD-85786E7364AB}" srcOrd="0" destOrd="0" parTransId="{9F5450A3-8843-433D-9EA9-7B8F2AE02F0E}" sibTransId="{B0487E9B-951E-4503-9C70-F74886623FA9}"/>
    <dgm:cxn modelId="{B0541FDC-2379-8F47-95B0-330F57AFF613}" srcId="{80F48630-7CC3-40FB-9CD4-127EBAEAF017}" destId="{2782DE63-A984-A649-ACF2-6CA9C0A19AAB}" srcOrd="2" destOrd="0" parTransId="{B41B4E41-8C03-B84C-A7C8-9FD35F5A6331}" sibTransId="{7224B83A-6657-4141-9FD1-BFD344FFB814}"/>
    <dgm:cxn modelId="{6B4452DE-E8D1-2546-93CB-3468CB9A2543}" type="presOf" srcId="{6E3A8C89-B7FA-4321-BCFD-85786E7364AB}" destId="{947EFDAF-8563-4546-A832-D0EF30EA4125}" srcOrd="0" destOrd="0" presId="urn:microsoft.com/office/officeart/2005/8/layout/default"/>
    <dgm:cxn modelId="{CC9FA1E3-ECDF-9D48-B1ED-F8C40B52C5C3}" type="presOf" srcId="{02C16412-3FFA-2345-ACF0-EDF27BE7A4F7}" destId="{31AA825E-9C4A-804D-BB76-D584497ECD36}" srcOrd="0" destOrd="0" presId="urn:microsoft.com/office/officeart/2005/8/layout/default"/>
    <dgm:cxn modelId="{8E9CF5E5-BDEA-1048-A5C1-3791821729CE}" type="presOf" srcId="{28C8D5CE-C410-C345-B271-72A980B61D0A}" destId="{CC00D7F3-97E4-9740-B316-C19A34B9812A}" srcOrd="0" destOrd="0" presId="urn:microsoft.com/office/officeart/2005/8/layout/default"/>
    <dgm:cxn modelId="{8376B3E6-4A57-D342-A40D-ACC38C518CF3}" srcId="{80F48630-7CC3-40FB-9CD4-127EBAEAF017}" destId="{447CC73A-2938-E643-B4E9-1FF1003EEBE5}" srcOrd="1" destOrd="0" parTransId="{450E5908-0241-8B40-BFB8-8D39C8A65E1B}" sibTransId="{92BE8DBB-6AD2-D64D-9ADB-D8751594F440}"/>
    <dgm:cxn modelId="{DDFE3FFA-A2A0-804A-994C-AC3585FC7F8E}" srcId="{80F48630-7CC3-40FB-9CD4-127EBAEAF017}" destId="{F82AAC56-7E13-0541-8792-6AE7C49019BB}" srcOrd="4" destOrd="0" parTransId="{29489D4A-43DF-3243-A671-71F90B83D8DC}" sibTransId="{370223CD-CE5E-B641-9CC2-ECC19326B9B6}"/>
    <dgm:cxn modelId="{7441796B-A7B4-4444-8F4C-F11AF17A3CCE}" type="presParOf" srcId="{A478D9FA-B731-9049-AADA-5C096F744A3A}" destId="{947EFDAF-8563-4546-A832-D0EF30EA4125}" srcOrd="0" destOrd="0" presId="urn:microsoft.com/office/officeart/2005/8/layout/default"/>
    <dgm:cxn modelId="{020BA628-B359-AD49-8BA6-9896FF12F283}" type="presParOf" srcId="{A478D9FA-B731-9049-AADA-5C096F744A3A}" destId="{2A524285-5DCE-A042-95CA-F67F9BC2E12A}" srcOrd="1" destOrd="0" presId="urn:microsoft.com/office/officeart/2005/8/layout/default"/>
    <dgm:cxn modelId="{E0848EE0-3AFD-934B-B07D-1362A91F5E3C}" type="presParOf" srcId="{A478D9FA-B731-9049-AADA-5C096F744A3A}" destId="{C6AF47C3-BB00-934B-BBF6-D6269E10A744}" srcOrd="2" destOrd="0" presId="urn:microsoft.com/office/officeart/2005/8/layout/default"/>
    <dgm:cxn modelId="{BC7F5E92-AF45-BE4C-AE1A-E35A53F4EAFF}" type="presParOf" srcId="{A478D9FA-B731-9049-AADA-5C096F744A3A}" destId="{F2417C95-8A98-5D49-9540-43B547260770}" srcOrd="3" destOrd="0" presId="urn:microsoft.com/office/officeart/2005/8/layout/default"/>
    <dgm:cxn modelId="{4A27BC72-6878-514E-995D-A255ECF42D41}" type="presParOf" srcId="{A478D9FA-B731-9049-AADA-5C096F744A3A}" destId="{BB0B4C9B-216F-2A47-B3A1-479496D95D8B}" srcOrd="4" destOrd="0" presId="urn:microsoft.com/office/officeart/2005/8/layout/default"/>
    <dgm:cxn modelId="{6BD45F6B-3F5F-7F48-A3DF-9C53D3E06797}" type="presParOf" srcId="{A478D9FA-B731-9049-AADA-5C096F744A3A}" destId="{96AFBC06-4ABD-DD43-8A71-67E293E16B8B}" srcOrd="5" destOrd="0" presId="urn:microsoft.com/office/officeart/2005/8/layout/default"/>
    <dgm:cxn modelId="{DC302917-562C-4F4A-8C66-A9D102EBF066}" type="presParOf" srcId="{A478D9FA-B731-9049-AADA-5C096F744A3A}" destId="{31AA825E-9C4A-804D-BB76-D584497ECD36}" srcOrd="6" destOrd="0" presId="urn:microsoft.com/office/officeart/2005/8/layout/default"/>
    <dgm:cxn modelId="{9194CC9C-DFFA-A349-B4AE-53315993FC63}" type="presParOf" srcId="{A478D9FA-B731-9049-AADA-5C096F744A3A}" destId="{1D071EAA-6BF1-7446-8C03-315399D820E9}" srcOrd="7" destOrd="0" presId="urn:microsoft.com/office/officeart/2005/8/layout/default"/>
    <dgm:cxn modelId="{CFF709AF-E7E2-D14B-9D96-AC133558425B}" type="presParOf" srcId="{A478D9FA-B731-9049-AADA-5C096F744A3A}" destId="{EB0E53A8-603D-A941-9CAB-28BDF5E8D90D}" srcOrd="8" destOrd="0" presId="urn:microsoft.com/office/officeart/2005/8/layout/default"/>
    <dgm:cxn modelId="{133404A3-7162-644B-91AB-00C40D8A5AC5}" type="presParOf" srcId="{A478D9FA-B731-9049-AADA-5C096F744A3A}" destId="{1A8BCFBB-5B38-C04F-8E16-725C47D45498}" srcOrd="9" destOrd="0" presId="urn:microsoft.com/office/officeart/2005/8/layout/default"/>
    <dgm:cxn modelId="{BFDE015F-70E5-6D43-81AB-20161ACCBD6E}" type="presParOf" srcId="{A478D9FA-B731-9049-AADA-5C096F744A3A}" destId="{CC00D7F3-97E4-9740-B316-C19A34B9812A}" srcOrd="10" destOrd="0" presId="urn:microsoft.com/office/officeart/2005/8/layout/default"/>
    <dgm:cxn modelId="{C9355C9A-321C-F145-9A58-C89F9AF8922E}" type="presParOf" srcId="{A478D9FA-B731-9049-AADA-5C096F744A3A}" destId="{DE58125F-DEA6-E943-B0B6-75F01A5FAAD1}" srcOrd="11" destOrd="0" presId="urn:microsoft.com/office/officeart/2005/8/layout/default"/>
    <dgm:cxn modelId="{A6556FF2-7FCB-B742-8C7F-5AC76E0BEB30}" type="presParOf" srcId="{A478D9FA-B731-9049-AADA-5C096F744A3A}" destId="{F656D9EF-1F0B-E047-99B9-9272C2862487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0F48630-7CC3-40FB-9CD4-127EBAEAF017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E3A8C89-B7FA-4321-BCFD-85786E7364AB}">
      <dgm:prSet/>
      <dgm:spPr>
        <a:solidFill>
          <a:schemeClr val="tx1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Leadership</a:t>
          </a:r>
        </a:p>
      </dgm:t>
      <dgm:extLst>
        <a:ext uri="{E40237B7-FDA0-4F09-8148-C483321AD2D9}">
          <dgm14:cNvPr xmlns:dgm14="http://schemas.microsoft.com/office/drawing/2010/diagram" id="0" name="" descr="Functional areas of HR&#10;•Legislation and Policy&#10;•Job Analysis and Design&#10;•Talent Acquisition (Recruitment and Selection)&#10;•Training and Development&#10;•Performance Assessment and Management  &#10;•Compensation and Benefits Administration&#10;•Labour Relations&#10;•Health and Safety&#10;•HR Analytics"/>
        </a:ext>
      </dgm:extLst>
    </dgm:pt>
    <dgm:pt modelId="{9F5450A3-8843-433D-9EA9-7B8F2AE02F0E}" type="parTrans" cxnId="{E97768D6-5B67-4842-90E9-71F2BE4B0E8D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B0487E9B-951E-4503-9C70-F74886623FA9}" type="sibTrans" cxnId="{E97768D6-5B67-4842-90E9-71F2BE4B0E8D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35F034D6-7B5B-5E47-A923-81C5FD1C8CC6}">
      <dgm:prSet/>
      <dgm:spPr>
        <a:solidFill>
          <a:schemeClr val="tx1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Ethical</a:t>
          </a:r>
        </a:p>
      </dgm:t>
      <dgm:extLst>
        <a:ext uri="{E40237B7-FDA0-4F09-8148-C483321AD2D9}">
          <dgm14:cNvPr xmlns:dgm14="http://schemas.microsoft.com/office/drawing/2010/diagram" id="0" name="" descr="Functional areas of HR&#10;•Legislation and Policy&#10;•Job Analysis and Design&#10;•Talent Acquisition (Recruitment and Selection)&#10;•Training and Development&#10;•Performance Assessment and Management  &#10;•Compensation and Benefits Administration&#10;•Labour Relations&#10;•Health and Safety&#10;•HR Analytics"/>
        </a:ext>
      </dgm:extLst>
    </dgm:pt>
    <dgm:pt modelId="{09ED649F-5161-0D4D-B958-7A803B7C98B3}" type="parTrans" cxnId="{C284A423-29A2-A347-B2C9-84AB4DCF1445}">
      <dgm:prSet/>
      <dgm:spPr/>
      <dgm:t>
        <a:bodyPr/>
        <a:lstStyle/>
        <a:p>
          <a:endParaRPr lang="en-US"/>
        </a:p>
      </dgm:t>
    </dgm:pt>
    <dgm:pt modelId="{35A2705E-639F-704E-B693-AF13B30897CD}" type="sibTrans" cxnId="{C284A423-29A2-A347-B2C9-84AB4DCF1445}">
      <dgm:prSet/>
      <dgm:spPr/>
      <dgm:t>
        <a:bodyPr/>
        <a:lstStyle/>
        <a:p>
          <a:endParaRPr lang="en-US"/>
        </a:p>
      </dgm:t>
    </dgm:pt>
    <dgm:pt modelId="{82FA7F41-A7BD-DA44-AF1E-A6A609A86D4C}">
      <dgm:prSet/>
      <dgm:spPr>
        <a:solidFill>
          <a:schemeClr val="tx1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Relationships</a:t>
          </a:r>
        </a:p>
      </dgm:t>
      <dgm:extLst>
        <a:ext uri="{E40237B7-FDA0-4F09-8148-C483321AD2D9}">
          <dgm14:cNvPr xmlns:dgm14="http://schemas.microsoft.com/office/drawing/2010/diagram" id="0" name="" descr="Functional areas of HR&#10;•Legislation and Policy&#10;•Job Analysis and Design&#10;•Talent Acquisition (Recruitment and Selection)&#10;•Training and Development&#10;•Performance Assessment and Management  &#10;•Compensation and Benefits Administration&#10;•Labour Relations&#10;•Health and Safety&#10;•HR Analytics"/>
        </a:ext>
      </dgm:extLst>
    </dgm:pt>
    <dgm:pt modelId="{9C40A095-2500-5842-9981-8F29798F47E6}" type="parTrans" cxnId="{8A710B77-23B3-4146-BD27-80E41176F407}">
      <dgm:prSet/>
      <dgm:spPr/>
      <dgm:t>
        <a:bodyPr/>
        <a:lstStyle/>
        <a:p>
          <a:endParaRPr lang="en-US"/>
        </a:p>
      </dgm:t>
    </dgm:pt>
    <dgm:pt modelId="{74E26EDF-FEF2-E44F-89C4-DD583F708E12}" type="sibTrans" cxnId="{8A710B77-23B3-4146-BD27-80E41176F407}">
      <dgm:prSet/>
      <dgm:spPr/>
      <dgm:t>
        <a:bodyPr/>
        <a:lstStyle/>
        <a:p>
          <a:endParaRPr lang="en-US"/>
        </a:p>
      </dgm:t>
    </dgm:pt>
    <dgm:pt modelId="{2790BFF0-7FF8-AD42-A356-58C92E67BFC0}">
      <dgm:prSet/>
      <dgm:spPr>
        <a:solidFill>
          <a:schemeClr val="tx1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Business</a:t>
          </a:r>
        </a:p>
      </dgm:t>
      <dgm:extLst>
        <a:ext uri="{E40237B7-FDA0-4F09-8148-C483321AD2D9}">
          <dgm14:cNvPr xmlns:dgm14="http://schemas.microsoft.com/office/drawing/2010/diagram" id="0" name="" descr="Functional areas of HR&#10;•Legislation and Policy&#10;•Job Analysis and Design&#10;•Talent Acquisition (Recruitment and Selection)&#10;•Training and Development&#10;•Performance Assessment and Management  &#10;•Compensation and Benefits Administration&#10;•Labour Relations&#10;•Health and Safety&#10;•HR Analytics"/>
        </a:ext>
      </dgm:extLst>
    </dgm:pt>
    <dgm:pt modelId="{A21DDC6D-AF5E-C14B-A5E5-6E10C968DA0B}" type="parTrans" cxnId="{B7B9E1FD-A5D3-944B-A481-8D8A8373D756}">
      <dgm:prSet/>
      <dgm:spPr/>
      <dgm:t>
        <a:bodyPr/>
        <a:lstStyle/>
        <a:p>
          <a:endParaRPr lang="en-US"/>
        </a:p>
      </dgm:t>
    </dgm:pt>
    <dgm:pt modelId="{F8340F1D-1186-1B49-ABE6-7E362539E07E}" type="sibTrans" cxnId="{B7B9E1FD-A5D3-944B-A481-8D8A8373D756}">
      <dgm:prSet/>
      <dgm:spPr/>
      <dgm:t>
        <a:bodyPr/>
        <a:lstStyle/>
        <a:p>
          <a:endParaRPr lang="en-US"/>
        </a:p>
      </dgm:t>
    </dgm:pt>
    <dgm:pt modelId="{2594F344-2964-C544-868C-5398156F7508}">
      <dgm:prSet/>
      <dgm:spPr>
        <a:solidFill>
          <a:schemeClr val="tx1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Consultation</a:t>
          </a:r>
        </a:p>
      </dgm:t>
      <dgm:extLst>
        <a:ext uri="{E40237B7-FDA0-4F09-8148-C483321AD2D9}">
          <dgm14:cNvPr xmlns:dgm14="http://schemas.microsoft.com/office/drawing/2010/diagram" id="0" name="" descr="Functional areas of HR&#10;•Legislation and Policy&#10;•Job Analysis and Design&#10;•Talent Acquisition (Recruitment and Selection)&#10;•Training and Development&#10;•Performance Assessment and Management  &#10;•Compensation and Benefits Administration&#10;•Labour Relations&#10;•Health and Safety&#10;•HR Analytics"/>
        </a:ext>
      </dgm:extLst>
    </dgm:pt>
    <dgm:pt modelId="{D1F0B6E6-4BB2-CF4F-AA94-A209BC80FB34}" type="parTrans" cxnId="{56038E4A-166B-7F4D-A6D7-5D6669C06059}">
      <dgm:prSet/>
      <dgm:spPr/>
      <dgm:t>
        <a:bodyPr/>
        <a:lstStyle/>
        <a:p>
          <a:endParaRPr lang="en-US"/>
        </a:p>
      </dgm:t>
    </dgm:pt>
    <dgm:pt modelId="{AF502CFD-693E-3549-95E9-6E8C5AE90E4F}" type="sibTrans" cxnId="{56038E4A-166B-7F4D-A6D7-5D6669C06059}">
      <dgm:prSet/>
      <dgm:spPr/>
      <dgm:t>
        <a:bodyPr/>
        <a:lstStyle/>
        <a:p>
          <a:endParaRPr lang="en-US"/>
        </a:p>
      </dgm:t>
    </dgm:pt>
    <dgm:pt modelId="{D9E38433-043D-1446-8CD6-2442C8AE0F67}">
      <dgm:prSet/>
      <dgm:spPr>
        <a:solidFill>
          <a:schemeClr val="tx1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Data</a:t>
          </a:r>
        </a:p>
      </dgm:t>
      <dgm:extLst>
        <a:ext uri="{E40237B7-FDA0-4F09-8148-C483321AD2D9}">
          <dgm14:cNvPr xmlns:dgm14="http://schemas.microsoft.com/office/drawing/2010/diagram" id="0" name="" descr="Functional areas of HR&#10;•Legislation and Policy&#10;•Job Analysis and Design&#10;•Talent Acquisition (Recruitment and Selection)&#10;•Training and Development&#10;•Performance Assessment and Management  &#10;•Compensation and Benefits Administration&#10;•Labour Relations&#10;•Health and Safety&#10;•HR Analytics"/>
        </a:ext>
      </dgm:extLst>
    </dgm:pt>
    <dgm:pt modelId="{5BAA6400-F012-084F-ADA7-6CC22F21BDC8}" type="parTrans" cxnId="{9CAF3A6C-BCBD-8E4B-A9C4-45A53C6E48C2}">
      <dgm:prSet/>
      <dgm:spPr/>
      <dgm:t>
        <a:bodyPr/>
        <a:lstStyle/>
        <a:p>
          <a:endParaRPr lang="en-US"/>
        </a:p>
      </dgm:t>
    </dgm:pt>
    <dgm:pt modelId="{66D3156E-EC9F-6942-9693-BB68C400071A}" type="sibTrans" cxnId="{9CAF3A6C-BCBD-8E4B-A9C4-45A53C6E48C2}">
      <dgm:prSet/>
      <dgm:spPr/>
      <dgm:t>
        <a:bodyPr/>
        <a:lstStyle/>
        <a:p>
          <a:endParaRPr lang="en-US"/>
        </a:p>
      </dgm:t>
    </dgm:pt>
    <dgm:pt modelId="{78F1E9EC-8F70-3341-90B1-D82C73AD13C0}">
      <dgm:prSet/>
      <dgm:spPr>
        <a:solidFill>
          <a:schemeClr val="tx1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Communication</a:t>
          </a:r>
        </a:p>
      </dgm:t>
      <dgm:extLst>
        <a:ext uri="{E40237B7-FDA0-4F09-8148-C483321AD2D9}">
          <dgm14:cNvPr xmlns:dgm14="http://schemas.microsoft.com/office/drawing/2010/diagram" id="0" name="" descr="Functional areas of HR&#10;•Legislation and Policy&#10;•Job Analysis and Design&#10;•Talent Acquisition (Recruitment and Selection)&#10;•Training and Development&#10;•Performance Assessment and Management  &#10;•Compensation and Benefits Administration&#10;•Labour Relations&#10;•Health and Safety&#10;•HR Analytics"/>
        </a:ext>
      </dgm:extLst>
    </dgm:pt>
    <dgm:pt modelId="{C786AE8D-36AE-7F44-9309-794E54905AD4}" type="parTrans" cxnId="{60EFC0AD-AE88-3049-9D71-BB9C007CD199}">
      <dgm:prSet/>
      <dgm:spPr/>
      <dgm:t>
        <a:bodyPr/>
        <a:lstStyle/>
        <a:p>
          <a:endParaRPr lang="en-US"/>
        </a:p>
      </dgm:t>
    </dgm:pt>
    <dgm:pt modelId="{B12B1467-DF74-0A41-8F33-9D7A8D43487A}" type="sibTrans" cxnId="{60EFC0AD-AE88-3049-9D71-BB9C007CD199}">
      <dgm:prSet/>
      <dgm:spPr/>
      <dgm:t>
        <a:bodyPr/>
        <a:lstStyle/>
        <a:p>
          <a:endParaRPr lang="en-US"/>
        </a:p>
      </dgm:t>
    </dgm:pt>
    <dgm:pt modelId="{EBAB1979-D86E-4741-9661-A44618FDEBDD}">
      <dgm:prSet/>
      <dgm:spPr>
        <a:solidFill>
          <a:schemeClr val="tx1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Expertise</a:t>
          </a:r>
        </a:p>
      </dgm:t>
      <dgm:extLst>
        <a:ext uri="{E40237B7-FDA0-4F09-8148-C483321AD2D9}">
          <dgm14:cNvPr xmlns:dgm14="http://schemas.microsoft.com/office/drawing/2010/diagram" id="0" name="" descr="Functional areas of HR&#10;•Legislation and Policy&#10;•Job Analysis and Design&#10;•Talent Acquisition (Recruitment and Selection)&#10;•Training and Development&#10;•Performance Assessment and Management  &#10;•Compensation and Benefits Administration&#10;•Labour Relations&#10;•Health and Safety&#10;•HR Analytics"/>
        </a:ext>
      </dgm:extLst>
    </dgm:pt>
    <dgm:pt modelId="{EB616BE2-040E-4B49-A811-D5A8AA4EE009}" type="parTrans" cxnId="{6A0BECD0-44A3-7248-A625-50E37D768B24}">
      <dgm:prSet/>
      <dgm:spPr/>
      <dgm:t>
        <a:bodyPr/>
        <a:lstStyle/>
        <a:p>
          <a:endParaRPr lang="en-US"/>
        </a:p>
      </dgm:t>
    </dgm:pt>
    <dgm:pt modelId="{A93CACC0-3E6D-314D-ABEE-9618BD67287E}" type="sibTrans" cxnId="{6A0BECD0-44A3-7248-A625-50E37D768B24}">
      <dgm:prSet/>
      <dgm:spPr/>
      <dgm:t>
        <a:bodyPr/>
        <a:lstStyle/>
        <a:p>
          <a:endParaRPr lang="en-US"/>
        </a:p>
      </dgm:t>
    </dgm:pt>
    <dgm:pt modelId="{E195BF6E-0F90-D646-AC1D-482DDF99D030}">
      <dgm:prSet/>
      <dgm:spPr>
        <a:solidFill>
          <a:schemeClr val="tx1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Global &amp; Cultural Knowledge</a:t>
          </a:r>
        </a:p>
      </dgm:t>
      <dgm:extLst>
        <a:ext uri="{E40237B7-FDA0-4F09-8148-C483321AD2D9}">
          <dgm14:cNvPr xmlns:dgm14="http://schemas.microsoft.com/office/drawing/2010/diagram" id="0" name="" descr="Functional areas of HR&#10;•Legislation and Policy&#10;•Job Analysis and Design&#10;•Talent Acquisition (Recruitment and Selection)&#10;•Training and Development&#10;•Performance Assessment and Management  &#10;•Compensation and Benefits Administration&#10;•Labour Relations&#10;•Health and Safety&#10;•HR Analytics"/>
        </a:ext>
      </dgm:extLst>
    </dgm:pt>
    <dgm:pt modelId="{15C2E572-8D10-604C-9DA2-BE20589A055A}" type="parTrans" cxnId="{E4A1BC04-6BD1-7F4B-B0C8-26F4CAB38A29}">
      <dgm:prSet/>
      <dgm:spPr/>
      <dgm:t>
        <a:bodyPr/>
        <a:lstStyle/>
        <a:p>
          <a:endParaRPr lang="en-US"/>
        </a:p>
      </dgm:t>
    </dgm:pt>
    <dgm:pt modelId="{F946FBAA-5635-0E45-A4F0-51296AE8A606}" type="sibTrans" cxnId="{E4A1BC04-6BD1-7F4B-B0C8-26F4CAB38A29}">
      <dgm:prSet/>
      <dgm:spPr/>
      <dgm:t>
        <a:bodyPr/>
        <a:lstStyle/>
        <a:p>
          <a:endParaRPr lang="en-US"/>
        </a:p>
      </dgm:t>
    </dgm:pt>
    <dgm:pt modelId="{EA192ECC-8F5C-7142-9E6C-469B944A9755}" type="pres">
      <dgm:prSet presAssocID="{80F48630-7CC3-40FB-9CD4-127EBAEAF017}" presName="diagram" presStyleCnt="0">
        <dgm:presLayoutVars>
          <dgm:dir/>
          <dgm:resizeHandles val="exact"/>
        </dgm:presLayoutVars>
      </dgm:prSet>
      <dgm:spPr/>
    </dgm:pt>
    <dgm:pt modelId="{A3579F6D-643A-0441-88A6-C49BF85C4DBE}" type="pres">
      <dgm:prSet presAssocID="{6E3A8C89-B7FA-4321-BCFD-85786E7364AB}" presName="node" presStyleLbl="node1" presStyleIdx="0" presStyleCnt="9">
        <dgm:presLayoutVars>
          <dgm:bulletEnabled val="1"/>
        </dgm:presLayoutVars>
      </dgm:prSet>
      <dgm:spPr/>
    </dgm:pt>
    <dgm:pt modelId="{1FF65D35-213A-F141-B565-1E1239C762D4}" type="pres">
      <dgm:prSet presAssocID="{B0487E9B-951E-4503-9C70-F74886623FA9}" presName="sibTrans" presStyleCnt="0"/>
      <dgm:spPr/>
    </dgm:pt>
    <dgm:pt modelId="{99A82136-D4B8-C847-9F95-884008B805B0}" type="pres">
      <dgm:prSet presAssocID="{35F034D6-7B5B-5E47-A923-81C5FD1C8CC6}" presName="node" presStyleLbl="node1" presStyleIdx="1" presStyleCnt="9">
        <dgm:presLayoutVars>
          <dgm:bulletEnabled val="1"/>
        </dgm:presLayoutVars>
      </dgm:prSet>
      <dgm:spPr/>
    </dgm:pt>
    <dgm:pt modelId="{68CFBE0E-0246-304E-8B7A-169EEC43C5B5}" type="pres">
      <dgm:prSet presAssocID="{35A2705E-639F-704E-B693-AF13B30897CD}" presName="sibTrans" presStyleCnt="0"/>
      <dgm:spPr/>
    </dgm:pt>
    <dgm:pt modelId="{20DA6146-801A-F345-906B-A7BFE3F4F21C}" type="pres">
      <dgm:prSet presAssocID="{82FA7F41-A7BD-DA44-AF1E-A6A609A86D4C}" presName="node" presStyleLbl="node1" presStyleIdx="2" presStyleCnt="9">
        <dgm:presLayoutVars>
          <dgm:bulletEnabled val="1"/>
        </dgm:presLayoutVars>
      </dgm:prSet>
      <dgm:spPr/>
    </dgm:pt>
    <dgm:pt modelId="{30F0F7B6-3D82-064F-8949-828973807935}" type="pres">
      <dgm:prSet presAssocID="{74E26EDF-FEF2-E44F-89C4-DD583F708E12}" presName="sibTrans" presStyleCnt="0"/>
      <dgm:spPr/>
    </dgm:pt>
    <dgm:pt modelId="{2EAEDE24-9684-7C4C-9651-61ECE74F3CDC}" type="pres">
      <dgm:prSet presAssocID="{2790BFF0-7FF8-AD42-A356-58C92E67BFC0}" presName="node" presStyleLbl="node1" presStyleIdx="3" presStyleCnt="9">
        <dgm:presLayoutVars>
          <dgm:bulletEnabled val="1"/>
        </dgm:presLayoutVars>
      </dgm:prSet>
      <dgm:spPr/>
    </dgm:pt>
    <dgm:pt modelId="{AB1A2CD2-30BF-5849-A22C-44AF5D5E1201}" type="pres">
      <dgm:prSet presAssocID="{F8340F1D-1186-1B49-ABE6-7E362539E07E}" presName="sibTrans" presStyleCnt="0"/>
      <dgm:spPr/>
    </dgm:pt>
    <dgm:pt modelId="{E5258A96-A408-8C42-9A2A-BFEB7BD382C7}" type="pres">
      <dgm:prSet presAssocID="{2594F344-2964-C544-868C-5398156F7508}" presName="node" presStyleLbl="node1" presStyleIdx="4" presStyleCnt="9">
        <dgm:presLayoutVars>
          <dgm:bulletEnabled val="1"/>
        </dgm:presLayoutVars>
      </dgm:prSet>
      <dgm:spPr/>
    </dgm:pt>
    <dgm:pt modelId="{A15E8104-3F3B-804D-BDE1-CDFBA520D0CF}" type="pres">
      <dgm:prSet presAssocID="{AF502CFD-693E-3549-95E9-6E8C5AE90E4F}" presName="sibTrans" presStyleCnt="0"/>
      <dgm:spPr/>
    </dgm:pt>
    <dgm:pt modelId="{2C9854E3-4C4B-6940-A4EA-8E43BEAD4499}" type="pres">
      <dgm:prSet presAssocID="{D9E38433-043D-1446-8CD6-2442C8AE0F67}" presName="node" presStyleLbl="node1" presStyleIdx="5" presStyleCnt="9">
        <dgm:presLayoutVars>
          <dgm:bulletEnabled val="1"/>
        </dgm:presLayoutVars>
      </dgm:prSet>
      <dgm:spPr/>
    </dgm:pt>
    <dgm:pt modelId="{1914480F-7B3C-B541-BA0D-A2D830377576}" type="pres">
      <dgm:prSet presAssocID="{66D3156E-EC9F-6942-9693-BB68C400071A}" presName="sibTrans" presStyleCnt="0"/>
      <dgm:spPr/>
    </dgm:pt>
    <dgm:pt modelId="{8E5DF2E7-4DC6-794B-A1B1-C2515F7D1FA0}" type="pres">
      <dgm:prSet presAssocID="{78F1E9EC-8F70-3341-90B1-D82C73AD13C0}" presName="node" presStyleLbl="node1" presStyleIdx="6" presStyleCnt="9">
        <dgm:presLayoutVars>
          <dgm:bulletEnabled val="1"/>
        </dgm:presLayoutVars>
      </dgm:prSet>
      <dgm:spPr/>
    </dgm:pt>
    <dgm:pt modelId="{B05F0892-77C5-954B-B548-2764CBB6DCF6}" type="pres">
      <dgm:prSet presAssocID="{B12B1467-DF74-0A41-8F33-9D7A8D43487A}" presName="sibTrans" presStyleCnt="0"/>
      <dgm:spPr/>
    </dgm:pt>
    <dgm:pt modelId="{76DB1A5C-6756-154E-9985-F69DCD13331C}" type="pres">
      <dgm:prSet presAssocID="{EBAB1979-D86E-4741-9661-A44618FDEBDD}" presName="node" presStyleLbl="node1" presStyleIdx="7" presStyleCnt="9">
        <dgm:presLayoutVars>
          <dgm:bulletEnabled val="1"/>
        </dgm:presLayoutVars>
      </dgm:prSet>
      <dgm:spPr/>
    </dgm:pt>
    <dgm:pt modelId="{4A869999-A0A2-D94B-B303-50410ED2BB3D}" type="pres">
      <dgm:prSet presAssocID="{A93CACC0-3E6D-314D-ABEE-9618BD67287E}" presName="sibTrans" presStyleCnt="0"/>
      <dgm:spPr/>
    </dgm:pt>
    <dgm:pt modelId="{B069FAD8-88EA-234A-AEFD-8B3549945D5D}" type="pres">
      <dgm:prSet presAssocID="{E195BF6E-0F90-D646-AC1D-482DDF99D030}" presName="node" presStyleLbl="node1" presStyleIdx="8" presStyleCnt="9">
        <dgm:presLayoutVars>
          <dgm:bulletEnabled val="1"/>
        </dgm:presLayoutVars>
      </dgm:prSet>
      <dgm:spPr/>
    </dgm:pt>
  </dgm:ptLst>
  <dgm:cxnLst>
    <dgm:cxn modelId="{0D3AEF03-BF2C-6D48-BF6E-78D1C550053F}" type="presOf" srcId="{6E3A8C89-B7FA-4321-BCFD-85786E7364AB}" destId="{A3579F6D-643A-0441-88A6-C49BF85C4DBE}" srcOrd="0" destOrd="0" presId="urn:microsoft.com/office/officeart/2005/8/layout/default"/>
    <dgm:cxn modelId="{E4A1BC04-6BD1-7F4B-B0C8-26F4CAB38A29}" srcId="{80F48630-7CC3-40FB-9CD4-127EBAEAF017}" destId="{E195BF6E-0F90-D646-AC1D-482DDF99D030}" srcOrd="8" destOrd="0" parTransId="{15C2E572-8D10-604C-9DA2-BE20589A055A}" sibTransId="{F946FBAA-5635-0E45-A4F0-51296AE8A606}"/>
    <dgm:cxn modelId="{C284A423-29A2-A347-B2C9-84AB4DCF1445}" srcId="{80F48630-7CC3-40FB-9CD4-127EBAEAF017}" destId="{35F034D6-7B5B-5E47-A923-81C5FD1C8CC6}" srcOrd="1" destOrd="0" parTransId="{09ED649F-5161-0D4D-B958-7A803B7C98B3}" sibTransId="{35A2705E-639F-704E-B693-AF13B30897CD}"/>
    <dgm:cxn modelId="{0727F02A-ABB3-4A43-BE69-E1CC5B3E66CD}" type="presOf" srcId="{D9E38433-043D-1446-8CD6-2442C8AE0F67}" destId="{2C9854E3-4C4B-6940-A4EA-8E43BEAD4499}" srcOrd="0" destOrd="0" presId="urn:microsoft.com/office/officeart/2005/8/layout/default"/>
    <dgm:cxn modelId="{1D8BBE30-E858-4A4E-BA13-197BC235FF11}" type="presOf" srcId="{78F1E9EC-8F70-3341-90B1-D82C73AD13C0}" destId="{8E5DF2E7-4DC6-794B-A1B1-C2515F7D1FA0}" srcOrd="0" destOrd="0" presId="urn:microsoft.com/office/officeart/2005/8/layout/default"/>
    <dgm:cxn modelId="{56038E4A-166B-7F4D-A6D7-5D6669C06059}" srcId="{80F48630-7CC3-40FB-9CD4-127EBAEAF017}" destId="{2594F344-2964-C544-868C-5398156F7508}" srcOrd="4" destOrd="0" parTransId="{D1F0B6E6-4BB2-CF4F-AA94-A209BC80FB34}" sibTransId="{AF502CFD-693E-3549-95E9-6E8C5AE90E4F}"/>
    <dgm:cxn modelId="{9CAF3A6C-BCBD-8E4B-A9C4-45A53C6E48C2}" srcId="{80F48630-7CC3-40FB-9CD4-127EBAEAF017}" destId="{D9E38433-043D-1446-8CD6-2442C8AE0F67}" srcOrd="5" destOrd="0" parTransId="{5BAA6400-F012-084F-ADA7-6CC22F21BDC8}" sibTransId="{66D3156E-EC9F-6942-9693-BB68C400071A}"/>
    <dgm:cxn modelId="{D890E76F-12D9-9A49-8E2E-6259EFB57F47}" type="presOf" srcId="{2594F344-2964-C544-868C-5398156F7508}" destId="{E5258A96-A408-8C42-9A2A-BFEB7BD382C7}" srcOrd="0" destOrd="0" presId="urn:microsoft.com/office/officeart/2005/8/layout/default"/>
    <dgm:cxn modelId="{8A710B77-23B3-4146-BD27-80E41176F407}" srcId="{80F48630-7CC3-40FB-9CD4-127EBAEAF017}" destId="{82FA7F41-A7BD-DA44-AF1E-A6A609A86D4C}" srcOrd="2" destOrd="0" parTransId="{9C40A095-2500-5842-9981-8F29798F47E6}" sibTransId="{74E26EDF-FEF2-E44F-89C4-DD583F708E12}"/>
    <dgm:cxn modelId="{B5078679-92F4-F142-B9ED-CD27FB184AD9}" type="presOf" srcId="{2790BFF0-7FF8-AD42-A356-58C92E67BFC0}" destId="{2EAEDE24-9684-7C4C-9651-61ECE74F3CDC}" srcOrd="0" destOrd="0" presId="urn:microsoft.com/office/officeart/2005/8/layout/default"/>
    <dgm:cxn modelId="{84D25284-820D-3547-B0BD-82521B7CE2D9}" type="presOf" srcId="{EBAB1979-D86E-4741-9661-A44618FDEBDD}" destId="{76DB1A5C-6756-154E-9985-F69DCD13331C}" srcOrd="0" destOrd="0" presId="urn:microsoft.com/office/officeart/2005/8/layout/default"/>
    <dgm:cxn modelId="{9D61E490-95D5-FA41-A214-FB4458C7516E}" type="presOf" srcId="{80F48630-7CC3-40FB-9CD4-127EBAEAF017}" destId="{EA192ECC-8F5C-7142-9E6C-469B944A9755}" srcOrd="0" destOrd="0" presId="urn:microsoft.com/office/officeart/2005/8/layout/default"/>
    <dgm:cxn modelId="{B13320A6-45E6-9C44-9D88-760AFAE651F2}" type="presOf" srcId="{E195BF6E-0F90-D646-AC1D-482DDF99D030}" destId="{B069FAD8-88EA-234A-AEFD-8B3549945D5D}" srcOrd="0" destOrd="0" presId="urn:microsoft.com/office/officeart/2005/8/layout/default"/>
    <dgm:cxn modelId="{60EFC0AD-AE88-3049-9D71-BB9C007CD199}" srcId="{80F48630-7CC3-40FB-9CD4-127EBAEAF017}" destId="{78F1E9EC-8F70-3341-90B1-D82C73AD13C0}" srcOrd="6" destOrd="0" parTransId="{C786AE8D-36AE-7F44-9309-794E54905AD4}" sibTransId="{B12B1467-DF74-0A41-8F33-9D7A8D43487A}"/>
    <dgm:cxn modelId="{6A0BECD0-44A3-7248-A625-50E37D768B24}" srcId="{80F48630-7CC3-40FB-9CD4-127EBAEAF017}" destId="{EBAB1979-D86E-4741-9661-A44618FDEBDD}" srcOrd="7" destOrd="0" parTransId="{EB616BE2-040E-4B49-A811-D5A8AA4EE009}" sibTransId="{A93CACC0-3E6D-314D-ABEE-9618BD67287E}"/>
    <dgm:cxn modelId="{E97768D6-5B67-4842-90E9-71F2BE4B0E8D}" srcId="{80F48630-7CC3-40FB-9CD4-127EBAEAF017}" destId="{6E3A8C89-B7FA-4321-BCFD-85786E7364AB}" srcOrd="0" destOrd="0" parTransId="{9F5450A3-8843-433D-9EA9-7B8F2AE02F0E}" sibTransId="{B0487E9B-951E-4503-9C70-F74886623FA9}"/>
    <dgm:cxn modelId="{42991BE3-B2BD-1A49-A486-45DC927DFE4C}" type="presOf" srcId="{35F034D6-7B5B-5E47-A923-81C5FD1C8CC6}" destId="{99A82136-D4B8-C847-9F95-884008B805B0}" srcOrd="0" destOrd="0" presId="urn:microsoft.com/office/officeart/2005/8/layout/default"/>
    <dgm:cxn modelId="{3A8B8BF7-505A-BA49-8E62-7D7F506F13CC}" type="presOf" srcId="{82FA7F41-A7BD-DA44-AF1E-A6A609A86D4C}" destId="{20DA6146-801A-F345-906B-A7BFE3F4F21C}" srcOrd="0" destOrd="0" presId="urn:microsoft.com/office/officeart/2005/8/layout/default"/>
    <dgm:cxn modelId="{B7B9E1FD-A5D3-944B-A481-8D8A8373D756}" srcId="{80F48630-7CC3-40FB-9CD4-127EBAEAF017}" destId="{2790BFF0-7FF8-AD42-A356-58C92E67BFC0}" srcOrd="3" destOrd="0" parTransId="{A21DDC6D-AF5E-C14B-A5E5-6E10C968DA0B}" sibTransId="{F8340F1D-1186-1B49-ABE6-7E362539E07E}"/>
    <dgm:cxn modelId="{EB9E37A9-CE26-7D42-9A29-341CC85AB8A7}" type="presParOf" srcId="{EA192ECC-8F5C-7142-9E6C-469B944A9755}" destId="{A3579F6D-643A-0441-88A6-C49BF85C4DBE}" srcOrd="0" destOrd="0" presId="urn:microsoft.com/office/officeart/2005/8/layout/default"/>
    <dgm:cxn modelId="{7D9EC30C-4F26-224B-8D3E-FE860E368C14}" type="presParOf" srcId="{EA192ECC-8F5C-7142-9E6C-469B944A9755}" destId="{1FF65D35-213A-F141-B565-1E1239C762D4}" srcOrd="1" destOrd="0" presId="urn:microsoft.com/office/officeart/2005/8/layout/default"/>
    <dgm:cxn modelId="{7DCB895B-87F4-E941-B6E6-408A390B6159}" type="presParOf" srcId="{EA192ECC-8F5C-7142-9E6C-469B944A9755}" destId="{99A82136-D4B8-C847-9F95-884008B805B0}" srcOrd="2" destOrd="0" presId="urn:microsoft.com/office/officeart/2005/8/layout/default"/>
    <dgm:cxn modelId="{EFDD7F08-F4C5-8E4E-B19C-1AF7413D7671}" type="presParOf" srcId="{EA192ECC-8F5C-7142-9E6C-469B944A9755}" destId="{68CFBE0E-0246-304E-8B7A-169EEC43C5B5}" srcOrd="3" destOrd="0" presId="urn:microsoft.com/office/officeart/2005/8/layout/default"/>
    <dgm:cxn modelId="{5DF3750E-CCDD-A04E-BC48-8807ACBDFA40}" type="presParOf" srcId="{EA192ECC-8F5C-7142-9E6C-469B944A9755}" destId="{20DA6146-801A-F345-906B-A7BFE3F4F21C}" srcOrd="4" destOrd="0" presId="urn:microsoft.com/office/officeart/2005/8/layout/default"/>
    <dgm:cxn modelId="{DA358E38-2897-2943-9C2D-F876CA2C9C09}" type="presParOf" srcId="{EA192ECC-8F5C-7142-9E6C-469B944A9755}" destId="{30F0F7B6-3D82-064F-8949-828973807935}" srcOrd="5" destOrd="0" presId="urn:microsoft.com/office/officeart/2005/8/layout/default"/>
    <dgm:cxn modelId="{F01F1222-C510-1741-9AE4-8680A046E2A5}" type="presParOf" srcId="{EA192ECC-8F5C-7142-9E6C-469B944A9755}" destId="{2EAEDE24-9684-7C4C-9651-61ECE74F3CDC}" srcOrd="6" destOrd="0" presId="urn:microsoft.com/office/officeart/2005/8/layout/default"/>
    <dgm:cxn modelId="{62B4CBE8-BD80-DE49-BA98-FC265D2EC17E}" type="presParOf" srcId="{EA192ECC-8F5C-7142-9E6C-469B944A9755}" destId="{AB1A2CD2-30BF-5849-A22C-44AF5D5E1201}" srcOrd="7" destOrd="0" presId="urn:microsoft.com/office/officeart/2005/8/layout/default"/>
    <dgm:cxn modelId="{05E0D92E-EC67-9B46-A54F-17ABF44ACFBE}" type="presParOf" srcId="{EA192ECC-8F5C-7142-9E6C-469B944A9755}" destId="{E5258A96-A408-8C42-9A2A-BFEB7BD382C7}" srcOrd="8" destOrd="0" presId="urn:microsoft.com/office/officeart/2005/8/layout/default"/>
    <dgm:cxn modelId="{90CA3698-4870-1C41-BEA4-015BEDB1547E}" type="presParOf" srcId="{EA192ECC-8F5C-7142-9E6C-469B944A9755}" destId="{A15E8104-3F3B-804D-BDE1-CDFBA520D0CF}" srcOrd="9" destOrd="0" presId="urn:microsoft.com/office/officeart/2005/8/layout/default"/>
    <dgm:cxn modelId="{D8624CBA-71CB-574D-8EC3-1A9E9F70CDB4}" type="presParOf" srcId="{EA192ECC-8F5C-7142-9E6C-469B944A9755}" destId="{2C9854E3-4C4B-6940-A4EA-8E43BEAD4499}" srcOrd="10" destOrd="0" presId="urn:microsoft.com/office/officeart/2005/8/layout/default"/>
    <dgm:cxn modelId="{02DFCB30-41D9-284D-8BA8-259C9442D2F8}" type="presParOf" srcId="{EA192ECC-8F5C-7142-9E6C-469B944A9755}" destId="{1914480F-7B3C-B541-BA0D-A2D830377576}" srcOrd="11" destOrd="0" presId="urn:microsoft.com/office/officeart/2005/8/layout/default"/>
    <dgm:cxn modelId="{185F52B8-6788-0247-9D93-0C58234ECE15}" type="presParOf" srcId="{EA192ECC-8F5C-7142-9E6C-469B944A9755}" destId="{8E5DF2E7-4DC6-794B-A1B1-C2515F7D1FA0}" srcOrd="12" destOrd="0" presId="urn:microsoft.com/office/officeart/2005/8/layout/default"/>
    <dgm:cxn modelId="{A9852B83-ADFC-E649-9FE5-E45A8814280B}" type="presParOf" srcId="{EA192ECC-8F5C-7142-9E6C-469B944A9755}" destId="{B05F0892-77C5-954B-B548-2764CBB6DCF6}" srcOrd="13" destOrd="0" presId="urn:microsoft.com/office/officeart/2005/8/layout/default"/>
    <dgm:cxn modelId="{667627C7-674D-DA4C-ADDD-756B0697E322}" type="presParOf" srcId="{EA192ECC-8F5C-7142-9E6C-469B944A9755}" destId="{76DB1A5C-6756-154E-9985-F69DCD13331C}" srcOrd="14" destOrd="0" presId="urn:microsoft.com/office/officeart/2005/8/layout/default"/>
    <dgm:cxn modelId="{53347896-A034-6642-8F2B-F62EE10338B8}" type="presParOf" srcId="{EA192ECC-8F5C-7142-9E6C-469B944A9755}" destId="{4A869999-A0A2-D94B-B303-50410ED2BB3D}" srcOrd="15" destOrd="0" presId="urn:microsoft.com/office/officeart/2005/8/layout/default"/>
    <dgm:cxn modelId="{AC3F27A5-2882-6143-941C-4C4E83E46985}" type="presParOf" srcId="{EA192ECC-8F5C-7142-9E6C-469B944A9755}" destId="{B069FAD8-88EA-234A-AEFD-8B3549945D5D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A407EB8-C16B-C443-832A-3C3382CA86BF}" type="doc">
      <dgm:prSet loTypeId="urn:microsoft.com/office/officeart/2005/8/layout/defaul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1F3DE0-1D57-434F-A013-F6B2EF630606}">
      <dgm:prSet/>
      <dgm:spPr/>
      <dgm:t>
        <a:bodyPr/>
        <a:lstStyle/>
        <a:p>
          <a:r>
            <a:rPr lang="en-GB" dirty="0"/>
            <a:t>Globalization and offshoring</a:t>
          </a:r>
          <a:endParaRPr lang="en-CA" dirty="0"/>
        </a:p>
      </dgm:t>
      <dgm:extLst>
        <a:ext uri="{E40237B7-FDA0-4F09-8148-C483321AD2D9}">
          <dgm14:cNvPr xmlns:dgm14="http://schemas.microsoft.com/office/drawing/2010/diagram" id="0" name="" descr="-External Factors&#10;-Globalization and offshoring&#10;-Changes to employment law&#10;-Health-care costs&#10;-Employee expectations&#10;-Diversity of the workforce&#10;-Changing regulations specific to industry&#10;-Changing demographics of the workforce&#10;-A more highly educated workforce&#10;-La-yoffs and downsizing&#10;-Technology used, such as HR databases&#10;-Increased use of social networking to distribute information to employees&#10;"/>
        </a:ext>
      </dgm:extLst>
    </dgm:pt>
    <dgm:pt modelId="{94D904B6-70E4-1C4E-998A-BE666B6860CB}" type="parTrans" cxnId="{A8E567FD-4F59-0B4C-9202-2248ED2C6C7F}">
      <dgm:prSet/>
      <dgm:spPr/>
      <dgm:t>
        <a:bodyPr/>
        <a:lstStyle/>
        <a:p>
          <a:endParaRPr lang="en-US"/>
        </a:p>
      </dgm:t>
    </dgm:pt>
    <dgm:pt modelId="{4F1731B9-05A1-3848-B9D3-20AE4EF845B9}" type="sibTrans" cxnId="{A8E567FD-4F59-0B4C-9202-2248ED2C6C7F}">
      <dgm:prSet/>
      <dgm:spPr/>
      <dgm:t>
        <a:bodyPr/>
        <a:lstStyle/>
        <a:p>
          <a:endParaRPr lang="en-US"/>
        </a:p>
      </dgm:t>
    </dgm:pt>
    <dgm:pt modelId="{309C9BCC-5B79-014B-9CD4-9A8D38D12968}">
      <dgm:prSet/>
      <dgm:spPr/>
      <dgm:t>
        <a:bodyPr/>
        <a:lstStyle/>
        <a:p>
          <a:r>
            <a:rPr lang="en-GB" dirty="0"/>
            <a:t>Changes to employment law</a:t>
          </a:r>
          <a:endParaRPr lang="en-CA" dirty="0"/>
        </a:p>
      </dgm:t>
      <dgm:extLst>
        <a:ext uri="{E40237B7-FDA0-4F09-8148-C483321AD2D9}">
          <dgm14:cNvPr xmlns:dgm14="http://schemas.microsoft.com/office/drawing/2010/diagram" id="0" name="" descr="-External Factors&#10;-Globalization and offshoring&#10;-Changes to employment law&#10;-Health-care costs&#10;-Employee expectations&#10;-Diversity of the workforce&#10;-Changing regulations specific to industry&#10;-Changing demographics of the workforce&#10;-A more highly educated workforce&#10;-La-yoffs and downsizing&#10;-Technology used, such as HR databases&#10;-Increased use of social networking to distribute information to employees&#10;"/>
        </a:ext>
      </dgm:extLst>
    </dgm:pt>
    <dgm:pt modelId="{04922587-32FB-4746-A257-E4B71BADFF12}" type="parTrans" cxnId="{67BF1556-6134-9745-9B1B-6C412A034014}">
      <dgm:prSet/>
      <dgm:spPr/>
      <dgm:t>
        <a:bodyPr/>
        <a:lstStyle/>
        <a:p>
          <a:endParaRPr lang="en-US"/>
        </a:p>
      </dgm:t>
    </dgm:pt>
    <dgm:pt modelId="{9B369865-B4DA-DB4F-A290-96F5A0539386}" type="sibTrans" cxnId="{67BF1556-6134-9745-9B1B-6C412A034014}">
      <dgm:prSet/>
      <dgm:spPr/>
      <dgm:t>
        <a:bodyPr/>
        <a:lstStyle/>
        <a:p>
          <a:endParaRPr lang="en-US"/>
        </a:p>
      </dgm:t>
    </dgm:pt>
    <dgm:pt modelId="{7DD1B7DC-39A2-DC4E-85E8-0DDD66217EE8}">
      <dgm:prSet/>
      <dgm:spPr/>
      <dgm:t>
        <a:bodyPr/>
        <a:lstStyle/>
        <a:p>
          <a:pPr rtl="0"/>
          <a:r>
            <a:rPr lang="en-GB" dirty="0">
              <a:latin typeface="Franklin Gothic Book" panose="020B0503020102020204"/>
            </a:rPr>
            <a:t>Health, safety and employee protection</a:t>
          </a:r>
          <a:endParaRPr lang="en-CA" dirty="0"/>
        </a:p>
      </dgm:t>
      <dgm:extLst>
        <a:ext uri="{E40237B7-FDA0-4F09-8148-C483321AD2D9}">
          <dgm14:cNvPr xmlns:dgm14="http://schemas.microsoft.com/office/drawing/2010/diagram" id="0" name="" descr="-External Factors&#10;-Globalization and offshoring&#10;-Changes to employment law&#10;-Health-care costs&#10;-Employee expectations&#10;-Diversity of the workforce&#10;-Changing regulations specific to industry&#10;-Changing demographics of the workforce&#10;-A more highly educated workforce&#10;-La-yoffs and downsizing&#10;-Technology used, such as HR databases&#10;-Increased use of social networking to distribute information to employees&#10;"/>
        </a:ext>
      </dgm:extLst>
    </dgm:pt>
    <dgm:pt modelId="{BC02E37B-2BC5-AC4D-8C9C-EDE69F0C3B6C}" type="parTrans" cxnId="{AD49F7DD-5DF1-874A-B83D-D1E3715AD71D}">
      <dgm:prSet/>
      <dgm:spPr/>
      <dgm:t>
        <a:bodyPr/>
        <a:lstStyle/>
        <a:p>
          <a:endParaRPr lang="en-US"/>
        </a:p>
      </dgm:t>
    </dgm:pt>
    <dgm:pt modelId="{B6560CF2-15CF-A74A-ADA6-007D6ACB85CF}" type="sibTrans" cxnId="{AD49F7DD-5DF1-874A-B83D-D1E3715AD71D}">
      <dgm:prSet/>
      <dgm:spPr/>
      <dgm:t>
        <a:bodyPr/>
        <a:lstStyle/>
        <a:p>
          <a:endParaRPr lang="en-US"/>
        </a:p>
      </dgm:t>
    </dgm:pt>
    <dgm:pt modelId="{910CD2D6-64B4-4747-82F7-F9A00C8A59F8}">
      <dgm:prSet/>
      <dgm:spPr/>
      <dgm:t>
        <a:bodyPr/>
        <a:lstStyle/>
        <a:p>
          <a:r>
            <a:rPr lang="en-GB" dirty="0"/>
            <a:t>Employee expectations</a:t>
          </a:r>
          <a:endParaRPr lang="en-CA" dirty="0"/>
        </a:p>
      </dgm:t>
      <dgm:extLst>
        <a:ext uri="{E40237B7-FDA0-4F09-8148-C483321AD2D9}">
          <dgm14:cNvPr xmlns:dgm14="http://schemas.microsoft.com/office/drawing/2010/diagram" id="0" name="" descr="-External Factors&#10;-Globalization and offshoring&#10;-Changes to employment law&#10;-Health-care costs&#10;-Employee expectations&#10;-Diversity of the workforce&#10;-Changing regulations specific to industry&#10;-Changing demographics of the workforce&#10;-A more highly educated workforce&#10;-La-yoffs and downsizing&#10;-Technology used, such as HR databases&#10;-Increased use of social networking to distribute information to employees&#10;"/>
        </a:ext>
      </dgm:extLst>
    </dgm:pt>
    <dgm:pt modelId="{F8B6BE67-EB45-6C4E-8406-3D48B96D92C3}" type="parTrans" cxnId="{331DA465-72A8-7C48-9F8F-A5C2E9CDD2F8}">
      <dgm:prSet/>
      <dgm:spPr/>
      <dgm:t>
        <a:bodyPr/>
        <a:lstStyle/>
        <a:p>
          <a:endParaRPr lang="en-US"/>
        </a:p>
      </dgm:t>
    </dgm:pt>
    <dgm:pt modelId="{91E66AF5-633C-1A41-9233-8E2E7D30B986}" type="sibTrans" cxnId="{331DA465-72A8-7C48-9F8F-A5C2E9CDD2F8}">
      <dgm:prSet/>
      <dgm:spPr/>
      <dgm:t>
        <a:bodyPr/>
        <a:lstStyle/>
        <a:p>
          <a:endParaRPr lang="en-US"/>
        </a:p>
      </dgm:t>
    </dgm:pt>
    <dgm:pt modelId="{26985B36-B023-0544-AC95-409E9CA54072}">
      <dgm:prSet/>
      <dgm:spPr/>
      <dgm:t>
        <a:bodyPr/>
        <a:lstStyle/>
        <a:p>
          <a:r>
            <a:rPr lang="en-GB" dirty="0"/>
            <a:t>Diversity of the workforce</a:t>
          </a:r>
          <a:endParaRPr lang="en-CA" dirty="0"/>
        </a:p>
      </dgm:t>
      <dgm:extLst>
        <a:ext uri="{E40237B7-FDA0-4F09-8148-C483321AD2D9}">
          <dgm14:cNvPr xmlns:dgm14="http://schemas.microsoft.com/office/drawing/2010/diagram" id="0" name="" descr="-External Factors&#10;-Globalization and offshoring&#10;-Changes to employment law&#10;-Health-care costs&#10;-Employee expectations&#10;-Diversity of the workforce&#10;-Changing regulations specific to industry&#10;-Changing demographics of the workforce&#10;-A more highly educated workforce&#10;-La-yoffs and downsizing&#10;-Technology used, such as HR databases&#10;-Increased use of social networking to distribute information to employees&#10;"/>
        </a:ext>
      </dgm:extLst>
    </dgm:pt>
    <dgm:pt modelId="{E43E2A5F-4AAC-4C41-A2F2-BCB5A291AD32}" type="parTrans" cxnId="{FC58CF0F-478F-9846-B1B6-AE8855DC9523}">
      <dgm:prSet/>
      <dgm:spPr/>
      <dgm:t>
        <a:bodyPr/>
        <a:lstStyle/>
        <a:p>
          <a:endParaRPr lang="en-US"/>
        </a:p>
      </dgm:t>
    </dgm:pt>
    <dgm:pt modelId="{60D333FF-767B-D54E-BF35-4838A6A09B6F}" type="sibTrans" cxnId="{FC58CF0F-478F-9846-B1B6-AE8855DC9523}">
      <dgm:prSet/>
      <dgm:spPr/>
      <dgm:t>
        <a:bodyPr/>
        <a:lstStyle/>
        <a:p>
          <a:endParaRPr lang="en-US"/>
        </a:p>
      </dgm:t>
    </dgm:pt>
    <dgm:pt modelId="{F319F9F5-4A46-1440-8D68-29F840B56F77}">
      <dgm:prSet/>
      <dgm:spPr/>
      <dgm:t>
        <a:bodyPr/>
        <a:lstStyle/>
        <a:p>
          <a:r>
            <a:rPr lang="en-GB" dirty="0"/>
            <a:t>Changing regulations specific to industry</a:t>
          </a:r>
          <a:endParaRPr lang="en-CA" dirty="0"/>
        </a:p>
      </dgm:t>
      <dgm:extLst>
        <a:ext uri="{E40237B7-FDA0-4F09-8148-C483321AD2D9}">
          <dgm14:cNvPr xmlns:dgm14="http://schemas.microsoft.com/office/drawing/2010/diagram" id="0" name="" descr="-External Factors&#10;-Globalization and offshoring&#10;-Changes to employment law&#10;-Health-care costs&#10;-Employee expectations&#10;-Diversity of the workforce&#10;-Changing regulations specific to industry&#10;-Changing demographics of the workforce&#10;-A more highly educated workforce&#10;-La-yoffs and downsizing&#10;-Technology used, such as HR databases&#10;-Increased use of social networking to distribute information to employees&#10;"/>
        </a:ext>
      </dgm:extLst>
    </dgm:pt>
    <dgm:pt modelId="{9DA0862C-7816-C74E-A67A-8F1FE0926AE8}" type="parTrans" cxnId="{82519A68-7798-2544-9063-BD5388C84354}">
      <dgm:prSet/>
      <dgm:spPr/>
      <dgm:t>
        <a:bodyPr/>
        <a:lstStyle/>
        <a:p>
          <a:endParaRPr lang="en-US"/>
        </a:p>
      </dgm:t>
    </dgm:pt>
    <dgm:pt modelId="{C15E96C3-3208-3742-8D5D-6A1A4D178CA8}" type="sibTrans" cxnId="{82519A68-7798-2544-9063-BD5388C84354}">
      <dgm:prSet/>
      <dgm:spPr/>
      <dgm:t>
        <a:bodyPr/>
        <a:lstStyle/>
        <a:p>
          <a:endParaRPr lang="en-US"/>
        </a:p>
      </dgm:t>
    </dgm:pt>
    <dgm:pt modelId="{F331283E-8B44-6948-9DA7-D31D2544F2D4}">
      <dgm:prSet/>
      <dgm:spPr/>
      <dgm:t>
        <a:bodyPr/>
        <a:lstStyle/>
        <a:p>
          <a:r>
            <a:rPr lang="en-GB" dirty="0"/>
            <a:t>Changing demographics of the workforce</a:t>
          </a:r>
          <a:endParaRPr lang="en-CA" dirty="0"/>
        </a:p>
      </dgm:t>
      <dgm:extLst>
        <a:ext uri="{E40237B7-FDA0-4F09-8148-C483321AD2D9}">
          <dgm14:cNvPr xmlns:dgm14="http://schemas.microsoft.com/office/drawing/2010/diagram" id="0" name="" descr="-External Factors&#10;-Globalization and offshoring&#10;-Changes to employment law&#10;-Health-care costs&#10;-Employee expectations&#10;-Diversity of the workforce&#10;-Changing regulations specific to industry&#10;-Changing demographics of the workforce&#10;-A more highly educated workforce&#10;-La-yoffs and downsizing&#10;-Technology used, such as HR databases&#10;-Increased use of social networking to distribute information to employees&#10;"/>
        </a:ext>
      </dgm:extLst>
    </dgm:pt>
    <dgm:pt modelId="{8419A350-E784-CF48-BCC4-F9FE531DC29B}" type="parTrans" cxnId="{BC1ED690-EC9E-144B-81E6-C5BB42D63B0B}">
      <dgm:prSet/>
      <dgm:spPr/>
      <dgm:t>
        <a:bodyPr/>
        <a:lstStyle/>
        <a:p>
          <a:endParaRPr lang="en-US"/>
        </a:p>
      </dgm:t>
    </dgm:pt>
    <dgm:pt modelId="{0260B927-B1B5-474E-A0B1-BF0A2B37DE62}" type="sibTrans" cxnId="{BC1ED690-EC9E-144B-81E6-C5BB42D63B0B}">
      <dgm:prSet/>
      <dgm:spPr/>
      <dgm:t>
        <a:bodyPr/>
        <a:lstStyle/>
        <a:p>
          <a:endParaRPr lang="en-US"/>
        </a:p>
      </dgm:t>
    </dgm:pt>
    <dgm:pt modelId="{AB996E61-6223-5945-8D7F-D5D636682CF8}">
      <dgm:prSet/>
      <dgm:spPr/>
      <dgm:t>
        <a:bodyPr/>
        <a:lstStyle/>
        <a:p>
          <a:r>
            <a:rPr lang="en-GB" dirty="0"/>
            <a:t>A more highly educated workforce</a:t>
          </a:r>
          <a:endParaRPr lang="en-CA" dirty="0"/>
        </a:p>
      </dgm:t>
      <dgm:extLst>
        <a:ext uri="{E40237B7-FDA0-4F09-8148-C483321AD2D9}">
          <dgm14:cNvPr xmlns:dgm14="http://schemas.microsoft.com/office/drawing/2010/diagram" id="0" name="" descr="-External Factors&#10;-Globalization and offshoring&#10;-Changes to employment law&#10;-Health-care costs&#10;-Employee expectations&#10;-Diversity of the workforce&#10;-Changing regulations specific to industry&#10;-Changing demographics of the workforce&#10;-A more highly educated workforce&#10;-La-yoffs and downsizing&#10;-Technology used, such as HR databases&#10;-Increased use of social networking to distribute information to employees&#10;"/>
        </a:ext>
      </dgm:extLst>
    </dgm:pt>
    <dgm:pt modelId="{628930E8-5DDD-2842-828C-8EFF2F04C1D9}" type="parTrans" cxnId="{D2DA7A4A-2768-044D-8EFC-A61CE409E32D}">
      <dgm:prSet/>
      <dgm:spPr/>
      <dgm:t>
        <a:bodyPr/>
        <a:lstStyle/>
        <a:p>
          <a:endParaRPr lang="en-US"/>
        </a:p>
      </dgm:t>
    </dgm:pt>
    <dgm:pt modelId="{01003F07-A3CB-9548-855F-CD336900C02F}" type="sibTrans" cxnId="{D2DA7A4A-2768-044D-8EFC-A61CE409E32D}">
      <dgm:prSet/>
      <dgm:spPr/>
      <dgm:t>
        <a:bodyPr/>
        <a:lstStyle/>
        <a:p>
          <a:endParaRPr lang="en-US"/>
        </a:p>
      </dgm:t>
    </dgm:pt>
    <dgm:pt modelId="{1AC3FFB8-56E1-0944-9A06-A1B7B20DB56D}">
      <dgm:prSet/>
      <dgm:spPr/>
      <dgm:t>
        <a:bodyPr/>
        <a:lstStyle/>
        <a:p>
          <a:r>
            <a:rPr lang="en-GB" dirty="0"/>
            <a:t>Layoffs and downsizing</a:t>
          </a:r>
          <a:endParaRPr lang="en-CA" dirty="0"/>
        </a:p>
      </dgm:t>
      <dgm:extLst>
        <a:ext uri="{E40237B7-FDA0-4F09-8148-C483321AD2D9}">
          <dgm14:cNvPr xmlns:dgm14="http://schemas.microsoft.com/office/drawing/2010/diagram" id="0" name="" descr="-External Factors&#10;-Globalization and offshoring&#10;-Changes to employment law&#10;-Health-care costs&#10;-Employee expectations&#10;-Diversity of the workforce&#10;-Changing regulations specific to industry&#10;-Changing demographics of the workforce&#10;-A more highly educated workforce&#10;-La-yoffs and downsizing&#10;-Technology used, such as HR databases&#10;-Increased use of social networking to distribute information to employees&#10;"/>
        </a:ext>
      </dgm:extLst>
    </dgm:pt>
    <dgm:pt modelId="{BA58E21D-FCF0-8542-A3EC-9224F84A3522}" type="parTrans" cxnId="{88523239-DA20-C448-A930-D28C998D5373}">
      <dgm:prSet/>
      <dgm:spPr/>
      <dgm:t>
        <a:bodyPr/>
        <a:lstStyle/>
        <a:p>
          <a:endParaRPr lang="en-US"/>
        </a:p>
      </dgm:t>
    </dgm:pt>
    <dgm:pt modelId="{25C9E8DF-EFC8-9745-893E-1759BA20AC23}" type="sibTrans" cxnId="{88523239-DA20-C448-A930-D28C998D5373}">
      <dgm:prSet/>
      <dgm:spPr/>
      <dgm:t>
        <a:bodyPr/>
        <a:lstStyle/>
        <a:p>
          <a:endParaRPr lang="en-US"/>
        </a:p>
      </dgm:t>
    </dgm:pt>
    <dgm:pt modelId="{244860F6-78E6-184E-94FE-67629BACA0BA}">
      <dgm:prSet/>
      <dgm:spPr/>
      <dgm:t>
        <a:bodyPr/>
        <a:lstStyle/>
        <a:p>
          <a:r>
            <a:rPr lang="en-GB" dirty="0"/>
            <a:t>Technology used, such as HR databases</a:t>
          </a:r>
          <a:endParaRPr lang="en-CA" dirty="0"/>
        </a:p>
      </dgm:t>
      <dgm:extLst>
        <a:ext uri="{E40237B7-FDA0-4F09-8148-C483321AD2D9}">
          <dgm14:cNvPr xmlns:dgm14="http://schemas.microsoft.com/office/drawing/2010/diagram" id="0" name="" descr="-External Factors&#10;-Globalization and offshoring&#10;-Changes to employment law&#10;-Health-care costs&#10;-Employee expectations&#10;-Diversity of the workforce&#10;-Changing regulations specific to industry&#10;-Changing demographics of the workforce&#10;-A more highly educated workforce&#10;-La-yoffs and downsizing&#10;-Technology used, such as HR databases&#10;-Increased use of social networking to distribute information to employees&#10;"/>
        </a:ext>
      </dgm:extLst>
    </dgm:pt>
    <dgm:pt modelId="{C6E1ACD1-D08A-874D-94F8-40CF5BF3488A}" type="parTrans" cxnId="{5DEC661D-C03E-2347-8A1C-29A3BF99322A}">
      <dgm:prSet/>
      <dgm:spPr/>
      <dgm:t>
        <a:bodyPr/>
        <a:lstStyle/>
        <a:p>
          <a:endParaRPr lang="en-US"/>
        </a:p>
      </dgm:t>
    </dgm:pt>
    <dgm:pt modelId="{9D0D8AAD-A087-D248-9055-AE52C8E18BF8}" type="sibTrans" cxnId="{5DEC661D-C03E-2347-8A1C-29A3BF99322A}">
      <dgm:prSet/>
      <dgm:spPr/>
      <dgm:t>
        <a:bodyPr/>
        <a:lstStyle/>
        <a:p>
          <a:endParaRPr lang="en-US"/>
        </a:p>
      </dgm:t>
    </dgm:pt>
    <dgm:pt modelId="{E549AD8D-42B3-EA41-8187-F9EB5FA5BFC5}">
      <dgm:prSet/>
      <dgm:spPr/>
      <dgm:t>
        <a:bodyPr/>
        <a:lstStyle/>
        <a:p>
          <a:pPr rtl="0"/>
          <a:r>
            <a:rPr lang="en-GB" dirty="0"/>
            <a:t>Increased use of social networking</a:t>
          </a:r>
          <a:r>
            <a:rPr lang="en-GB" dirty="0">
              <a:latin typeface="Franklin Gothic Book" panose="020B0503020102020204"/>
            </a:rPr>
            <a:t> </a:t>
          </a:r>
          <a:endParaRPr lang="en-CA" dirty="0"/>
        </a:p>
      </dgm:t>
      <dgm:extLst>
        <a:ext uri="{E40237B7-FDA0-4F09-8148-C483321AD2D9}">
          <dgm14:cNvPr xmlns:dgm14="http://schemas.microsoft.com/office/drawing/2010/diagram" id="0" name="" descr="-External Factors&#10;-Globalization and offshoring&#10;-Changes to employment law&#10;-Health-care costs&#10;-Employee expectations&#10;-Diversity of the workforce&#10;-Changing regulations specific to industry&#10;-Changing demographics of the workforce&#10;-A more highly educated workforce&#10;-La-yoffs and downsizing&#10;-Technology used, such as HR databases&#10;-Increased use of social networking to distribute information to employees&#10;"/>
        </a:ext>
      </dgm:extLst>
    </dgm:pt>
    <dgm:pt modelId="{FEE59D85-7399-024A-A29F-2062EA0DE50A}" type="parTrans" cxnId="{F79AC855-12E9-1B4A-9CAF-28943748104E}">
      <dgm:prSet/>
      <dgm:spPr/>
      <dgm:t>
        <a:bodyPr/>
        <a:lstStyle/>
        <a:p>
          <a:endParaRPr lang="en-US"/>
        </a:p>
      </dgm:t>
    </dgm:pt>
    <dgm:pt modelId="{CBD2D02E-9348-4F43-B653-0292AEEBF3EF}" type="sibTrans" cxnId="{F79AC855-12E9-1B4A-9CAF-28943748104E}">
      <dgm:prSet/>
      <dgm:spPr/>
      <dgm:t>
        <a:bodyPr/>
        <a:lstStyle/>
        <a:p>
          <a:endParaRPr lang="en-US"/>
        </a:p>
      </dgm:t>
    </dgm:pt>
    <dgm:pt modelId="{3C362EC7-7A06-C44F-A2B2-E80C6628B2CE}" type="pres">
      <dgm:prSet presAssocID="{1A407EB8-C16B-C443-832A-3C3382CA86BF}" presName="diagram" presStyleCnt="0">
        <dgm:presLayoutVars>
          <dgm:dir/>
          <dgm:resizeHandles val="exact"/>
        </dgm:presLayoutVars>
      </dgm:prSet>
      <dgm:spPr/>
    </dgm:pt>
    <dgm:pt modelId="{513B82AC-1902-7443-BE0E-B5328848CC5C}" type="pres">
      <dgm:prSet presAssocID="{711F3DE0-1D57-434F-A013-F6B2EF630606}" presName="node" presStyleLbl="node1" presStyleIdx="0" presStyleCnt="11">
        <dgm:presLayoutVars>
          <dgm:bulletEnabled val="1"/>
        </dgm:presLayoutVars>
      </dgm:prSet>
      <dgm:spPr/>
    </dgm:pt>
    <dgm:pt modelId="{2EA74A08-2822-F041-B170-1AC40D7FCA51}" type="pres">
      <dgm:prSet presAssocID="{4F1731B9-05A1-3848-B9D3-20AE4EF845B9}" presName="sibTrans" presStyleCnt="0"/>
      <dgm:spPr/>
    </dgm:pt>
    <dgm:pt modelId="{80411288-A33B-C541-9C3F-3213F2842AEF}" type="pres">
      <dgm:prSet presAssocID="{309C9BCC-5B79-014B-9CD4-9A8D38D12968}" presName="node" presStyleLbl="node1" presStyleIdx="1" presStyleCnt="11">
        <dgm:presLayoutVars>
          <dgm:bulletEnabled val="1"/>
        </dgm:presLayoutVars>
      </dgm:prSet>
      <dgm:spPr/>
    </dgm:pt>
    <dgm:pt modelId="{BED3B1E1-DF40-8647-9397-4126543DAF26}" type="pres">
      <dgm:prSet presAssocID="{9B369865-B4DA-DB4F-A290-96F5A0539386}" presName="sibTrans" presStyleCnt="0"/>
      <dgm:spPr/>
    </dgm:pt>
    <dgm:pt modelId="{C29E5A32-5E28-BF43-B0F5-776736C15F23}" type="pres">
      <dgm:prSet presAssocID="{7DD1B7DC-39A2-DC4E-85E8-0DDD66217EE8}" presName="node" presStyleLbl="node1" presStyleIdx="2" presStyleCnt="11">
        <dgm:presLayoutVars>
          <dgm:bulletEnabled val="1"/>
        </dgm:presLayoutVars>
      </dgm:prSet>
      <dgm:spPr/>
    </dgm:pt>
    <dgm:pt modelId="{6B47360F-D0B5-2C45-8DEF-9936E783A436}" type="pres">
      <dgm:prSet presAssocID="{B6560CF2-15CF-A74A-ADA6-007D6ACB85CF}" presName="sibTrans" presStyleCnt="0"/>
      <dgm:spPr/>
    </dgm:pt>
    <dgm:pt modelId="{D8ECF096-8266-5542-BFC4-EF59558EDA2B}" type="pres">
      <dgm:prSet presAssocID="{910CD2D6-64B4-4747-82F7-F9A00C8A59F8}" presName="node" presStyleLbl="node1" presStyleIdx="3" presStyleCnt="11">
        <dgm:presLayoutVars>
          <dgm:bulletEnabled val="1"/>
        </dgm:presLayoutVars>
      </dgm:prSet>
      <dgm:spPr/>
    </dgm:pt>
    <dgm:pt modelId="{034E587D-1D68-984B-87A4-6F33483E0197}" type="pres">
      <dgm:prSet presAssocID="{91E66AF5-633C-1A41-9233-8E2E7D30B986}" presName="sibTrans" presStyleCnt="0"/>
      <dgm:spPr/>
    </dgm:pt>
    <dgm:pt modelId="{5C8EB534-E212-4F45-AA30-C302B076FCD6}" type="pres">
      <dgm:prSet presAssocID="{26985B36-B023-0544-AC95-409E9CA54072}" presName="node" presStyleLbl="node1" presStyleIdx="4" presStyleCnt="11">
        <dgm:presLayoutVars>
          <dgm:bulletEnabled val="1"/>
        </dgm:presLayoutVars>
      </dgm:prSet>
      <dgm:spPr/>
    </dgm:pt>
    <dgm:pt modelId="{CDF6F827-2C9E-874D-86C7-31805E9F4402}" type="pres">
      <dgm:prSet presAssocID="{60D333FF-767B-D54E-BF35-4838A6A09B6F}" presName="sibTrans" presStyleCnt="0"/>
      <dgm:spPr/>
    </dgm:pt>
    <dgm:pt modelId="{021A42E0-E727-4742-BC05-CAAB6DA277A0}" type="pres">
      <dgm:prSet presAssocID="{F319F9F5-4A46-1440-8D68-29F840B56F77}" presName="node" presStyleLbl="node1" presStyleIdx="5" presStyleCnt="11">
        <dgm:presLayoutVars>
          <dgm:bulletEnabled val="1"/>
        </dgm:presLayoutVars>
      </dgm:prSet>
      <dgm:spPr/>
    </dgm:pt>
    <dgm:pt modelId="{1B578162-0195-134E-A589-FED731A8E467}" type="pres">
      <dgm:prSet presAssocID="{C15E96C3-3208-3742-8D5D-6A1A4D178CA8}" presName="sibTrans" presStyleCnt="0"/>
      <dgm:spPr/>
    </dgm:pt>
    <dgm:pt modelId="{76F6E211-17A3-E94F-8A31-0D2010410841}" type="pres">
      <dgm:prSet presAssocID="{F331283E-8B44-6948-9DA7-D31D2544F2D4}" presName="node" presStyleLbl="node1" presStyleIdx="6" presStyleCnt="11">
        <dgm:presLayoutVars>
          <dgm:bulletEnabled val="1"/>
        </dgm:presLayoutVars>
      </dgm:prSet>
      <dgm:spPr/>
    </dgm:pt>
    <dgm:pt modelId="{9A46F41D-2599-2A47-A1CA-D589045A1BBC}" type="pres">
      <dgm:prSet presAssocID="{0260B927-B1B5-474E-A0B1-BF0A2B37DE62}" presName="sibTrans" presStyleCnt="0"/>
      <dgm:spPr/>
    </dgm:pt>
    <dgm:pt modelId="{7B4B5816-0035-3D4A-9C16-4AEA012190FA}" type="pres">
      <dgm:prSet presAssocID="{AB996E61-6223-5945-8D7F-D5D636682CF8}" presName="node" presStyleLbl="node1" presStyleIdx="7" presStyleCnt="11">
        <dgm:presLayoutVars>
          <dgm:bulletEnabled val="1"/>
        </dgm:presLayoutVars>
      </dgm:prSet>
      <dgm:spPr/>
    </dgm:pt>
    <dgm:pt modelId="{14C28110-7CF9-A54A-9569-0B9B960B4A4B}" type="pres">
      <dgm:prSet presAssocID="{01003F07-A3CB-9548-855F-CD336900C02F}" presName="sibTrans" presStyleCnt="0"/>
      <dgm:spPr/>
    </dgm:pt>
    <dgm:pt modelId="{60F12A64-BDAD-1E4D-BC40-184D487C53D0}" type="pres">
      <dgm:prSet presAssocID="{1AC3FFB8-56E1-0944-9A06-A1B7B20DB56D}" presName="node" presStyleLbl="node1" presStyleIdx="8" presStyleCnt="11">
        <dgm:presLayoutVars>
          <dgm:bulletEnabled val="1"/>
        </dgm:presLayoutVars>
      </dgm:prSet>
      <dgm:spPr/>
    </dgm:pt>
    <dgm:pt modelId="{A682EE8E-1063-854B-94C7-CE1107E4700A}" type="pres">
      <dgm:prSet presAssocID="{25C9E8DF-EFC8-9745-893E-1759BA20AC23}" presName="sibTrans" presStyleCnt="0"/>
      <dgm:spPr/>
    </dgm:pt>
    <dgm:pt modelId="{9F5CD678-6F74-1B40-A9EA-7AAFD7F17C76}" type="pres">
      <dgm:prSet presAssocID="{244860F6-78E6-184E-94FE-67629BACA0BA}" presName="node" presStyleLbl="node1" presStyleIdx="9" presStyleCnt="11">
        <dgm:presLayoutVars>
          <dgm:bulletEnabled val="1"/>
        </dgm:presLayoutVars>
      </dgm:prSet>
      <dgm:spPr/>
    </dgm:pt>
    <dgm:pt modelId="{02180AE7-4EF4-AF48-AEF8-1A1219657BD1}" type="pres">
      <dgm:prSet presAssocID="{9D0D8AAD-A087-D248-9055-AE52C8E18BF8}" presName="sibTrans" presStyleCnt="0"/>
      <dgm:spPr/>
    </dgm:pt>
    <dgm:pt modelId="{3E3CFBD4-94DB-854F-AB03-A573EF032AE1}" type="pres">
      <dgm:prSet presAssocID="{E549AD8D-42B3-EA41-8187-F9EB5FA5BFC5}" presName="node" presStyleLbl="node1" presStyleIdx="10" presStyleCnt="11">
        <dgm:presLayoutVars>
          <dgm:bulletEnabled val="1"/>
        </dgm:presLayoutVars>
      </dgm:prSet>
      <dgm:spPr/>
    </dgm:pt>
  </dgm:ptLst>
  <dgm:cxnLst>
    <dgm:cxn modelId="{FC58CF0F-478F-9846-B1B6-AE8855DC9523}" srcId="{1A407EB8-C16B-C443-832A-3C3382CA86BF}" destId="{26985B36-B023-0544-AC95-409E9CA54072}" srcOrd="4" destOrd="0" parTransId="{E43E2A5F-4AAC-4C41-A2F2-BCB5A291AD32}" sibTransId="{60D333FF-767B-D54E-BF35-4838A6A09B6F}"/>
    <dgm:cxn modelId="{8A608214-A3EB-48C3-9F45-D41847C0911B}" type="presOf" srcId="{F331283E-8B44-6948-9DA7-D31D2544F2D4}" destId="{76F6E211-17A3-E94F-8A31-0D2010410841}" srcOrd="0" destOrd="0" presId="urn:microsoft.com/office/officeart/2005/8/layout/default"/>
    <dgm:cxn modelId="{5DEC661D-C03E-2347-8A1C-29A3BF99322A}" srcId="{1A407EB8-C16B-C443-832A-3C3382CA86BF}" destId="{244860F6-78E6-184E-94FE-67629BACA0BA}" srcOrd="9" destOrd="0" parTransId="{C6E1ACD1-D08A-874D-94F8-40CF5BF3488A}" sibTransId="{9D0D8AAD-A087-D248-9055-AE52C8E18BF8}"/>
    <dgm:cxn modelId="{AD4C722C-21D2-41D6-A220-7D075A55525C}" type="presOf" srcId="{309C9BCC-5B79-014B-9CD4-9A8D38D12968}" destId="{80411288-A33B-C541-9C3F-3213F2842AEF}" srcOrd="0" destOrd="0" presId="urn:microsoft.com/office/officeart/2005/8/layout/default"/>
    <dgm:cxn modelId="{2F24852F-4EE3-5848-AAE5-6B8A24702BF0}" type="presOf" srcId="{1A407EB8-C16B-C443-832A-3C3382CA86BF}" destId="{3C362EC7-7A06-C44F-A2B2-E80C6628B2CE}" srcOrd="0" destOrd="0" presId="urn:microsoft.com/office/officeart/2005/8/layout/default"/>
    <dgm:cxn modelId="{88523239-DA20-C448-A930-D28C998D5373}" srcId="{1A407EB8-C16B-C443-832A-3C3382CA86BF}" destId="{1AC3FFB8-56E1-0944-9A06-A1B7B20DB56D}" srcOrd="8" destOrd="0" parTransId="{BA58E21D-FCF0-8542-A3EC-9224F84A3522}" sibTransId="{25C9E8DF-EFC8-9745-893E-1759BA20AC23}"/>
    <dgm:cxn modelId="{331DA465-72A8-7C48-9F8F-A5C2E9CDD2F8}" srcId="{1A407EB8-C16B-C443-832A-3C3382CA86BF}" destId="{910CD2D6-64B4-4747-82F7-F9A00C8A59F8}" srcOrd="3" destOrd="0" parTransId="{F8B6BE67-EB45-6C4E-8406-3D48B96D92C3}" sibTransId="{91E66AF5-633C-1A41-9233-8E2E7D30B986}"/>
    <dgm:cxn modelId="{59F48A47-F12A-41A5-89F7-2D6F4093B2E3}" type="presOf" srcId="{711F3DE0-1D57-434F-A013-F6B2EF630606}" destId="{513B82AC-1902-7443-BE0E-B5328848CC5C}" srcOrd="0" destOrd="0" presId="urn:microsoft.com/office/officeart/2005/8/layout/default"/>
    <dgm:cxn modelId="{82519A68-7798-2544-9063-BD5388C84354}" srcId="{1A407EB8-C16B-C443-832A-3C3382CA86BF}" destId="{F319F9F5-4A46-1440-8D68-29F840B56F77}" srcOrd="5" destOrd="0" parTransId="{9DA0862C-7816-C74E-A67A-8F1FE0926AE8}" sibTransId="{C15E96C3-3208-3742-8D5D-6A1A4D178CA8}"/>
    <dgm:cxn modelId="{D2DA7A4A-2768-044D-8EFC-A61CE409E32D}" srcId="{1A407EB8-C16B-C443-832A-3C3382CA86BF}" destId="{AB996E61-6223-5945-8D7F-D5D636682CF8}" srcOrd="7" destOrd="0" parTransId="{628930E8-5DDD-2842-828C-8EFF2F04C1D9}" sibTransId="{01003F07-A3CB-9548-855F-CD336900C02F}"/>
    <dgm:cxn modelId="{6FD80A4B-AFB0-4D56-8E93-0048E65FBF42}" type="presOf" srcId="{F319F9F5-4A46-1440-8D68-29F840B56F77}" destId="{021A42E0-E727-4742-BC05-CAAB6DA277A0}" srcOrd="0" destOrd="0" presId="urn:microsoft.com/office/officeart/2005/8/layout/default"/>
    <dgm:cxn modelId="{F79AC855-12E9-1B4A-9CAF-28943748104E}" srcId="{1A407EB8-C16B-C443-832A-3C3382CA86BF}" destId="{E549AD8D-42B3-EA41-8187-F9EB5FA5BFC5}" srcOrd="10" destOrd="0" parTransId="{FEE59D85-7399-024A-A29F-2062EA0DE50A}" sibTransId="{CBD2D02E-9348-4F43-B653-0292AEEBF3EF}"/>
    <dgm:cxn modelId="{67BF1556-6134-9745-9B1B-6C412A034014}" srcId="{1A407EB8-C16B-C443-832A-3C3382CA86BF}" destId="{309C9BCC-5B79-014B-9CD4-9A8D38D12968}" srcOrd="1" destOrd="0" parTransId="{04922587-32FB-4746-A257-E4B71BADFF12}" sibTransId="{9B369865-B4DA-DB4F-A290-96F5A0539386}"/>
    <dgm:cxn modelId="{B9B04557-8B4C-4BBB-9178-FF61929E9EC3}" type="presOf" srcId="{910CD2D6-64B4-4747-82F7-F9A00C8A59F8}" destId="{D8ECF096-8266-5542-BFC4-EF59558EDA2B}" srcOrd="0" destOrd="0" presId="urn:microsoft.com/office/officeart/2005/8/layout/default"/>
    <dgm:cxn modelId="{BC1ED690-EC9E-144B-81E6-C5BB42D63B0B}" srcId="{1A407EB8-C16B-C443-832A-3C3382CA86BF}" destId="{F331283E-8B44-6948-9DA7-D31D2544F2D4}" srcOrd="6" destOrd="0" parTransId="{8419A350-E784-CF48-BCC4-F9FE531DC29B}" sibTransId="{0260B927-B1B5-474E-A0B1-BF0A2B37DE62}"/>
    <dgm:cxn modelId="{BA624D92-6B9D-442D-9114-5AF533FEEAAD}" type="presOf" srcId="{7DD1B7DC-39A2-DC4E-85E8-0DDD66217EE8}" destId="{C29E5A32-5E28-BF43-B0F5-776736C15F23}" srcOrd="0" destOrd="0" presId="urn:microsoft.com/office/officeart/2005/8/layout/default"/>
    <dgm:cxn modelId="{F94EF89C-18CE-44CD-A7F1-1A7266EAED05}" type="presOf" srcId="{AB996E61-6223-5945-8D7F-D5D636682CF8}" destId="{7B4B5816-0035-3D4A-9C16-4AEA012190FA}" srcOrd="0" destOrd="0" presId="urn:microsoft.com/office/officeart/2005/8/layout/default"/>
    <dgm:cxn modelId="{8E04BFC0-8E9F-4FED-AD33-4B6BADB97B04}" type="presOf" srcId="{244860F6-78E6-184E-94FE-67629BACA0BA}" destId="{9F5CD678-6F74-1B40-A9EA-7AAFD7F17C76}" srcOrd="0" destOrd="0" presId="urn:microsoft.com/office/officeart/2005/8/layout/default"/>
    <dgm:cxn modelId="{FC93E9C3-12A1-4382-8A5B-DF26F7FCD9B4}" type="presOf" srcId="{E549AD8D-42B3-EA41-8187-F9EB5FA5BFC5}" destId="{3E3CFBD4-94DB-854F-AB03-A573EF032AE1}" srcOrd="0" destOrd="0" presId="urn:microsoft.com/office/officeart/2005/8/layout/default"/>
    <dgm:cxn modelId="{891089C8-63D8-44D0-AFED-E613907C7838}" type="presOf" srcId="{26985B36-B023-0544-AC95-409E9CA54072}" destId="{5C8EB534-E212-4F45-AA30-C302B076FCD6}" srcOrd="0" destOrd="0" presId="urn:microsoft.com/office/officeart/2005/8/layout/default"/>
    <dgm:cxn modelId="{AD49F7DD-5DF1-874A-B83D-D1E3715AD71D}" srcId="{1A407EB8-C16B-C443-832A-3C3382CA86BF}" destId="{7DD1B7DC-39A2-DC4E-85E8-0DDD66217EE8}" srcOrd="2" destOrd="0" parTransId="{BC02E37B-2BC5-AC4D-8C9C-EDE69F0C3B6C}" sibTransId="{B6560CF2-15CF-A74A-ADA6-007D6ACB85CF}"/>
    <dgm:cxn modelId="{053760EB-EED0-4B8E-97E5-64BEE9505E46}" type="presOf" srcId="{1AC3FFB8-56E1-0944-9A06-A1B7B20DB56D}" destId="{60F12A64-BDAD-1E4D-BC40-184D487C53D0}" srcOrd="0" destOrd="0" presId="urn:microsoft.com/office/officeart/2005/8/layout/default"/>
    <dgm:cxn modelId="{A8E567FD-4F59-0B4C-9202-2248ED2C6C7F}" srcId="{1A407EB8-C16B-C443-832A-3C3382CA86BF}" destId="{711F3DE0-1D57-434F-A013-F6B2EF630606}" srcOrd="0" destOrd="0" parTransId="{94D904B6-70E4-1C4E-998A-BE666B6860CB}" sibTransId="{4F1731B9-05A1-3848-B9D3-20AE4EF845B9}"/>
    <dgm:cxn modelId="{1E9D330D-9713-427E-AC81-F7DB6886E8FB}" type="presParOf" srcId="{3C362EC7-7A06-C44F-A2B2-E80C6628B2CE}" destId="{513B82AC-1902-7443-BE0E-B5328848CC5C}" srcOrd="0" destOrd="0" presId="urn:microsoft.com/office/officeart/2005/8/layout/default"/>
    <dgm:cxn modelId="{5BF6AFA1-C11D-4D18-88F6-CBD0AFDCF437}" type="presParOf" srcId="{3C362EC7-7A06-C44F-A2B2-E80C6628B2CE}" destId="{2EA74A08-2822-F041-B170-1AC40D7FCA51}" srcOrd="1" destOrd="0" presId="urn:microsoft.com/office/officeart/2005/8/layout/default"/>
    <dgm:cxn modelId="{993F0595-9DF0-4241-BD29-01A419C47D8B}" type="presParOf" srcId="{3C362EC7-7A06-C44F-A2B2-E80C6628B2CE}" destId="{80411288-A33B-C541-9C3F-3213F2842AEF}" srcOrd="2" destOrd="0" presId="urn:microsoft.com/office/officeart/2005/8/layout/default"/>
    <dgm:cxn modelId="{83084BD5-6659-4DB8-AC32-CFCCEA646273}" type="presParOf" srcId="{3C362EC7-7A06-C44F-A2B2-E80C6628B2CE}" destId="{BED3B1E1-DF40-8647-9397-4126543DAF26}" srcOrd="3" destOrd="0" presId="urn:microsoft.com/office/officeart/2005/8/layout/default"/>
    <dgm:cxn modelId="{C2E93884-90C8-41A8-9E8E-730D5C129268}" type="presParOf" srcId="{3C362EC7-7A06-C44F-A2B2-E80C6628B2CE}" destId="{C29E5A32-5E28-BF43-B0F5-776736C15F23}" srcOrd="4" destOrd="0" presId="urn:microsoft.com/office/officeart/2005/8/layout/default"/>
    <dgm:cxn modelId="{B63C15BD-EAAF-4955-B84F-604D525E1C75}" type="presParOf" srcId="{3C362EC7-7A06-C44F-A2B2-E80C6628B2CE}" destId="{6B47360F-D0B5-2C45-8DEF-9936E783A436}" srcOrd="5" destOrd="0" presId="urn:microsoft.com/office/officeart/2005/8/layout/default"/>
    <dgm:cxn modelId="{7566B9A9-ADB1-473B-8F40-BE7F639A1920}" type="presParOf" srcId="{3C362EC7-7A06-C44F-A2B2-E80C6628B2CE}" destId="{D8ECF096-8266-5542-BFC4-EF59558EDA2B}" srcOrd="6" destOrd="0" presId="urn:microsoft.com/office/officeart/2005/8/layout/default"/>
    <dgm:cxn modelId="{931604D5-495D-4579-A3F4-7F5BC5CD46F7}" type="presParOf" srcId="{3C362EC7-7A06-C44F-A2B2-E80C6628B2CE}" destId="{034E587D-1D68-984B-87A4-6F33483E0197}" srcOrd="7" destOrd="0" presId="urn:microsoft.com/office/officeart/2005/8/layout/default"/>
    <dgm:cxn modelId="{7E70B9D9-6E33-44A2-8C5B-B7FFBA541733}" type="presParOf" srcId="{3C362EC7-7A06-C44F-A2B2-E80C6628B2CE}" destId="{5C8EB534-E212-4F45-AA30-C302B076FCD6}" srcOrd="8" destOrd="0" presId="urn:microsoft.com/office/officeart/2005/8/layout/default"/>
    <dgm:cxn modelId="{F6B1E2B2-7BD9-4F96-8311-449E739B4598}" type="presParOf" srcId="{3C362EC7-7A06-C44F-A2B2-E80C6628B2CE}" destId="{CDF6F827-2C9E-874D-86C7-31805E9F4402}" srcOrd="9" destOrd="0" presId="urn:microsoft.com/office/officeart/2005/8/layout/default"/>
    <dgm:cxn modelId="{6AF41F44-447D-475B-ACF3-B308BE196F35}" type="presParOf" srcId="{3C362EC7-7A06-C44F-A2B2-E80C6628B2CE}" destId="{021A42E0-E727-4742-BC05-CAAB6DA277A0}" srcOrd="10" destOrd="0" presId="urn:microsoft.com/office/officeart/2005/8/layout/default"/>
    <dgm:cxn modelId="{32FE561E-9A94-4127-81CD-37B2B22D2F90}" type="presParOf" srcId="{3C362EC7-7A06-C44F-A2B2-E80C6628B2CE}" destId="{1B578162-0195-134E-A589-FED731A8E467}" srcOrd="11" destOrd="0" presId="urn:microsoft.com/office/officeart/2005/8/layout/default"/>
    <dgm:cxn modelId="{668E70CB-E4FA-4E05-AFF0-5A1BCF3B0D9D}" type="presParOf" srcId="{3C362EC7-7A06-C44F-A2B2-E80C6628B2CE}" destId="{76F6E211-17A3-E94F-8A31-0D2010410841}" srcOrd="12" destOrd="0" presId="urn:microsoft.com/office/officeart/2005/8/layout/default"/>
    <dgm:cxn modelId="{D4B7FBBA-913E-47F6-90D8-821738FAD474}" type="presParOf" srcId="{3C362EC7-7A06-C44F-A2B2-E80C6628B2CE}" destId="{9A46F41D-2599-2A47-A1CA-D589045A1BBC}" srcOrd="13" destOrd="0" presId="urn:microsoft.com/office/officeart/2005/8/layout/default"/>
    <dgm:cxn modelId="{CDEBE54F-9A04-4635-83CC-7E7301B1D1DE}" type="presParOf" srcId="{3C362EC7-7A06-C44F-A2B2-E80C6628B2CE}" destId="{7B4B5816-0035-3D4A-9C16-4AEA012190FA}" srcOrd="14" destOrd="0" presId="urn:microsoft.com/office/officeart/2005/8/layout/default"/>
    <dgm:cxn modelId="{6BB49918-3E7D-40E0-9AE9-A34459EB54BC}" type="presParOf" srcId="{3C362EC7-7A06-C44F-A2B2-E80C6628B2CE}" destId="{14C28110-7CF9-A54A-9569-0B9B960B4A4B}" srcOrd="15" destOrd="0" presId="urn:microsoft.com/office/officeart/2005/8/layout/default"/>
    <dgm:cxn modelId="{EF3D2843-D16F-4FF5-A1DD-4E0F7BC793BA}" type="presParOf" srcId="{3C362EC7-7A06-C44F-A2B2-E80C6628B2CE}" destId="{60F12A64-BDAD-1E4D-BC40-184D487C53D0}" srcOrd="16" destOrd="0" presId="urn:microsoft.com/office/officeart/2005/8/layout/default"/>
    <dgm:cxn modelId="{7E39D478-54FD-4AB5-80FA-51E1F0BE6F1F}" type="presParOf" srcId="{3C362EC7-7A06-C44F-A2B2-E80C6628B2CE}" destId="{A682EE8E-1063-854B-94C7-CE1107E4700A}" srcOrd="17" destOrd="0" presId="urn:microsoft.com/office/officeart/2005/8/layout/default"/>
    <dgm:cxn modelId="{7046B557-6508-4154-85C9-D6D149E0A5CE}" type="presParOf" srcId="{3C362EC7-7A06-C44F-A2B2-E80C6628B2CE}" destId="{9F5CD678-6F74-1B40-A9EA-7AAFD7F17C76}" srcOrd="18" destOrd="0" presId="urn:microsoft.com/office/officeart/2005/8/layout/default"/>
    <dgm:cxn modelId="{4690D208-0811-48FF-BFE2-0DF5E2B9E9FF}" type="presParOf" srcId="{3C362EC7-7A06-C44F-A2B2-E80C6628B2CE}" destId="{02180AE7-4EF4-AF48-AEF8-1A1219657BD1}" srcOrd="19" destOrd="0" presId="urn:microsoft.com/office/officeart/2005/8/layout/default"/>
    <dgm:cxn modelId="{AEFFA648-1744-4BB3-B5F3-6D068956D624}" type="presParOf" srcId="{3C362EC7-7A06-C44F-A2B2-E80C6628B2CE}" destId="{3E3CFBD4-94DB-854F-AB03-A573EF032AE1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E74317-6485-8945-9020-DBE99BC0E3C6}">
      <dsp:nvSpPr>
        <dsp:cNvPr id="0" name=""/>
        <dsp:cNvSpPr/>
      </dsp:nvSpPr>
      <dsp:spPr>
        <a:xfrm>
          <a:off x="0" y="1000993"/>
          <a:ext cx="8675692" cy="1325836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F75DF6-98CB-0340-A749-3406A77F2C33}">
      <dsp:nvSpPr>
        <dsp:cNvPr id="0" name=""/>
        <dsp:cNvSpPr/>
      </dsp:nvSpPr>
      <dsp:spPr>
        <a:xfrm>
          <a:off x="3907" y="0"/>
          <a:ext cx="1879592" cy="1325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1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baseline="0" dirty="0"/>
            <a:t>Wave 1 – Early 1900s</a:t>
          </a:r>
          <a:endParaRPr lang="en-CA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baseline="0" dirty="0"/>
            <a:t>Administrative work. Delivery of HR services (pay, vacation)</a:t>
          </a:r>
          <a:endParaRPr lang="en-CA" sz="1100" kern="1200" dirty="0"/>
        </a:p>
      </dsp:txBody>
      <dsp:txXfrm>
        <a:off x="3907" y="0"/>
        <a:ext cx="1879592" cy="1325836"/>
      </dsp:txXfrm>
    </dsp:sp>
    <dsp:sp modelId="{43A79C37-02F9-5744-B023-2EF797F92C0E}">
      <dsp:nvSpPr>
        <dsp:cNvPr id="0" name=""/>
        <dsp:cNvSpPr/>
      </dsp:nvSpPr>
      <dsp:spPr>
        <a:xfrm>
          <a:off x="777974" y="1491566"/>
          <a:ext cx="331459" cy="3314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D31707-5201-564E-8C3E-C4FDD2809101}">
      <dsp:nvSpPr>
        <dsp:cNvPr id="0" name=""/>
        <dsp:cNvSpPr/>
      </dsp:nvSpPr>
      <dsp:spPr>
        <a:xfrm>
          <a:off x="1977479" y="1988755"/>
          <a:ext cx="1879592" cy="1325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1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baseline="0" dirty="0"/>
            <a:t>Wave 2 – 1970s</a:t>
          </a:r>
          <a:endParaRPr lang="en-CA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baseline="0" dirty="0"/>
            <a:t>Innovative HR practices (compliance, learning). Building of HR community practice.</a:t>
          </a:r>
          <a:endParaRPr lang="en-CA" sz="1100" kern="1200" dirty="0"/>
        </a:p>
      </dsp:txBody>
      <dsp:txXfrm>
        <a:off x="1977479" y="1988755"/>
        <a:ext cx="1879592" cy="1325836"/>
      </dsp:txXfrm>
    </dsp:sp>
    <dsp:sp modelId="{6B450D66-D686-B34D-8696-8ACA11D31619}">
      <dsp:nvSpPr>
        <dsp:cNvPr id="0" name=""/>
        <dsp:cNvSpPr/>
      </dsp:nvSpPr>
      <dsp:spPr>
        <a:xfrm>
          <a:off x="2751545" y="1491566"/>
          <a:ext cx="331459" cy="3314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970E23-1586-1A4C-85E5-C4C11006DB44}">
      <dsp:nvSpPr>
        <dsp:cNvPr id="0" name=""/>
        <dsp:cNvSpPr/>
      </dsp:nvSpPr>
      <dsp:spPr>
        <a:xfrm>
          <a:off x="3951051" y="0"/>
          <a:ext cx="1879592" cy="1325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1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baseline="0" dirty="0"/>
            <a:t>Wave 3 – 1990s</a:t>
          </a:r>
          <a:endParaRPr lang="en-CA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baseline="0" dirty="0"/>
            <a:t>Integration of HR strategy with business strategies. Recognized value of HR as a business partner and enabler.</a:t>
          </a:r>
          <a:endParaRPr lang="en-CA" sz="1100" kern="1200" dirty="0"/>
        </a:p>
      </dsp:txBody>
      <dsp:txXfrm>
        <a:off x="3951051" y="0"/>
        <a:ext cx="1879592" cy="1325836"/>
      </dsp:txXfrm>
    </dsp:sp>
    <dsp:sp modelId="{1243E28F-3C90-9A43-AC55-DE097A9A5938}">
      <dsp:nvSpPr>
        <dsp:cNvPr id="0" name=""/>
        <dsp:cNvSpPr/>
      </dsp:nvSpPr>
      <dsp:spPr>
        <a:xfrm>
          <a:off x="4725117" y="1491566"/>
          <a:ext cx="331459" cy="3314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0FC320-58D5-6646-856E-C31C9218F730}">
      <dsp:nvSpPr>
        <dsp:cNvPr id="0" name=""/>
        <dsp:cNvSpPr/>
      </dsp:nvSpPr>
      <dsp:spPr>
        <a:xfrm>
          <a:off x="5924622" y="1988755"/>
          <a:ext cx="1879592" cy="1325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1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baseline="0" dirty="0"/>
            <a:t>Wave 4 – 2000s</a:t>
          </a:r>
          <a:endParaRPr lang="en-CA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baseline="0" dirty="0"/>
            <a:t>Competition enabler.</a:t>
          </a:r>
          <a:endParaRPr lang="en-CA" sz="1100" kern="1200" dirty="0"/>
        </a:p>
      </dsp:txBody>
      <dsp:txXfrm>
        <a:off x="5924622" y="1988755"/>
        <a:ext cx="1879592" cy="1325836"/>
      </dsp:txXfrm>
    </dsp:sp>
    <dsp:sp modelId="{8B82A825-4284-4441-AB06-EDF5756EAE76}">
      <dsp:nvSpPr>
        <dsp:cNvPr id="0" name=""/>
        <dsp:cNvSpPr/>
      </dsp:nvSpPr>
      <dsp:spPr>
        <a:xfrm>
          <a:off x="6698689" y="1491566"/>
          <a:ext cx="331459" cy="3314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8AA052-5363-9F49-9CA8-2D6F37E7795F}">
      <dsp:nvSpPr>
        <dsp:cNvPr id="0" name=""/>
        <dsp:cNvSpPr/>
      </dsp:nvSpPr>
      <dsp:spPr>
        <a:xfrm>
          <a:off x="822525" y="1890"/>
          <a:ext cx="1539901" cy="923941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/>
              </a:solidFill>
            </a:rPr>
            <a:t>Legislation and Policy</a:t>
          </a:r>
        </a:p>
      </dsp:txBody>
      <dsp:txXfrm>
        <a:off x="822525" y="1890"/>
        <a:ext cx="1539901" cy="923941"/>
      </dsp:txXfrm>
    </dsp:sp>
    <dsp:sp modelId="{BFCB853A-2CB2-FA44-94DE-DBB3340C4CC9}">
      <dsp:nvSpPr>
        <dsp:cNvPr id="0" name=""/>
        <dsp:cNvSpPr/>
      </dsp:nvSpPr>
      <dsp:spPr>
        <a:xfrm>
          <a:off x="2516417" y="1890"/>
          <a:ext cx="1539901" cy="923941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/>
              </a:solidFill>
            </a:rPr>
            <a:t>Job Analysis and Design</a:t>
          </a:r>
        </a:p>
      </dsp:txBody>
      <dsp:txXfrm>
        <a:off x="2516417" y="1890"/>
        <a:ext cx="1539901" cy="923941"/>
      </dsp:txXfrm>
    </dsp:sp>
    <dsp:sp modelId="{19A8DF80-6620-484E-8596-E3E13E39E958}">
      <dsp:nvSpPr>
        <dsp:cNvPr id="0" name=""/>
        <dsp:cNvSpPr/>
      </dsp:nvSpPr>
      <dsp:spPr>
        <a:xfrm>
          <a:off x="4210309" y="1890"/>
          <a:ext cx="1539901" cy="923941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/>
              </a:solidFill>
            </a:rPr>
            <a:t>Talent Acquisition (Recruitment and Selection)</a:t>
          </a:r>
        </a:p>
      </dsp:txBody>
      <dsp:txXfrm>
        <a:off x="4210309" y="1890"/>
        <a:ext cx="1539901" cy="923941"/>
      </dsp:txXfrm>
    </dsp:sp>
    <dsp:sp modelId="{4D51D87D-B2BB-6445-A5A1-A7B4DBCCC802}">
      <dsp:nvSpPr>
        <dsp:cNvPr id="0" name=""/>
        <dsp:cNvSpPr/>
      </dsp:nvSpPr>
      <dsp:spPr>
        <a:xfrm>
          <a:off x="5904201" y="1890"/>
          <a:ext cx="1539901" cy="923941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/>
              </a:solidFill>
            </a:rPr>
            <a:t>Training and Development</a:t>
          </a:r>
        </a:p>
      </dsp:txBody>
      <dsp:txXfrm>
        <a:off x="5904201" y="1890"/>
        <a:ext cx="1539901" cy="923941"/>
      </dsp:txXfrm>
    </dsp:sp>
    <dsp:sp modelId="{7570DF53-9E81-7C47-A1B9-9880860DA4B3}">
      <dsp:nvSpPr>
        <dsp:cNvPr id="0" name=""/>
        <dsp:cNvSpPr/>
      </dsp:nvSpPr>
      <dsp:spPr>
        <a:xfrm>
          <a:off x="822525" y="1079821"/>
          <a:ext cx="1539901" cy="923941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/>
              </a:solidFill>
            </a:rPr>
            <a:t>Performance Assessment and Management  </a:t>
          </a:r>
        </a:p>
      </dsp:txBody>
      <dsp:txXfrm>
        <a:off x="822525" y="1079821"/>
        <a:ext cx="1539901" cy="923941"/>
      </dsp:txXfrm>
    </dsp:sp>
    <dsp:sp modelId="{730F9AFB-6E00-7F4B-863B-1092E9F6122E}">
      <dsp:nvSpPr>
        <dsp:cNvPr id="0" name=""/>
        <dsp:cNvSpPr/>
      </dsp:nvSpPr>
      <dsp:spPr>
        <a:xfrm>
          <a:off x="2516417" y="1079821"/>
          <a:ext cx="1539901" cy="923941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/>
              </a:solidFill>
            </a:rPr>
            <a:t>Compensation and Benefits Administration</a:t>
          </a:r>
        </a:p>
      </dsp:txBody>
      <dsp:txXfrm>
        <a:off x="2516417" y="1079821"/>
        <a:ext cx="1539901" cy="923941"/>
      </dsp:txXfrm>
    </dsp:sp>
    <dsp:sp modelId="{FA772B49-A7EE-F542-8BBF-CDF190B01CE5}">
      <dsp:nvSpPr>
        <dsp:cNvPr id="0" name=""/>
        <dsp:cNvSpPr/>
      </dsp:nvSpPr>
      <dsp:spPr>
        <a:xfrm>
          <a:off x="4210309" y="1079821"/>
          <a:ext cx="1539901" cy="923941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500" kern="1200" noProof="0" dirty="0">
              <a:solidFill>
                <a:schemeClr val="bg1"/>
              </a:solidFill>
            </a:rPr>
            <a:t>Labour Relations</a:t>
          </a:r>
        </a:p>
      </dsp:txBody>
      <dsp:txXfrm>
        <a:off x="4210309" y="1079821"/>
        <a:ext cx="1539901" cy="923941"/>
      </dsp:txXfrm>
    </dsp:sp>
    <dsp:sp modelId="{416694ED-B966-0C4C-9E23-BE90B410D4F1}">
      <dsp:nvSpPr>
        <dsp:cNvPr id="0" name=""/>
        <dsp:cNvSpPr/>
      </dsp:nvSpPr>
      <dsp:spPr>
        <a:xfrm>
          <a:off x="5904201" y="1079821"/>
          <a:ext cx="1539901" cy="923941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/>
              </a:solidFill>
            </a:rPr>
            <a:t>Health and Safety</a:t>
          </a:r>
        </a:p>
      </dsp:txBody>
      <dsp:txXfrm>
        <a:off x="5904201" y="1079821"/>
        <a:ext cx="1539901" cy="923941"/>
      </dsp:txXfrm>
    </dsp:sp>
    <dsp:sp modelId="{27870E2D-4B68-CB4A-A158-0DCE6187255F}">
      <dsp:nvSpPr>
        <dsp:cNvPr id="0" name=""/>
        <dsp:cNvSpPr/>
      </dsp:nvSpPr>
      <dsp:spPr>
        <a:xfrm>
          <a:off x="3363363" y="2157752"/>
          <a:ext cx="1539901" cy="923941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/>
              </a:solidFill>
            </a:rPr>
            <a:t>HR Analytics</a:t>
          </a:r>
        </a:p>
      </dsp:txBody>
      <dsp:txXfrm>
        <a:off x="3363363" y="2157752"/>
        <a:ext cx="1539901" cy="9239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7EFDAF-8563-4546-A832-D0EF30EA4125}">
      <dsp:nvSpPr>
        <dsp:cNvPr id="0" name=""/>
        <dsp:cNvSpPr/>
      </dsp:nvSpPr>
      <dsp:spPr>
        <a:xfrm>
          <a:off x="7265" y="272135"/>
          <a:ext cx="1085802" cy="651481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</a:rPr>
            <a:t>Advisor</a:t>
          </a:r>
        </a:p>
      </dsp:txBody>
      <dsp:txXfrm>
        <a:off x="7265" y="272135"/>
        <a:ext cx="1085802" cy="651481"/>
      </dsp:txXfrm>
    </dsp:sp>
    <dsp:sp modelId="{C6AF47C3-BB00-934B-BBF6-D6269E10A744}">
      <dsp:nvSpPr>
        <dsp:cNvPr id="0" name=""/>
        <dsp:cNvSpPr/>
      </dsp:nvSpPr>
      <dsp:spPr>
        <a:xfrm>
          <a:off x="1201648" y="272135"/>
          <a:ext cx="1085802" cy="651481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</a:rPr>
            <a:t>Policy Maker</a:t>
          </a:r>
        </a:p>
      </dsp:txBody>
      <dsp:txXfrm>
        <a:off x="1201648" y="272135"/>
        <a:ext cx="1085802" cy="651481"/>
      </dsp:txXfrm>
    </dsp:sp>
    <dsp:sp modelId="{BB0B4C9B-216F-2A47-B3A1-479496D95D8B}">
      <dsp:nvSpPr>
        <dsp:cNvPr id="0" name=""/>
        <dsp:cNvSpPr/>
      </dsp:nvSpPr>
      <dsp:spPr>
        <a:xfrm>
          <a:off x="2396030" y="272135"/>
          <a:ext cx="1085802" cy="651481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</a:rPr>
            <a:t>Service Provider</a:t>
          </a:r>
        </a:p>
      </dsp:txBody>
      <dsp:txXfrm>
        <a:off x="2396030" y="272135"/>
        <a:ext cx="1085802" cy="651481"/>
      </dsp:txXfrm>
    </dsp:sp>
    <dsp:sp modelId="{31AA825E-9C4A-804D-BB76-D584497ECD36}">
      <dsp:nvSpPr>
        <dsp:cNvPr id="0" name=""/>
        <dsp:cNvSpPr/>
      </dsp:nvSpPr>
      <dsp:spPr>
        <a:xfrm>
          <a:off x="3590413" y="272135"/>
          <a:ext cx="1085802" cy="651481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</a:rPr>
            <a:t>HR Professional</a:t>
          </a:r>
        </a:p>
      </dsp:txBody>
      <dsp:txXfrm>
        <a:off x="3590413" y="272135"/>
        <a:ext cx="1085802" cy="651481"/>
      </dsp:txXfrm>
    </dsp:sp>
    <dsp:sp modelId="{EB0E53A8-603D-A941-9CAB-28BDF5E8D90D}">
      <dsp:nvSpPr>
        <dsp:cNvPr id="0" name=""/>
        <dsp:cNvSpPr/>
      </dsp:nvSpPr>
      <dsp:spPr>
        <a:xfrm>
          <a:off x="4784795" y="272135"/>
          <a:ext cx="1085802" cy="651481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</a:rPr>
            <a:t>Advocate</a:t>
          </a:r>
        </a:p>
      </dsp:txBody>
      <dsp:txXfrm>
        <a:off x="4784795" y="272135"/>
        <a:ext cx="1085802" cy="651481"/>
      </dsp:txXfrm>
    </dsp:sp>
    <dsp:sp modelId="{CC00D7F3-97E4-9740-B316-C19A34B9812A}">
      <dsp:nvSpPr>
        <dsp:cNvPr id="0" name=""/>
        <dsp:cNvSpPr/>
      </dsp:nvSpPr>
      <dsp:spPr>
        <a:xfrm>
          <a:off x="5979178" y="272135"/>
          <a:ext cx="1085802" cy="651481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</a:rPr>
            <a:t>Credible</a:t>
          </a:r>
        </a:p>
      </dsp:txBody>
      <dsp:txXfrm>
        <a:off x="5979178" y="272135"/>
        <a:ext cx="1085802" cy="651481"/>
      </dsp:txXfrm>
    </dsp:sp>
    <dsp:sp modelId="{F656D9EF-1F0B-E047-99B9-9272C2862487}">
      <dsp:nvSpPr>
        <dsp:cNvPr id="0" name=""/>
        <dsp:cNvSpPr/>
      </dsp:nvSpPr>
      <dsp:spPr>
        <a:xfrm>
          <a:off x="7173561" y="272135"/>
          <a:ext cx="1085802" cy="651481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</a:rPr>
            <a:t>Business Acumen</a:t>
          </a:r>
        </a:p>
      </dsp:txBody>
      <dsp:txXfrm>
        <a:off x="7173561" y="272135"/>
        <a:ext cx="1085802" cy="6514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579F6D-643A-0441-88A6-C49BF85C4DBE}">
      <dsp:nvSpPr>
        <dsp:cNvPr id="0" name=""/>
        <dsp:cNvSpPr/>
      </dsp:nvSpPr>
      <dsp:spPr>
        <a:xfrm>
          <a:off x="136465" y="146"/>
          <a:ext cx="1060096" cy="636058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bg1"/>
              </a:solidFill>
            </a:rPr>
            <a:t>Leadership</a:t>
          </a:r>
        </a:p>
      </dsp:txBody>
      <dsp:txXfrm>
        <a:off x="136465" y="146"/>
        <a:ext cx="1060096" cy="636058"/>
      </dsp:txXfrm>
    </dsp:sp>
    <dsp:sp modelId="{99A82136-D4B8-C847-9F95-884008B805B0}">
      <dsp:nvSpPr>
        <dsp:cNvPr id="0" name=""/>
        <dsp:cNvSpPr/>
      </dsp:nvSpPr>
      <dsp:spPr>
        <a:xfrm>
          <a:off x="1302571" y="146"/>
          <a:ext cx="1060096" cy="636058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bg1"/>
              </a:solidFill>
            </a:rPr>
            <a:t>Ethical</a:t>
          </a:r>
        </a:p>
      </dsp:txBody>
      <dsp:txXfrm>
        <a:off x="1302571" y="146"/>
        <a:ext cx="1060096" cy="636058"/>
      </dsp:txXfrm>
    </dsp:sp>
    <dsp:sp modelId="{20DA6146-801A-F345-906B-A7BFE3F4F21C}">
      <dsp:nvSpPr>
        <dsp:cNvPr id="0" name=""/>
        <dsp:cNvSpPr/>
      </dsp:nvSpPr>
      <dsp:spPr>
        <a:xfrm>
          <a:off x="2468678" y="146"/>
          <a:ext cx="1060096" cy="636058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bg1"/>
              </a:solidFill>
            </a:rPr>
            <a:t>Relationships</a:t>
          </a:r>
        </a:p>
      </dsp:txBody>
      <dsp:txXfrm>
        <a:off x="2468678" y="146"/>
        <a:ext cx="1060096" cy="636058"/>
      </dsp:txXfrm>
    </dsp:sp>
    <dsp:sp modelId="{2EAEDE24-9684-7C4C-9651-61ECE74F3CDC}">
      <dsp:nvSpPr>
        <dsp:cNvPr id="0" name=""/>
        <dsp:cNvSpPr/>
      </dsp:nvSpPr>
      <dsp:spPr>
        <a:xfrm>
          <a:off x="3634784" y="146"/>
          <a:ext cx="1060096" cy="636058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bg1"/>
              </a:solidFill>
            </a:rPr>
            <a:t>Business</a:t>
          </a:r>
        </a:p>
      </dsp:txBody>
      <dsp:txXfrm>
        <a:off x="3634784" y="146"/>
        <a:ext cx="1060096" cy="636058"/>
      </dsp:txXfrm>
    </dsp:sp>
    <dsp:sp modelId="{E5258A96-A408-8C42-9A2A-BFEB7BD382C7}">
      <dsp:nvSpPr>
        <dsp:cNvPr id="0" name=""/>
        <dsp:cNvSpPr/>
      </dsp:nvSpPr>
      <dsp:spPr>
        <a:xfrm>
          <a:off x="4800890" y="146"/>
          <a:ext cx="1060096" cy="636058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bg1"/>
              </a:solidFill>
            </a:rPr>
            <a:t>Consultation</a:t>
          </a:r>
        </a:p>
      </dsp:txBody>
      <dsp:txXfrm>
        <a:off x="4800890" y="146"/>
        <a:ext cx="1060096" cy="636058"/>
      </dsp:txXfrm>
    </dsp:sp>
    <dsp:sp modelId="{2C9854E3-4C4B-6940-A4EA-8E43BEAD4499}">
      <dsp:nvSpPr>
        <dsp:cNvPr id="0" name=""/>
        <dsp:cNvSpPr/>
      </dsp:nvSpPr>
      <dsp:spPr>
        <a:xfrm>
          <a:off x="719518" y="742214"/>
          <a:ext cx="1060096" cy="636058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bg1"/>
              </a:solidFill>
            </a:rPr>
            <a:t>Data</a:t>
          </a:r>
        </a:p>
      </dsp:txBody>
      <dsp:txXfrm>
        <a:off x="719518" y="742214"/>
        <a:ext cx="1060096" cy="636058"/>
      </dsp:txXfrm>
    </dsp:sp>
    <dsp:sp modelId="{8E5DF2E7-4DC6-794B-A1B1-C2515F7D1FA0}">
      <dsp:nvSpPr>
        <dsp:cNvPr id="0" name=""/>
        <dsp:cNvSpPr/>
      </dsp:nvSpPr>
      <dsp:spPr>
        <a:xfrm>
          <a:off x="1885624" y="742214"/>
          <a:ext cx="1060096" cy="636058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bg1"/>
              </a:solidFill>
            </a:rPr>
            <a:t>Communication</a:t>
          </a:r>
        </a:p>
      </dsp:txBody>
      <dsp:txXfrm>
        <a:off x="1885624" y="742214"/>
        <a:ext cx="1060096" cy="636058"/>
      </dsp:txXfrm>
    </dsp:sp>
    <dsp:sp modelId="{76DB1A5C-6756-154E-9985-F69DCD13331C}">
      <dsp:nvSpPr>
        <dsp:cNvPr id="0" name=""/>
        <dsp:cNvSpPr/>
      </dsp:nvSpPr>
      <dsp:spPr>
        <a:xfrm>
          <a:off x="3051731" y="742214"/>
          <a:ext cx="1060096" cy="636058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bg1"/>
              </a:solidFill>
            </a:rPr>
            <a:t>Expertise</a:t>
          </a:r>
        </a:p>
      </dsp:txBody>
      <dsp:txXfrm>
        <a:off x="3051731" y="742214"/>
        <a:ext cx="1060096" cy="636058"/>
      </dsp:txXfrm>
    </dsp:sp>
    <dsp:sp modelId="{B069FAD8-88EA-234A-AEFD-8B3549945D5D}">
      <dsp:nvSpPr>
        <dsp:cNvPr id="0" name=""/>
        <dsp:cNvSpPr/>
      </dsp:nvSpPr>
      <dsp:spPr>
        <a:xfrm>
          <a:off x="4217837" y="742214"/>
          <a:ext cx="1060096" cy="636058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bg1"/>
              </a:solidFill>
            </a:rPr>
            <a:t>Global &amp; Cultural Knowledge</a:t>
          </a:r>
        </a:p>
      </dsp:txBody>
      <dsp:txXfrm>
        <a:off x="4217837" y="742214"/>
        <a:ext cx="1060096" cy="6360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3B82AC-1902-7443-BE0E-B5328848CC5C}">
      <dsp:nvSpPr>
        <dsp:cNvPr id="0" name=""/>
        <dsp:cNvSpPr/>
      </dsp:nvSpPr>
      <dsp:spPr>
        <a:xfrm>
          <a:off x="644670" y="795"/>
          <a:ext cx="1374781" cy="8248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Globalization and offshoring</a:t>
          </a:r>
          <a:endParaRPr lang="en-CA" sz="1300" kern="1200" dirty="0"/>
        </a:p>
      </dsp:txBody>
      <dsp:txXfrm>
        <a:off x="644670" y="795"/>
        <a:ext cx="1374781" cy="824868"/>
      </dsp:txXfrm>
    </dsp:sp>
    <dsp:sp modelId="{80411288-A33B-C541-9C3F-3213F2842AEF}">
      <dsp:nvSpPr>
        <dsp:cNvPr id="0" name=""/>
        <dsp:cNvSpPr/>
      </dsp:nvSpPr>
      <dsp:spPr>
        <a:xfrm>
          <a:off x="2156929" y="795"/>
          <a:ext cx="1374781" cy="8248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Changes to employment law</a:t>
          </a:r>
          <a:endParaRPr lang="en-CA" sz="1300" kern="1200" dirty="0"/>
        </a:p>
      </dsp:txBody>
      <dsp:txXfrm>
        <a:off x="2156929" y="795"/>
        <a:ext cx="1374781" cy="824868"/>
      </dsp:txXfrm>
    </dsp:sp>
    <dsp:sp modelId="{C29E5A32-5E28-BF43-B0F5-776736C15F23}">
      <dsp:nvSpPr>
        <dsp:cNvPr id="0" name=""/>
        <dsp:cNvSpPr/>
      </dsp:nvSpPr>
      <dsp:spPr>
        <a:xfrm>
          <a:off x="3669189" y="795"/>
          <a:ext cx="1374781" cy="8248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>
              <a:latin typeface="Franklin Gothic Book" panose="020B0503020102020204"/>
            </a:rPr>
            <a:t>Health, safety and employee protection</a:t>
          </a:r>
          <a:endParaRPr lang="en-CA" sz="1300" kern="1200" dirty="0"/>
        </a:p>
      </dsp:txBody>
      <dsp:txXfrm>
        <a:off x="3669189" y="795"/>
        <a:ext cx="1374781" cy="824868"/>
      </dsp:txXfrm>
    </dsp:sp>
    <dsp:sp modelId="{D8ECF096-8266-5542-BFC4-EF59558EDA2B}">
      <dsp:nvSpPr>
        <dsp:cNvPr id="0" name=""/>
        <dsp:cNvSpPr/>
      </dsp:nvSpPr>
      <dsp:spPr>
        <a:xfrm>
          <a:off x="5181448" y="795"/>
          <a:ext cx="1374781" cy="8248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Employee expectations</a:t>
          </a:r>
          <a:endParaRPr lang="en-CA" sz="1300" kern="1200" dirty="0"/>
        </a:p>
      </dsp:txBody>
      <dsp:txXfrm>
        <a:off x="5181448" y="795"/>
        <a:ext cx="1374781" cy="824868"/>
      </dsp:txXfrm>
    </dsp:sp>
    <dsp:sp modelId="{5C8EB534-E212-4F45-AA30-C302B076FCD6}">
      <dsp:nvSpPr>
        <dsp:cNvPr id="0" name=""/>
        <dsp:cNvSpPr/>
      </dsp:nvSpPr>
      <dsp:spPr>
        <a:xfrm>
          <a:off x="644670" y="963142"/>
          <a:ext cx="1374781" cy="8248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Diversity of the workforce</a:t>
          </a:r>
          <a:endParaRPr lang="en-CA" sz="1300" kern="1200" dirty="0"/>
        </a:p>
      </dsp:txBody>
      <dsp:txXfrm>
        <a:off x="644670" y="963142"/>
        <a:ext cx="1374781" cy="824868"/>
      </dsp:txXfrm>
    </dsp:sp>
    <dsp:sp modelId="{021A42E0-E727-4742-BC05-CAAB6DA277A0}">
      <dsp:nvSpPr>
        <dsp:cNvPr id="0" name=""/>
        <dsp:cNvSpPr/>
      </dsp:nvSpPr>
      <dsp:spPr>
        <a:xfrm>
          <a:off x="2156929" y="963142"/>
          <a:ext cx="1374781" cy="8248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Changing regulations specific to industry</a:t>
          </a:r>
          <a:endParaRPr lang="en-CA" sz="1300" kern="1200" dirty="0"/>
        </a:p>
      </dsp:txBody>
      <dsp:txXfrm>
        <a:off x="2156929" y="963142"/>
        <a:ext cx="1374781" cy="824868"/>
      </dsp:txXfrm>
    </dsp:sp>
    <dsp:sp modelId="{76F6E211-17A3-E94F-8A31-0D2010410841}">
      <dsp:nvSpPr>
        <dsp:cNvPr id="0" name=""/>
        <dsp:cNvSpPr/>
      </dsp:nvSpPr>
      <dsp:spPr>
        <a:xfrm>
          <a:off x="3669189" y="963142"/>
          <a:ext cx="1374781" cy="8248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Changing demographics of the workforce</a:t>
          </a:r>
          <a:endParaRPr lang="en-CA" sz="1300" kern="1200" dirty="0"/>
        </a:p>
      </dsp:txBody>
      <dsp:txXfrm>
        <a:off x="3669189" y="963142"/>
        <a:ext cx="1374781" cy="824868"/>
      </dsp:txXfrm>
    </dsp:sp>
    <dsp:sp modelId="{7B4B5816-0035-3D4A-9C16-4AEA012190FA}">
      <dsp:nvSpPr>
        <dsp:cNvPr id="0" name=""/>
        <dsp:cNvSpPr/>
      </dsp:nvSpPr>
      <dsp:spPr>
        <a:xfrm>
          <a:off x="5181448" y="963142"/>
          <a:ext cx="1374781" cy="8248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A more highly educated workforce</a:t>
          </a:r>
          <a:endParaRPr lang="en-CA" sz="1300" kern="1200" dirty="0"/>
        </a:p>
      </dsp:txBody>
      <dsp:txXfrm>
        <a:off x="5181448" y="963142"/>
        <a:ext cx="1374781" cy="824868"/>
      </dsp:txXfrm>
    </dsp:sp>
    <dsp:sp modelId="{60F12A64-BDAD-1E4D-BC40-184D487C53D0}">
      <dsp:nvSpPr>
        <dsp:cNvPr id="0" name=""/>
        <dsp:cNvSpPr/>
      </dsp:nvSpPr>
      <dsp:spPr>
        <a:xfrm>
          <a:off x="1400800" y="1925488"/>
          <a:ext cx="1374781" cy="8248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Layoffs and downsizing</a:t>
          </a:r>
          <a:endParaRPr lang="en-CA" sz="1300" kern="1200" dirty="0"/>
        </a:p>
      </dsp:txBody>
      <dsp:txXfrm>
        <a:off x="1400800" y="1925488"/>
        <a:ext cx="1374781" cy="824868"/>
      </dsp:txXfrm>
    </dsp:sp>
    <dsp:sp modelId="{9F5CD678-6F74-1B40-A9EA-7AAFD7F17C76}">
      <dsp:nvSpPr>
        <dsp:cNvPr id="0" name=""/>
        <dsp:cNvSpPr/>
      </dsp:nvSpPr>
      <dsp:spPr>
        <a:xfrm>
          <a:off x="2913059" y="1925488"/>
          <a:ext cx="1374781" cy="8248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Technology used, such as HR databases</a:t>
          </a:r>
          <a:endParaRPr lang="en-CA" sz="1300" kern="1200" dirty="0"/>
        </a:p>
      </dsp:txBody>
      <dsp:txXfrm>
        <a:off x="2913059" y="1925488"/>
        <a:ext cx="1374781" cy="824868"/>
      </dsp:txXfrm>
    </dsp:sp>
    <dsp:sp modelId="{3E3CFBD4-94DB-854F-AB03-A573EF032AE1}">
      <dsp:nvSpPr>
        <dsp:cNvPr id="0" name=""/>
        <dsp:cNvSpPr/>
      </dsp:nvSpPr>
      <dsp:spPr>
        <a:xfrm>
          <a:off x="4425318" y="1925488"/>
          <a:ext cx="1374781" cy="8248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Increased use of social networking</a:t>
          </a:r>
          <a:r>
            <a:rPr lang="en-GB" sz="1300" kern="1200" dirty="0">
              <a:latin typeface="Franklin Gothic Book" panose="020B0503020102020204"/>
            </a:rPr>
            <a:t> </a:t>
          </a:r>
          <a:endParaRPr lang="en-CA" sz="1300" kern="1200" dirty="0"/>
        </a:p>
      </dsp:txBody>
      <dsp:txXfrm>
        <a:off x="4425318" y="1925488"/>
        <a:ext cx="1374781" cy="8248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B6C35F6-07B2-4786-9BCE-0918D98AB6A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6F9930-C20A-4FBF-AFA7-EB9C9576741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06A135-D504-4D42-B894-C18A4A001A30}" type="datetimeFigureOut">
              <a:rPr lang="en-CA" smtClean="0"/>
              <a:t>2023-04-21</a:t>
            </a:fld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181EF6-D81E-4A92-AF00-BE08E15BD89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CE2FB0-5C92-43F6-80A7-BE7F6266E40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E7C48-A5A9-4A70-8C64-668C230C16E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021357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e941fe4cd0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e941fe4cd0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7655" indent="-287655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r>
              <a:rPr lang="en-CA" dirty="0"/>
              <a:t>Global competition and rising costs require organizations to maximize efficiency and productivity to remain viable</a:t>
            </a:r>
          </a:p>
          <a:p>
            <a:pPr marL="287655" indent="-287655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endParaRPr lang="en-CA" dirty="0"/>
          </a:p>
          <a:p>
            <a:pPr marL="287655" indent="-287655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r>
              <a:rPr lang="en-CA" dirty="0"/>
              <a:t>All departments, including HRM, must focus on operational efficiencies and costs to contribute to the bottom line</a:t>
            </a:r>
          </a:p>
          <a:p>
            <a:pPr marL="287655" indent="-287655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endParaRPr lang="en-CA" dirty="0"/>
          </a:p>
          <a:p>
            <a:pPr marL="287655" indent="-287655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r>
              <a:rPr lang="en-CA" dirty="0"/>
              <a:t>HR managers must make a business case to justify investments and show how they will lead to better employee performance and productivity</a:t>
            </a:r>
          </a:p>
          <a:p>
            <a:pPr marL="287655" indent="-287655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endParaRPr lang="en-CA" dirty="0"/>
          </a:p>
          <a:p>
            <a:pPr marL="287655" indent="-287655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r>
              <a:rPr lang="en-CA" dirty="0"/>
              <a:t>Human capital typically represents 60-65% of an organization's annual budget, making HRM's role complex and impactful</a:t>
            </a:r>
          </a:p>
          <a:p>
            <a:pPr marL="287655" indent="-287655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endParaRPr lang="en-CA" dirty="0"/>
          </a:p>
          <a:p>
            <a:pPr marL="287655" indent="-287655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r>
              <a:rPr lang="en-CA" dirty="0"/>
              <a:t>Investments in a wellness program can lead to significant cost savings by reducing health-related issues</a:t>
            </a:r>
          </a:p>
          <a:p>
            <a:pPr marL="287655" indent="-287655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endParaRPr lang="en-CA" dirty="0"/>
          </a:p>
          <a:p>
            <a:pPr marL="287655" indent="-287655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r>
              <a:rPr lang="en-CA" dirty="0"/>
              <a:t>HRM can help small businesses save costs through various strategies</a:t>
            </a:r>
          </a:p>
        </p:txBody>
      </p:sp>
    </p:spTree>
    <p:extLst>
      <p:ext uri="{BB962C8B-B14F-4D97-AF65-F5344CB8AC3E}">
        <p14:creationId xmlns:p14="http://schemas.microsoft.com/office/powerpoint/2010/main" val="32855510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e941fe4cd0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e941fe4cd0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7655" indent="-287655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r>
              <a:rPr lang="en-CA" dirty="0"/>
              <a:t>HRM plays a critical role in recruiting, selecting, training, and retaining talent to meet increasing demands and challenges in today's business world</a:t>
            </a:r>
          </a:p>
          <a:p>
            <a:pPr marL="287655" indent="-287655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endParaRPr lang="en-CA" dirty="0"/>
          </a:p>
          <a:p>
            <a:pPr marL="287655" indent="-287655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r>
              <a:rPr lang="en-CA" dirty="0"/>
              <a:t>The nature of work has changed, and HRM must adapt to the gig economy and a variety of employment configurations</a:t>
            </a:r>
          </a:p>
          <a:p>
            <a:pPr marL="287655" indent="-287655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endParaRPr lang="en-CA" dirty="0"/>
          </a:p>
          <a:p>
            <a:pPr marL="287655" indent="-287655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r>
              <a:rPr lang="en-CA" dirty="0"/>
              <a:t>Employers in North America face hiring challenges due to a skills gap and a need for dependability and flexibility</a:t>
            </a:r>
          </a:p>
          <a:p>
            <a:pPr marL="287655" indent="-287655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endParaRPr lang="en-CA" dirty="0"/>
          </a:p>
          <a:p>
            <a:pPr marL="287655" indent="-287655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r>
              <a:rPr lang="en-CA" dirty="0"/>
              <a:t>Attracting and retaining the right people is crucial for organizations to remain competitive</a:t>
            </a:r>
          </a:p>
          <a:p>
            <a:pPr marL="287655" indent="-287655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endParaRPr lang="en-CA" dirty="0"/>
          </a:p>
          <a:p>
            <a:pPr marL="287655" indent="-287655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r>
              <a:rPr lang="en-CA" dirty="0"/>
              <a:t>The COVID-19 pandemic has added more stress and challenges for employers to fill positions and retain employees</a:t>
            </a:r>
          </a:p>
          <a:p>
            <a:pPr marL="287655" indent="-287655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endParaRPr lang="en-CA" dirty="0"/>
          </a:p>
          <a:p>
            <a:pPr marL="287655" indent="-287655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r>
              <a:rPr lang="en-CA" dirty="0"/>
              <a:t>Lockdowns, wage subsidies, and vaccination mandates are examples of issues during the pandemic that have made employment more difficult for organizations.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279727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e941fe4cd0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e941fe4cd0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7655" indent="-287655">
              <a:lnSpc>
                <a:spcPct val="100000"/>
              </a:lnSpc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r>
              <a:rPr lang="en-CA" dirty="0"/>
              <a:t>HR professionals must recognize and understand the rights of First Nations peoples and acknowledge that policies may look different in their communities</a:t>
            </a:r>
          </a:p>
          <a:p>
            <a:pPr marL="287655" indent="-287655">
              <a:lnSpc>
                <a:spcPct val="100000"/>
              </a:lnSpc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endParaRPr lang="en-CA" dirty="0"/>
          </a:p>
          <a:p>
            <a:pPr marL="287655" indent="-287655">
              <a:lnSpc>
                <a:spcPct val="100000"/>
              </a:lnSpc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r>
              <a:rPr lang="en-CA" dirty="0"/>
              <a:t>The Memorandum of Understanding (MOU) between the Assembly of First Nations and the Indigenous and Northern Affairs Canada is a crucial document for HRM and FN communities as stakeholders</a:t>
            </a:r>
          </a:p>
          <a:p>
            <a:pPr marL="287655" indent="-287655">
              <a:lnSpc>
                <a:spcPct val="100000"/>
              </a:lnSpc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endParaRPr lang="en-CA" dirty="0"/>
          </a:p>
          <a:p>
            <a:pPr marL="287655" indent="-287655">
              <a:lnSpc>
                <a:spcPct val="100000"/>
              </a:lnSpc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r>
              <a:rPr lang="en-CA" dirty="0"/>
              <a:t>Some companies that operate on FN land may be required to hire a certain percentage of FN individuals as part of the agreement</a:t>
            </a:r>
          </a:p>
          <a:p>
            <a:pPr marL="287655" indent="-287655">
              <a:lnSpc>
                <a:spcPct val="100000"/>
              </a:lnSpc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endParaRPr lang="en-CA" dirty="0"/>
          </a:p>
          <a:p>
            <a:pPr marL="287655" indent="-287655">
              <a:lnSpc>
                <a:spcPct val="100000"/>
              </a:lnSpc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r>
              <a:rPr lang="en-CA" dirty="0"/>
              <a:t>In FN communities, the HR professional is responsible for all employees, including those in industries like mining, forestry, public works, on-reserve schools, daycares, and clinics</a:t>
            </a:r>
          </a:p>
          <a:p>
            <a:pPr>
              <a:lnSpc>
                <a:spcPct val="100000"/>
              </a:lnSpc>
              <a:buClr>
                <a:schemeClr val="tx1"/>
              </a:buClr>
              <a:buSzPct val="150000"/>
            </a:pPr>
            <a:endParaRPr lang="en-CA" dirty="0"/>
          </a:p>
          <a:p>
            <a:pPr marL="287655" indent="-287655">
              <a:lnSpc>
                <a:spcPct val="100000"/>
              </a:lnSpc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r>
              <a:rPr lang="en-CA" dirty="0"/>
              <a:t>Federal legislation provides benefits and rights to FN peoples, such as no taxes for status or non-status FN employees working on a reserve and post-secondary tuition coverage by the Education department of a First Nation community.</a:t>
            </a:r>
          </a:p>
          <a:p>
            <a:pPr marL="285750" indent="-285750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670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12931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78954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400" dirty="0"/>
          </a:p>
          <a:p>
            <a:r>
              <a:rPr lang="en-CA" sz="1100" b="1" dirty="0"/>
              <a:t>Key aspects</a:t>
            </a:r>
          </a:p>
          <a:p>
            <a:pPr marL="457200" indent="-3429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CA" sz="1100" dirty="0"/>
              <a:t>Strategic plan</a:t>
            </a:r>
          </a:p>
          <a:p>
            <a:pPr marL="457200" indent="-3429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CA" sz="1100" dirty="0"/>
              <a:t>HRM as an Integrated Set of Processes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4054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16217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90574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e941fe4cd0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e941fe4cd0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75218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e941fe4cd0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e941fe4cd0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7655" indent="-287655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r>
              <a:rPr lang="en-CA" dirty="0"/>
              <a:t>The 2008 crisis resulted in massive layoffs and bankruptcies due to relaxed credit lending standards and subprime lending</a:t>
            </a:r>
          </a:p>
          <a:p>
            <a:pPr marL="287655" indent="-287655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endParaRPr lang="en-CA" dirty="0"/>
          </a:p>
          <a:p>
            <a:pPr marL="287655" indent="-287655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r>
              <a:rPr lang="en-CA" dirty="0"/>
              <a:t>The COVID-19 pandemic has had a major impact on organizations and HRM</a:t>
            </a:r>
          </a:p>
          <a:p>
            <a:pPr marL="287655" indent="-287655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endParaRPr lang="en-CA" dirty="0"/>
          </a:p>
          <a:p>
            <a:pPr marL="287655" indent="-287655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r>
              <a:rPr lang="en-CA" dirty="0"/>
              <a:t>Health and safety became a priority for governments and organizations</a:t>
            </a:r>
          </a:p>
          <a:p>
            <a:pPr marL="287655" indent="-287655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endParaRPr lang="en-CA" dirty="0"/>
          </a:p>
          <a:p>
            <a:pPr marL="287655" indent="-287655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r>
              <a:rPr lang="en-CA" dirty="0"/>
              <a:t>HR issues such as turnover, absenteeism, and burn-out have been brought to the forefront</a:t>
            </a:r>
          </a:p>
          <a:p>
            <a:pPr marL="287655" indent="-287655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endParaRPr lang="en-CA" dirty="0"/>
          </a:p>
          <a:p>
            <a:pPr marL="287655" indent="-287655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r>
              <a:rPr lang="en-CA" dirty="0"/>
              <a:t>The pandemic has accelerated the transformation of HR processes, such as telework, remote training, and fair compensation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5448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e941fe4cd0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e941fe4cd0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7655" indent="-287655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r>
              <a:rPr lang="en-CA" dirty="0"/>
              <a:t>Globalization is prevalent in most organizations, with activities outside their national borders</a:t>
            </a:r>
          </a:p>
          <a:p>
            <a:pPr marL="287655" indent="-287655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endParaRPr lang="en-CA" dirty="0"/>
          </a:p>
          <a:p>
            <a:pPr marL="287655" indent="-287655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r>
              <a:rPr lang="en-CA" dirty="0"/>
              <a:t>Canada is one of the world's top ten trading nations with a highly globalized economy</a:t>
            </a:r>
          </a:p>
          <a:p>
            <a:pPr marL="287655" indent="-287655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endParaRPr lang="en-CA" dirty="0"/>
          </a:p>
          <a:p>
            <a:pPr marL="287655" indent="-287655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r>
              <a:rPr lang="en-CA" dirty="0"/>
              <a:t>The United States-Mexico-Canada Agreement updates the original NAFTA and has stronger protections for workers and the digital economy</a:t>
            </a:r>
          </a:p>
          <a:p>
            <a:pPr marL="287655" indent="-287655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endParaRPr lang="en-CA" dirty="0"/>
          </a:p>
          <a:p>
            <a:pPr marL="287655" indent="-287655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r>
              <a:rPr lang="en-CA" dirty="0"/>
              <a:t>Globalization requires HRM professionals to deal with people from different cultures and adjust to different employment laws and business</a:t>
            </a:r>
          </a:p>
          <a:p>
            <a:pPr marL="287655" indent="-287655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endParaRPr lang="en-CA" dirty="0"/>
          </a:p>
          <a:p>
            <a:pPr marL="287655" indent="-287655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r>
              <a:rPr lang="en-CA" dirty="0"/>
              <a:t>The pandemic has accelerated the transformation of HR processes, such as telework, remote training, and fair compensation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8375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e941fe4cd0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e941fe4cd0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7655" indent="-287655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r>
              <a:rPr lang="en-CA" dirty="0"/>
              <a:t>Technology has greatly impacted HRM and will continue to do so</a:t>
            </a:r>
          </a:p>
          <a:p>
            <a:pPr marL="287655" indent="-287655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endParaRPr lang="en-CA" dirty="0"/>
          </a:p>
          <a:p>
            <a:pPr marL="287655" indent="-287655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r>
              <a:rPr lang="en-CA" dirty="0"/>
              <a:t>It affects employees by changing job requirements, creating a mobile workforce, and impacting productivity</a:t>
            </a:r>
          </a:p>
          <a:p>
            <a:pPr marL="287655" indent="-287655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endParaRPr lang="en-CA" dirty="0"/>
          </a:p>
          <a:p>
            <a:pPr marL="287655" indent="-287655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r>
              <a:rPr lang="en-CA" dirty="0"/>
              <a:t>Technology creates the need for HR policies related to employee privacy and data protection</a:t>
            </a:r>
          </a:p>
          <a:p>
            <a:pPr marL="287655" indent="-287655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endParaRPr lang="en-CA" dirty="0"/>
          </a:p>
          <a:p>
            <a:pPr marL="287655" indent="-287655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r>
              <a:rPr lang="en-CA" dirty="0"/>
              <a:t>It creates additional stress for workers and requires continuous knowledge updating</a:t>
            </a:r>
          </a:p>
          <a:p>
            <a:pPr marL="287655" indent="-287655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endParaRPr lang="en-CA" dirty="0"/>
          </a:p>
          <a:p>
            <a:pPr marL="287655" indent="-287655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r>
              <a:rPr lang="en-CA" dirty="0"/>
              <a:t>HRM is delivered differently, with jobs being replaced by AI, social media used for recruitment, and virtual reality used for training</a:t>
            </a:r>
          </a:p>
          <a:p>
            <a:pPr marL="287655" indent="-287655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endParaRPr lang="en-CA" dirty="0"/>
          </a:p>
          <a:p>
            <a:pPr marL="287655" indent="-287655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r>
              <a:rPr lang="en-CA" dirty="0"/>
              <a:t>Payroll and benefits management are now fully automated in HRIS.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43745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  <a:latin typeface="+mj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  <a:latin typeface="+mj-l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2BB26-4A57-4DC1-BC9F-1A811D816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3B6DA-4199-4246-B548-6DC6A414DE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A536FA-815C-4E88-A728-6E2A65576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98E36-DA73-4F35-A8EA-1B09B086FCED}" type="datetimeFigureOut">
              <a:rPr lang="en-CA" smtClean="0"/>
              <a:t>2023-04-21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49ED2C-6C10-4487-9429-BB7BAEAD7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9BB0B-74F9-4CBC-AC28-13033802C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F197-1860-4E8F-ADA3-E427FC30FDC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53143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C60D8-825C-4C5B-B7BD-AC90B9A6E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A116E4-CD0D-4359-85D7-0E0093ADA5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A89D56-56A3-46C1-9D42-A24D92D18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98E36-DA73-4F35-A8EA-1B09B086FCED}" type="datetimeFigureOut">
              <a:rPr lang="en-CA" smtClean="0"/>
              <a:t>2023-04-21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D9B8A-DAA8-4B20-9759-4CD18AD98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B1438-DB99-4A84-BEC5-331A9C7A6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F197-1860-4E8F-ADA3-E427FC30FDC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57027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3A3F5-E938-455E-96EE-4E4D744CE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E2BB7-04B1-4D4F-AE95-F6585DDE29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D3E1A-EA64-4096-8BA8-103A7EA220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5FC414-46C0-4D1A-B4DB-656A040B7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98E36-DA73-4F35-A8EA-1B09B086FCED}" type="datetimeFigureOut">
              <a:rPr lang="en-CA" smtClean="0"/>
              <a:t>2023-04-21</a:t>
            </a:fld>
            <a:endParaRPr lang="en-C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EEF4A1-4396-4588-90D2-1C70D48EB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CE52B9-BED1-4096-AE8E-BFE938A92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F197-1860-4E8F-ADA3-E427FC30FDC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568344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9F151-7CA1-46BF-BB45-B9230F52B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ED8BDC-6CBD-43DC-9369-9D476601B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80E32A-9DCA-4AC8-865A-DE31CC520C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55957A-F2A6-44E2-BB52-5B3585098A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ECDDD0-03AB-4536-A865-4164609FFB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55584F-26E9-432E-A79C-415FFE8C7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98E36-DA73-4F35-A8EA-1B09B086FCED}" type="datetimeFigureOut">
              <a:rPr lang="en-CA" smtClean="0"/>
              <a:t>2023-04-21</a:t>
            </a:fld>
            <a:endParaRPr lang="en-CA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B503E6-2018-48D0-A1C5-3C22BA8BD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DF1142-8A24-40AA-BB05-6FCED7FFC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F197-1860-4E8F-ADA3-E427FC30FDC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88976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800B1-7774-4DB6-8998-C00A18B40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622E6F-013E-4A6F-8DF4-B99B55D52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98E36-DA73-4F35-A8EA-1B09B086FCED}" type="datetimeFigureOut">
              <a:rPr lang="en-CA" smtClean="0"/>
              <a:t>2023-04-21</a:t>
            </a:fld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44FCF3-50A7-4A05-B1B5-8C4C191FB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7348D0-948C-4DCA-81A0-330122503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F197-1860-4E8F-ADA3-E427FC30FDC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317976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96E431-E44D-4A14-B2DE-D8DE485B0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98E36-DA73-4F35-A8EA-1B09B086FCED}" type="datetimeFigureOut">
              <a:rPr lang="en-CA" smtClean="0"/>
              <a:t>2023-04-21</a:t>
            </a:fld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21F2A8-68F0-4948-BB61-73C3D5996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3A98E5-E979-47DC-A7D6-FE27E997D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F197-1860-4E8F-ADA3-E427FC30FDC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0362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00EBB-5D0E-46A6-9E9E-F9C43F36E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3491D-E9A5-4420-92AD-256C44EF3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074A2E-E830-4F49-89D2-07EE62D1AC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89797E-7879-4E25-80AD-B272FF869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98E36-DA73-4F35-A8EA-1B09B086FCED}" type="datetimeFigureOut">
              <a:rPr lang="en-CA" smtClean="0"/>
              <a:t>2023-04-21</a:t>
            </a:fld>
            <a:endParaRPr lang="en-C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74D7DC-3D52-4BD9-B6FE-906E32560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409D50-6198-44D2-9B92-0522801CA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F197-1860-4E8F-ADA3-E427FC30FDC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711236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5ED9C-A3F0-41C0-93DD-0BCBBC5C0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43AEEB-2BC6-40F1-8713-36CCB04B26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7EA403-FA47-47D2-96D6-0FD097F851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228247-A39C-4A14-92B9-5A2A539D5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98E36-DA73-4F35-A8EA-1B09B086FCED}" type="datetimeFigureOut">
              <a:rPr lang="en-CA" smtClean="0"/>
              <a:t>2023-04-21</a:t>
            </a:fld>
            <a:endParaRPr lang="en-C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482973-B6E8-4A0D-A701-CBD506921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A16CAD-70E6-40FA-A1AD-6943A2BFE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F197-1860-4E8F-ADA3-E427FC30FDC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581788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55CEB-112A-4B98-8F69-E82ABE4DD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304AF2-CCF3-4CE9-A266-4DE7F8AAFF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ACE4F1-553C-436E-8270-6DDE30112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98E36-DA73-4F35-A8EA-1B09B086FCED}" type="datetimeFigureOut">
              <a:rPr lang="en-CA" smtClean="0"/>
              <a:t>2023-04-21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3156B4-7ADD-4EDE-AEB4-76B16F6E3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359D2B-48E4-4789-AB01-8EFC5FC74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F197-1860-4E8F-ADA3-E427FC30FDC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5635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0118AB-2849-4783-83D4-2ED48AC3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2B2C76-B6C4-4095-BE16-E3EED854B4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9DDFEF-4362-493B-A0AA-BBD01C67D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98E36-DA73-4F35-A8EA-1B09B086FCED}" type="datetimeFigureOut">
              <a:rPr lang="en-CA" smtClean="0"/>
              <a:t>2023-04-21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6CF25B-FF4C-488A-8211-88EC82227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5C9D5A-749F-4FD8-937D-ABBB4C7BA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F197-1860-4E8F-ADA3-E427FC30FDC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38014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" name="Google Shape;23;p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  <a:latin typeface="+mj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Ref idx="1001">
        <a:schemeClr val="bg1"/>
      </p:bgRef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solidFill>
                  <a:schemeClr val="tx1"/>
                </a:solidFill>
                <a:latin typeface="+mj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114300" lvl="0" indent="0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800"/>
              <a:buFont typeface="Arial" panose="020B0604020202020204" pitchFamily="34" charset="0"/>
              <a:buNone/>
              <a:defRPr>
                <a:solidFill>
                  <a:srgbClr val="080808"/>
                </a:solidFill>
                <a:latin typeface="+mj-lt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endParaRPr lang="en-US" dirty="0"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sp>
        <p:nvSpPr>
          <p:cNvPr id="32" name="Google Shape;32;p4"/>
          <p:cNvSpPr/>
          <p:nvPr/>
        </p:nvSpPr>
        <p:spPr>
          <a:xfrm>
            <a:off x="0" y="4891594"/>
            <a:ext cx="9144000" cy="252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Ref idx="1001">
        <a:schemeClr val="bg1"/>
      </p:bgRef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tx1"/>
                </a:solidFill>
                <a:latin typeface="+mj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Ref idx="1001">
        <a:schemeClr val="bg1"/>
      </p:bgRef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47" name="Google Shape;47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bg1"/>
                </a:solidFill>
              </a:endParaRPr>
            </a:p>
          </p:txBody>
        </p:sp>
        <p:sp>
          <p:nvSpPr>
            <p:cNvPr id="48" name="Google Shape;48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bg1"/>
                </a:solidFill>
              </a:endParaRPr>
            </a:p>
          </p:txBody>
        </p:sp>
        <p:sp>
          <p:nvSpPr>
            <p:cNvPr id="49" name="Google Shape;49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bg1"/>
                </a:solidFill>
              </a:endParaRPr>
            </a:p>
          </p:txBody>
        </p:sp>
        <p:sp>
          <p:nvSpPr>
            <p:cNvPr id="50" name="Google Shape;50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bg1"/>
                </a:solidFill>
              </a:endParaRPr>
            </a:p>
          </p:txBody>
        </p:sp>
        <p:sp>
          <p:nvSpPr>
            <p:cNvPr id="51" name="Google Shape;51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bg1"/>
                </a:solidFill>
              </a:endParaRPr>
            </a:p>
          </p:txBody>
        </p:sp>
      </p:grpSp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+mj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Ref idx="1001">
        <a:schemeClr val="bg1"/>
      </p:bgRef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56" name="Google Shape;56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>
                <a:latin typeface="+mj-l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8" name="Google Shape;58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bg1"/>
                </a:solidFill>
                <a:latin typeface="+mj-l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  <a:latin typeface="+mj-lt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Ref idx="1001">
        <a:schemeClr val="bg1"/>
      </p:bgRef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Google Shape;63;p1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Ref idx="1001">
        <a:schemeClr val="bg1"/>
      </p:bgRef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74D2F-6DA6-468A-A8C0-97C4D3F9AD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EBF14C-0724-486C-84D2-A9B694A3F1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E55059-10B3-445C-9C17-67C1E6121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98E36-DA73-4F35-A8EA-1B09B086FCED}" type="datetimeFigureOut">
              <a:rPr lang="en-CA" smtClean="0"/>
              <a:t>2023-04-21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5C24A-69D3-4011-BFF5-7F0D11DBA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30CC8F-B0B5-4923-ABAF-E408507AB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F197-1860-4E8F-ADA3-E427FC30FDC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35572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br>
              <a:rPr lang="en-CA" dirty="0">
                <a:latin typeface="+mj-lt"/>
              </a:rPr>
            </a:br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4" r:id="rId5"/>
    <p:sldLayoutId id="2147483655" r:id="rId6"/>
    <p:sldLayoutId id="2147483656" r:id="rId7"/>
    <p:sldLayoutId id="214748365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+mj-lt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chemeClr val="bg1"/>
        </a:buClr>
        <a:buFont typeface="Arial"/>
        <a:defRPr sz="1400" b="0" i="0" u="none" strike="noStrike" cap="none">
          <a:solidFill>
            <a:schemeClr val="bg1"/>
          </a:solidFill>
          <a:latin typeface="+mn-lt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63621E-0796-481B-8295-1A93E42CA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4DB209-8D00-4916-BA24-D2369008D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8772EB-80B3-4D39-B8C7-85338FF159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98E36-DA73-4F35-A8EA-1B09B086FCED}" type="datetimeFigureOut">
              <a:rPr lang="en-CA" smtClean="0"/>
              <a:t>2023-04-21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477EB2-5278-404E-84EF-117D45FC49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738998-0DAC-4750-BAD4-5581BFC2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EF197-1860-4E8F-ADA3-E427FC30FDC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07078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-sa/4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reativecommons.org/licenses/by-nc/4.0/" TargetMode="External"/><Relationship Id="rId4" Type="http://schemas.openxmlformats.org/officeDocument/2006/relationships/hyperlink" Target="https://www.pngall.com/technology-png/download/12848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s://juanmaprz.blogspot.com/2017/04/por-que-no-nos-dejan-aportar-todo-lo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pexels.com/license/" TargetMode="External"/><Relationship Id="rId5" Type="http://schemas.openxmlformats.org/officeDocument/2006/relationships/hyperlink" Target="https://www.pexels.com/@cdc-library/" TargetMode="External"/><Relationship Id="rId4" Type="http://schemas.openxmlformats.org/officeDocument/2006/relationships/hyperlink" Target="https://www.pexels.com/photo/coronavirus-3992933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 descr="Unless otherwise noted, this work is licensed under a Creative Commons Attribution-NonCommercial-ShareAlike 4.0 International (CC BY-NC-SA 4.0) license. Feel free to use, modify, reuse or redistribute any portion of this presentation.">
            <a:extLst>
              <a:ext uri="{FF2B5EF4-FFF2-40B4-BE49-F238E27FC236}">
                <a16:creationId xmlns:a16="http://schemas.microsoft.com/office/drawing/2014/main" id="{6062C8D7-224B-43F0-961A-744AB9D4AED9}"/>
              </a:ext>
            </a:extLst>
          </p:cNvPr>
          <p:cNvGrpSpPr/>
          <p:nvPr/>
        </p:nvGrpSpPr>
        <p:grpSpPr>
          <a:xfrm>
            <a:off x="598088" y="4514272"/>
            <a:ext cx="7947824" cy="444502"/>
            <a:chOff x="598088" y="4514272"/>
            <a:chExt cx="7947824" cy="444502"/>
          </a:xfrm>
        </p:grpSpPr>
        <p:pic>
          <p:nvPicPr>
            <p:cNvPr id="5" name="Google Shape;92;p23" descr="CC BY-NC-SA 4.0 License Logo">
              <a:extLst>
                <a:ext uri="{FF2B5EF4-FFF2-40B4-BE49-F238E27FC236}">
                  <a16:creationId xmlns:a16="http://schemas.microsoft.com/office/drawing/2014/main" id="{9C8C8945-068C-4988-8061-8FBB6A5A32A0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98088" y="4570826"/>
              <a:ext cx="947180" cy="3313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Google Shape;91;p23">
              <a:extLst>
                <a:ext uri="{FF2B5EF4-FFF2-40B4-BE49-F238E27FC236}">
                  <a16:creationId xmlns:a16="http://schemas.microsoft.com/office/drawing/2014/main" id="{3923A46C-86D9-4438-8E0E-372FAB5045D4}"/>
                </a:ext>
              </a:extLst>
            </p:cNvPr>
            <p:cNvSpPr/>
            <p:nvPr/>
          </p:nvSpPr>
          <p:spPr>
            <a:xfrm>
              <a:off x="1686732" y="4514272"/>
              <a:ext cx="6859180" cy="4445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0" i="0" u="none" strike="noStrike" cap="none" dirty="0">
                  <a:solidFill>
                    <a:schemeClr val="bg1"/>
                  </a:solidFill>
                  <a:ea typeface="Calibri"/>
                  <a:cs typeface="Calibri"/>
                  <a:sym typeface="Calibri"/>
                </a:rPr>
                <a:t>Unless otherwise noted, this work is licensed under a </a:t>
              </a:r>
              <a:r>
                <a:rPr lang="en" sz="1100" b="0" i="0" u="none" strike="noStrike" cap="none" dirty="0">
                  <a:solidFill>
                    <a:schemeClr val="bg1"/>
                  </a:solidFill>
                  <a:ea typeface="Calibri"/>
                  <a:cs typeface="Calibri"/>
                  <a:sym typeface="Calibri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Creative </a:t>
              </a:r>
              <a:r>
                <a:rPr lang="en" sz="1100" dirty="0">
                  <a:solidFill>
                    <a:schemeClr val="bg1"/>
                  </a:solidFill>
                  <a:ea typeface="Calibri"/>
                  <a:cs typeface="Calibri"/>
                  <a:sym typeface="Calibri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</a:t>
              </a:r>
              <a:r>
                <a:rPr lang="en" sz="1100" b="0" i="0" u="none" strike="noStrike" cap="none" dirty="0">
                  <a:solidFill>
                    <a:schemeClr val="bg1"/>
                  </a:solidFill>
                  <a:ea typeface="Calibri"/>
                  <a:cs typeface="Calibri"/>
                  <a:sym typeface="Calibri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ommons </a:t>
              </a:r>
              <a:r>
                <a:rPr lang="en-US" sz="1100" b="0" i="0" u="none" strike="noStrike" cap="none" dirty="0">
                  <a:solidFill>
                    <a:schemeClr val="bg1"/>
                  </a:solidFill>
                  <a:ea typeface="Calibri"/>
                  <a:cs typeface="Calibri"/>
                  <a:sym typeface="Calibri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Attribution-NonCommercial-ShareAlike 4.0 International (CC BY-NC-SA 4.0)</a:t>
              </a:r>
              <a:r>
                <a:rPr lang="en-US" sz="1100" b="0" i="0" u="none" strike="noStrike" cap="none" dirty="0">
                  <a:solidFill>
                    <a:schemeClr val="bg1"/>
                  </a:solidFill>
                  <a:ea typeface="Calibri"/>
                  <a:cs typeface="Calibri"/>
                  <a:sym typeface="Calibri"/>
                </a:rPr>
                <a:t> license</a:t>
              </a:r>
              <a:r>
                <a:rPr lang="en" sz="1100" b="0" i="0" u="none" strike="noStrike" cap="none" dirty="0">
                  <a:solidFill>
                    <a:schemeClr val="bg1"/>
                  </a:solidFill>
                  <a:ea typeface="Calibri"/>
                  <a:cs typeface="Calibri"/>
                  <a:sym typeface="Calibri"/>
                </a:rPr>
                <a:t>. Feel free to use, modify, reuse or redistribute </a:t>
              </a:r>
              <a:r>
                <a:rPr lang="en" sz="1100" dirty="0">
                  <a:solidFill>
                    <a:schemeClr val="bg1"/>
                  </a:solidFill>
                  <a:ea typeface="Calibri"/>
                  <a:cs typeface="Calibri"/>
                  <a:sym typeface="Calibri"/>
                </a:rPr>
                <a:t>any portion of </a:t>
              </a:r>
              <a:r>
                <a:rPr lang="en" sz="1100" b="0" i="0" u="none" strike="noStrike" cap="none" dirty="0">
                  <a:solidFill>
                    <a:schemeClr val="bg1"/>
                  </a:solidFill>
                  <a:ea typeface="Calibri"/>
                  <a:cs typeface="Calibri"/>
                  <a:sym typeface="Calibri"/>
                </a:rPr>
                <a:t>this presentation.</a:t>
              </a:r>
              <a:endParaRPr sz="1100" dirty="0">
                <a:solidFill>
                  <a:schemeClr val="bg1"/>
                </a:solidFill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" name="Google Shape;80;p1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CA" sz="3000" b="1" dirty="0"/>
              <a:t>Human Resources Management 3</a:t>
            </a:r>
            <a:r>
              <a:rPr lang="en-CA" sz="3000" b="1" baseline="30000" dirty="0"/>
              <a:t>rd</a:t>
            </a:r>
            <a:r>
              <a:rPr lang="en-CA" sz="3000" b="1" dirty="0"/>
              <a:t> Edition</a:t>
            </a:r>
            <a:endParaRPr sz="3000" b="1" dirty="0"/>
          </a:p>
        </p:txBody>
      </p:sp>
      <p:sp>
        <p:nvSpPr>
          <p:cNvPr id="81" name="Google Shape;81;p13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80000"/>
              </a:lnSpc>
              <a:buSzPts val="1018"/>
            </a:pPr>
            <a:r>
              <a:rPr lang="en-CA" sz="2500" dirty="0">
                <a:latin typeface="+mj-lt"/>
              </a:rPr>
              <a:t>Chapter 1: Human Resources Strategy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>
            <a:spLocks noGrp="1"/>
          </p:cNvSpPr>
          <p:nvPr>
            <p:ph type="title"/>
          </p:nvPr>
        </p:nvSpPr>
        <p:spPr>
          <a:xfrm>
            <a:off x="247075" y="180950"/>
            <a:ext cx="8413200" cy="81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dirty="0"/>
              <a:t>1.6</a:t>
            </a:r>
            <a:r>
              <a:rPr lang="en-CA" b="1" dirty="0">
                <a:latin typeface="+mj-lt"/>
              </a:rPr>
              <a:t> Globalization and Economies</a:t>
            </a:r>
            <a:endParaRPr lang="en-CA" b="1" dirty="0">
              <a:latin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6402A0-8267-6FC4-32C3-85CF6D307337}"/>
              </a:ext>
            </a:extLst>
          </p:cNvPr>
          <p:cNvSpPr txBox="1"/>
          <p:nvPr/>
        </p:nvSpPr>
        <p:spPr>
          <a:xfrm>
            <a:off x="247074" y="1061762"/>
            <a:ext cx="880857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20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Globalization is prevalent in most organizations</a:t>
            </a:r>
          </a:p>
          <a:p>
            <a: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CA" sz="2000" b="0" i="0" dirty="0">
              <a:solidFill>
                <a:srgbClr val="11111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20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Canada is a highly globalized economy</a:t>
            </a:r>
          </a:p>
          <a:p>
            <a: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CA" sz="2000" b="0" i="0" dirty="0">
              <a:solidFill>
                <a:srgbClr val="11111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20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United States-Mexico-Canada Agreement has stronger protections for workers and the digital economy</a:t>
            </a:r>
          </a:p>
          <a:p>
            <a: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CA" sz="2000" b="0" i="0" dirty="0">
              <a:solidFill>
                <a:srgbClr val="11111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20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Globalization requires HRM professionals to deal with people from different cultures and adjust to different employment laws and business</a:t>
            </a:r>
          </a:p>
          <a:p>
            <a: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CA" sz="2000" b="0" i="0" dirty="0">
              <a:solidFill>
                <a:srgbClr val="11111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20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pandemic has accelerated the transformation of HR processes</a:t>
            </a:r>
          </a:p>
        </p:txBody>
      </p:sp>
    </p:spTree>
    <p:extLst>
      <p:ext uri="{BB962C8B-B14F-4D97-AF65-F5344CB8AC3E}">
        <p14:creationId xmlns:p14="http://schemas.microsoft.com/office/powerpoint/2010/main" val="1646006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>
            <a:spLocks noGrp="1"/>
          </p:cNvSpPr>
          <p:nvPr>
            <p:ph type="title"/>
          </p:nvPr>
        </p:nvSpPr>
        <p:spPr>
          <a:xfrm>
            <a:off x="247075" y="180950"/>
            <a:ext cx="8413200" cy="81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dirty="0"/>
              <a:t>1.6</a:t>
            </a:r>
            <a:r>
              <a:rPr lang="en-CA" b="1" dirty="0">
                <a:latin typeface="+mj-lt"/>
              </a:rPr>
              <a:t> Technology</a:t>
            </a:r>
            <a:endParaRPr lang="en-CA" b="1" dirty="0">
              <a:latin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6402A0-8267-6FC4-32C3-85CF6D307337}"/>
              </a:ext>
            </a:extLst>
          </p:cNvPr>
          <p:cNvSpPr txBox="1"/>
          <p:nvPr/>
        </p:nvSpPr>
        <p:spPr>
          <a:xfrm>
            <a:off x="247075" y="1061762"/>
            <a:ext cx="55017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655" indent="-287655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CA" sz="2000" dirty="0"/>
              <a:t>Technology has greatly impacted HRM</a:t>
            </a:r>
          </a:p>
          <a:p>
            <a:pPr marL="287655" indent="-287655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endParaRPr lang="en-CA" sz="2000" dirty="0"/>
          </a:p>
          <a:p>
            <a:pPr marL="287655" indent="-287655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CA" sz="2000" dirty="0"/>
              <a:t>It changes job requirements, creating a mobile workforce, and impacting productivity</a:t>
            </a:r>
          </a:p>
          <a:p>
            <a:pPr>
              <a:buClr>
                <a:schemeClr val="tx1"/>
              </a:buClr>
              <a:buSzPct val="100000"/>
            </a:pPr>
            <a:endParaRPr lang="en-CA" sz="2000" dirty="0"/>
          </a:p>
          <a:p>
            <a:pPr marL="287655" indent="-287655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CA" sz="2000" dirty="0"/>
              <a:t>It creates additional stress for workers and requires continuous knowledge updating</a:t>
            </a:r>
          </a:p>
          <a:p>
            <a:pPr marL="287655" indent="-287655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endParaRPr lang="en-CA" sz="2000" dirty="0"/>
          </a:p>
          <a:p>
            <a:pPr marL="287655" indent="-287655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CA" sz="2000" dirty="0"/>
              <a:t>HRM is delivered differently, with jobs being replaced by AI, social media used for recruitment, and virtual reality used for training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DF1CA0-14C7-46E4-8A7C-09D47D46C8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5559" y="447478"/>
            <a:ext cx="3531366" cy="32397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0E7ABE-2AB1-4A10-A0A7-832CAF158565}"/>
              </a:ext>
            </a:extLst>
          </p:cNvPr>
          <p:cNvSpPr txBox="1"/>
          <p:nvPr/>
        </p:nvSpPr>
        <p:spPr>
          <a:xfrm>
            <a:off x="6025243" y="4245429"/>
            <a:ext cx="26350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dirty="0">
                <a:hlinkClick r:id="rId4"/>
              </a:rPr>
              <a:t>Image</a:t>
            </a:r>
            <a:r>
              <a:rPr lang="en-CA" sz="900" dirty="0"/>
              <a:t> by PNG ALL </a:t>
            </a:r>
            <a:r>
              <a:rPr lang="en-CA" sz="900" dirty="0">
                <a:hlinkClick r:id="rId5"/>
              </a:rPr>
              <a:t>CC-BY-NC</a:t>
            </a:r>
            <a:endParaRPr lang="en-CA" sz="900" dirty="0"/>
          </a:p>
        </p:txBody>
      </p:sp>
    </p:spTree>
    <p:extLst>
      <p:ext uri="{BB962C8B-B14F-4D97-AF65-F5344CB8AC3E}">
        <p14:creationId xmlns:p14="http://schemas.microsoft.com/office/powerpoint/2010/main" val="1136189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>
            <a:spLocks noGrp="1"/>
          </p:cNvSpPr>
          <p:nvPr>
            <p:ph type="title"/>
          </p:nvPr>
        </p:nvSpPr>
        <p:spPr>
          <a:xfrm>
            <a:off x="247075" y="180950"/>
            <a:ext cx="8413200" cy="81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dirty="0"/>
              <a:t>1.6</a:t>
            </a:r>
            <a:r>
              <a:rPr lang="en-CA" b="1" dirty="0">
                <a:latin typeface="+mj-lt"/>
              </a:rPr>
              <a:t> Cost Containment</a:t>
            </a:r>
            <a:endParaRPr lang="en-CA" b="1" dirty="0">
              <a:latin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6402A0-8267-6FC4-32C3-85CF6D307337}"/>
              </a:ext>
            </a:extLst>
          </p:cNvPr>
          <p:cNvSpPr txBox="1"/>
          <p:nvPr/>
        </p:nvSpPr>
        <p:spPr>
          <a:xfrm>
            <a:off x="247074" y="1061762"/>
            <a:ext cx="833890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20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Global competition and rising costs require organizations to maximize efficiency and productivity</a:t>
            </a:r>
          </a:p>
          <a:p>
            <a:pPr algn="l">
              <a:buClr>
                <a:schemeClr val="tx1"/>
              </a:buClr>
            </a:pPr>
            <a:endParaRPr lang="en-CA" sz="2000" b="0" i="0" dirty="0">
              <a:solidFill>
                <a:srgbClr val="11111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20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HR managers must make a business case to justify investments and show how they will lead to better employee performance</a:t>
            </a:r>
          </a:p>
          <a:p>
            <a:pPr marL="285750" indent="-285750" algn="l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CA" sz="2000" b="0" i="0" dirty="0">
              <a:solidFill>
                <a:srgbClr val="11111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20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Human capital typically represents 60-65% of an organization’s annual budget</a:t>
            </a:r>
          </a:p>
          <a:p>
            <a:pPr marL="285750" indent="-285750" algn="l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CA" sz="2000" b="0" i="0" dirty="0">
              <a:solidFill>
                <a:srgbClr val="11111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20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Investments in a wellness program can lead to significant cost savings</a:t>
            </a:r>
          </a:p>
        </p:txBody>
      </p:sp>
    </p:spTree>
    <p:extLst>
      <p:ext uri="{BB962C8B-B14F-4D97-AF65-F5344CB8AC3E}">
        <p14:creationId xmlns:p14="http://schemas.microsoft.com/office/powerpoint/2010/main" val="605843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>
            <a:spLocks noGrp="1"/>
          </p:cNvSpPr>
          <p:nvPr>
            <p:ph type="title"/>
          </p:nvPr>
        </p:nvSpPr>
        <p:spPr>
          <a:xfrm>
            <a:off x="247075" y="180950"/>
            <a:ext cx="8413200" cy="81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dirty="0"/>
              <a:t>1.6</a:t>
            </a:r>
            <a:r>
              <a:rPr lang="en-CA" b="1" dirty="0">
                <a:latin typeface="+mj-lt"/>
              </a:rPr>
              <a:t> Talent Acquisition</a:t>
            </a:r>
            <a:endParaRPr lang="en-CA" b="1" dirty="0">
              <a:latin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6402A0-8267-6FC4-32C3-85CF6D307337}"/>
              </a:ext>
            </a:extLst>
          </p:cNvPr>
          <p:cNvSpPr txBox="1"/>
          <p:nvPr/>
        </p:nvSpPr>
        <p:spPr>
          <a:xfrm>
            <a:off x="247074" y="1061762"/>
            <a:ext cx="758394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20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HRM plays a critical role in recruiting, selecting, training, and retaining talent</a:t>
            </a:r>
          </a:p>
          <a:p>
            <a:pPr marL="285750" indent="-285750" algn="l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CA" sz="2000" b="0" i="0" dirty="0">
              <a:solidFill>
                <a:srgbClr val="11111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20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HRM must adapt to the gig economy and a variety of employment configurations</a:t>
            </a:r>
          </a:p>
          <a:p>
            <a:pPr marL="285750" indent="-285750" algn="l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CA" sz="2000" b="0" i="0" dirty="0">
              <a:solidFill>
                <a:srgbClr val="11111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20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COVID-19 pandemic has added more stress and challenges for employers to fill positions and retain employees</a:t>
            </a:r>
          </a:p>
          <a:p>
            <a:pPr marL="285750" indent="-285750" algn="l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CA" sz="2000" b="0" i="0" dirty="0">
              <a:solidFill>
                <a:srgbClr val="11111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20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Lockdowns, wage subsidies, and vaccination mandates are examples of issues during the pandemic that have made employment more difficult for organizations.</a:t>
            </a:r>
          </a:p>
        </p:txBody>
      </p:sp>
    </p:spTree>
    <p:extLst>
      <p:ext uri="{BB962C8B-B14F-4D97-AF65-F5344CB8AC3E}">
        <p14:creationId xmlns:p14="http://schemas.microsoft.com/office/powerpoint/2010/main" val="3972408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>
            <a:spLocks noGrp="1"/>
          </p:cNvSpPr>
          <p:nvPr>
            <p:ph type="title"/>
          </p:nvPr>
        </p:nvSpPr>
        <p:spPr>
          <a:xfrm>
            <a:off x="247075" y="180950"/>
            <a:ext cx="8413200" cy="81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dirty="0"/>
              <a:t>1.6</a:t>
            </a:r>
            <a:r>
              <a:rPr lang="en-CA" b="1" dirty="0">
                <a:latin typeface="+mj-lt"/>
              </a:rPr>
              <a:t> Indigenous Perspective</a:t>
            </a:r>
            <a:endParaRPr lang="en-CA" b="1" dirty="0">
              <a:latin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6402A0-8267-6FC4-32C3-85CF6D307337}"/>
              </a:ext>
            </a:extLst>
          </p:cNvPr>
          <p:cNvSpPr txBox="1"/>
          <p:nvPr/>
        </p:nvSpPr>
        <p:spPr>
          <a:xfrm>
            <a:off x="247075" y="1061762"/>
            <a:ext cx="778557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18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HR professionals must recognize and understand the rights of First Nations peoples</a:t>
            </a:r>
          </a:p>
          <a:p>
            <a:pPr marL="285750" indent="-285750" algn="l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CA" sz="1800" b="0" i="0" dirty="0">
              <a:solidFill>
                <a:srgbClr val="11111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18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Memorandum of Understanding (MOU) between the Assembly of First Nations and the Indigenous and Northern Affairs Canada is a crucial document for HRM and FN communities</a:t>
            </a:r>
          </a:p>
          <a:p>
            <a:pPr marL="285750" indent="-285750" algn="l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CA" sz="1800" b="0" i="0" dirty="0">
              <a:solidFill>
                <a:srgbClr val="11111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18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Some companies that operate on FN land may be required to hire a certain percentage of FN individuals</a:t>
            </a:r>
          </a:p>
          <a:p>
            <a:pPr marL="285750" indent="-285750" algn="l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CA" sz="1800" b="0" i="0" dirty="0">
              <a:solidFill>
                <a:srgbClr val="11111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18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FN communities, the HR professional is responsible for all employees</a:t>
            </a:r>
          </a:p>
          <a:p>
            <a:pPr marL="285750" indent="-285750" algn="l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CA" sz="1800" b="0" i="0" dirty="0">
              <a:solidFill>
                <a:srgbClr val="11111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18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Federal legislation provides benefits and rights to FN peoples</a:t>
            </a:r>
          </a:p>
        </p:txBody>
      </p:sp>
    </p:spTree>
    <p:extLst>
      <p:ext uri="{BB962C8B-B14F-4D97-AF65-F5344CB8AC3E}">
        <p14:creationId xmlns:p14="http://schemas.microsoft.com/office/powerpoint/2010/main" val="3924662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C11E0-295D-4665-83DA-53E2E8BC3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3F9BE8-FACE-45CE-8B3B-039BB8E0DD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00050" indent="-28575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CA" dirty="0"/>
              <a:t>Define HRM and explain its evolution over the years.</a:t>
            </a:r>
          </a:p>
          <a:p>
            <a:pPr marL="400050" indent="-28575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CA" dirty="0"/>
              <a:t>Explain the role of HRM in organizations.</a:t>
            </a:r>
          </a:p>
          <a:p>
            <a:pPr marL="400050" indent="-28575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CA" dirty="0"/>
              <a:t>Define, discuss and explain the major HRM activities.</a:t>
            </a:r>
          </a:p>
          <a:p>
            <a:pPr marL="400050" indent="-28575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CA" dirty="0"/>
              <a:t>Explain the professional and personal skills needed to be successful in HRM.</a:t>
            </a:r>
          </a:p>
          <a:p>
            <a:pPr marL="400050" indent="-28575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CA" dirty="0"/>
              <a:t>Recognize the role of the Ontario HR professional - HRPA.</a:t>
            </a:r>
          </a:p>
          <a:p>
            <a:pPr marL="400050" indent="-28575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CA" dirty="0"/>
              <a:t>Define how the business context influences HRM.</a:t>
            </a:r>
          </a:p>
          <a:p>
            <a:pPr marL="400050" indent="-28575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CA" dirty="0"/>
              <a:t>Discuss the external and internal factors that impact organizations and HR departments.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077285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3435057-8CC2-05DF-488C-7EF4260BC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chemeClr val="bg1"/>
                </a:solidFill>
              </a:rPr>
              <a:t>End Chapter Review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3AB1A63-EEF7-D6E0-D20B-1F01701EECE5}"/>
              </a:ext>
            </a:extLst>
          </p:cNvPr>
          <p:cNvSpPr txBox="1">
            <a:spLocks/>
          </p:cNvSpPr>
          <p:nvPr/>
        </p:nvSpPr>
        <p:spPr>
          <a:xfrm>
            <a:off x="311700" y="1420483"/>
            <a:ext cx="8358771" cy="3404558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/>
              <a:defRPr sz="1400" b="0" i="0" u="none" strike="noStrike" cap="none">
                <a:solidFill>
                  <a:schemeClr val="bg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r>
              <a:rPr lang="en-CA" sz="2000" b="1" dirty="0"/>
              <a:t>What is Human Resources Management and what are its components?</a:t>
            </a:r>
          </a:p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endParaRPr lang="en-CA" sz="2000" b="1" dirty="0"/>
          </a:p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r>
              <a:rPr lang="en-CA" sz="2000" b="1" dirty="0"/>
              <a:t>Identify the major/functional areas of HRM?</a:t>
            </a:r>
          </a:p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endParaRPr lang="en-CA" sz="2000" b="1" dirty="0"/>
          </a:p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r>
              <a:rPr lang="en-CA" sz="2000" b="1" dirty="0"/>
              <a:t>What are the responsibilities of an HR Manager and what qualifications do they require?</a:t>
            </a:r>
          </a:p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endParaRPr lang="en-CA" sz="2000" b="1" dirty="0"/>
          </a:p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r>
              <a:rPr lang="en-CA" sz="2000" b="1" dirty="0"/>
              <a:t>Identify challenges associated with HRM in today’s environment</a:t>
            </a:r>
          </a:p>
        </p:txBody>
      </p:sp>
    </p:spTree>
    <p:extLst>
      <p:ext uri="{BB962C8B-B14F-4D97-AF65-F5344CB8AC3E}">
        <p14:creationId xmlns:p14="http://schemas.microsoft.com/office/powerpoint/2010/main" val="1115321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6DE9F-22FC-41F4-BCC8-E24AD731A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400" y="180000"/>
            <a:ext cx="8520600" cy="607800"/>
          </a:xfrm>
        </p:spPr>
        <p:txBody>
          <a:bodyPr>
            <a:noAutofit/>
          </a:bodyPr>
          <a:lstStyle/>
          <a:p>
            <a:r>
              <a:rPr lang="en-CA" b="1" dirty="0"/>
              <a:t>Learning Outcomes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E13E09-62A1-49F4-8B00-EB7D1C56CE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342900">
              <a:buClrTx/>
              <a:buFont typeface="+mj-lt"/>
              <a:buAutoNum type="arabicPeriod"/>
            </a:pPr>
            <a:r>
              <a:rPr lang="en-CA" dirty="0">
                <a:latin typeface="+mn-lt"/>
              </a:rPr>
              <a:t>Define HRM and explain its evolution over the years.</a:t>
            </a:r>
          </a:p>
          <a:p>
            <a:pPr marL="457200" indent="-342900">
              <a:buClrTx/>
              <a:buFont typeface="+mj-lt"/>
              <a:buAutoNum type="arabicPeriod"/>
            </a:pPr>
            <a:r>
              <a:rPr lang="en-CA" dirty="0">
                <a:latin typeface="+mn-lt"/>
              </a:rPr>
              <a:t>Explain the role of HRM in organizations.</a:t>
            </a:r>
          </a:p>
          <a:p>
            <a:pPr marL="457200" indent="-342900">
              <a:buClrTx/>
              <a:buFont typeface="+mj-lt"/>
              <a:buAutoNum type="arabicPeriod"/>
            </a:pPr>
            <a:r>
              <a:rPr lang="en-CA" dirty="0">
                <a:latin typeface="+mn-lt"/>
              </a:rPr>
              <a:t>Define, discuss and explain the major HRM activities.</a:t>
            </a:r>
          </a:p>
          <a:p>
            <a:pPr marL="457200" indent="-342900">
              <a:buClrTx/>
              <a:buFont typeface="+mj-lt"/>
              <a:buAutoNum type="arabicPeriod"/>
            </a:pPr>
            <a:r>
              <a:rPr lang="en-CA" dirty="0">
                <a:latin typeface="+mn-lt"/>
              </a:rPr>
              <a:t>Explain the professional and personal skills needed to be successful in HRM.</a:t>
            </a:r>
          </a:p>
          <a:p>
            <a:pPr marL="457200" indent="-342900">
              <a:buClrTx/>
              <a:buFont typeface="+mj-lt"/>
              <a:buAutoNum type="arabicPeriod"/>
            </a:pPr>
            <a:r>
              <a:rPr lang="en-CA" dirty="0">
                <a:latin typeface="+mn-lt"/>
              </a:rPr>
              <a:t>Recognize the role of the Ontario HR professional - HRPA.</a:t>
            </a:r>
          </a:p>
          <a:p>
            <a:pPr marL="457200" indent="-342900">
              <a:buClrTx/>
              <a:buFont typeface="+mj-lt"/>
              <a:buAutoNum type="arabicPeriod"/>
            </a:pPr>
            <a:r>
              <a:rPr lang="en-CA" dirty="0">
                <a:latin typeface="+mn-lt"/>
              </a:rPr>
              <a:t>Define how the business context influences HRM.</a:t>
            </a:r>
          </a:p>
          <a:p>
            <a:pPr marL="457200" indent="-342900">
              <a:buClrTx/>
              <a:buFont typeface="+mj-lt"/>
              <a:buAutoNum type="arabicPeriod"/>
            </a:pPr>
            <a:r>
              <a:rPr lang="en-CA" dirty="0">
                <a:latin typeface="+mn-lt"/>
              </a:rPr>
              <a:t>Discuss the external and internal factors that impact organizations and HR departments.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68022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B99AE-1A77-77EC-DBB8-6840FA564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400" y="180000"/>
            <a:ext cx="8520600" cy="607800"/>
          </a:xfrm>
        </p:spPr>
        <p:txBody>
          <a:bodyPr>
            <a:noAutofit/>
          </a:bodyPr>
          <a:lstStyle/>
          <a:p>
            <a:r>
              <a:rPr lang="en-CA" dirty="0"/>
              <a:t>1.1 Human Resources Management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2EB98-ECCC-1482-32E7-B7142440B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229875"/>
            <a:ext cx="3786167" cy="3435031"/>
          </a:xfrm>
        </p:spPr>
        <p:txBody>
          <a:bodyPr>
            <a:noAutofit/>
          </a:bodyPr>
          <a:lstStyle/>
          <a:p>
            <a:r>
              <a:rPr lang="en-US" sz="2000" b="1" dirty="0">
                <a:latin typeface="+mn-lt"/>
              </a:rPr>
              <a:t>Human Resources Management (HRM)</a:t>
            </a:r>
            <a:r>
              <a:rPr lang="en-US" sz="2000" dirty="0">
                <a:latin typeface="+mn-lt"/>
              </a:rPr>
              <a:t> is an integrated set of processes, practices, programs, and systems in an organization that focuses on the effective deployment and development of its employees.</a:t>
            </a:r>
            <a:r>
              <a:rPr lang="en-US" dirty="0">
                <a:latin typeface="+mn-lt"/>
              </a:rPr>
              <a:t> 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9D5298-8B4A-43A9-8AB8-FC3B30B824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037669" y="1079500"/>
            <a:ext cx="2984500" cy="29845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692F291-C57B-4122-848E-FBEA4621C5A3}"/>
              </a:ext>
            </a:extLst>
          </p:cNvPr>
          <p:cNvSpPr txBox="1"/>
          <p:nvPr/>
        </p:nvSpPr>
        <p:spPr>
          <a:xfrm>
            <a:off x="5037668" y="4160892"/>
            <a:ext cx="2984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dirty="0">
                <a:hlinkClick r:id="rId4" tooltip="https://juanmaprz.blogspot.com/2017/04/por-que-no-nos-dejan-aportar-todo-lo.html"/>
              </a:rPr>
              <a:t>This Photo</a:t>
            </a:r>
            <a:r>
              <a:rPr lang="en-CA" sz="900" dirty="0"/>
              <a:t> by Juan Manuel is licensed under </a:t>
            </a:r>
            <a:r>
              <a:rPr lang="en-CA" sz="900" dirty="0">
                <a:hlinkClick r:id="rId5" tooltip="https://creativecommons.org/licenses/by-nc-nd/3.0/"/>
              </a:rPr>
              <a:t>CC BY-NC-ND</a:t>
            </a:r>
            <a:endParaRPr lang="en-CA" sz="900" dirty="0"/>
          </a:p>
        </p:txBody>
      </p:sp>
    </p:spTree>
    <p:extLst>
      <p:ext uri="{BB962C8B-B14F-4D97-AF65-F5344CB8AC3E}">
        <p14:creationId xmlns:p14="http://schemas.microsoft.com/office/powerpoint/2010/main" val="3308971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B99AE-1A77-77EC-DBB8-6840FA564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400" y="180000"/>
            <a:ext cx="8520600" cy="607800"/>
          </a:xfrm>
        </p:spPr>
        <p:txBody>
          <a:bodyPr>
            <a:noAutofit/>
          </a:bodyPr>
          <a:lstStyle/>
          <a:p>
            <a:r>
              <a:rPr lang="en-CA" dirty="0"/>
              <a:t>1.2 Evolution and History of HRM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2EB98-ECCC-1482-32E7-B7142440B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4154" y="1253433"/>
            <a:ext cx="6330912" cy="570949"/>
          </a:xfrm>
        </p:spPr>
        <p:txBody>
          <a:bodyPr>
            <a:normAutofit lnSpcReduction="10000"/>
          </a:bodyPr>
          <a:lstStyle/>
          <a:p>
            <a:r>
              <a:rPr lang="en-CA" sz="2400" b="1" dirty="0"/>
              <a:t>HRM – Then and Now</a:t>
            </a:r>
          </a:p>
        </p:txBody>
      </p:sp>
      <p:graphicFrame>
        <p:nvGraphicFramePr>
          <p:cNvPr id="5" name="Diagram 4" descr="Diagram showing the different eras of HRM.&#10;•Wave 1 – Early 1900s&#10;•Administrative work. Delivery of HR services (pay, vacation)&#10;•Wave 2 – 1970s&#10;•Innovative HR practices (compliance, learning). Building of HR community practice.&#10;•Wave 3 – 1990s&#10;•Integration of HR strategy with business strategies. Recognized value of HR as a business partner and enabler.&#10;•Wave 4 – 2000s&#10;•Competition enabler.">
            <a:extLst>
              <a:ext uri="{FF2B5EF4-FFF2-40B4-BE49-F238E27FC236}">
                <a16:creationId xmlns:a16="http://schemas.microsoft.com/office/drawing/2014/main" id="{6372BA6C-6B83-0CD2-D619-8CFD4E31C4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2517263"/>
              </p:ext>
            </p:extLst>
          </p:nvPr>
        </p:nvGraphicFramePr>
        <p:xfrm>
          <a:off x="234154" y="1638852"/>
          <a:ext cx="8675692" cy="3314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083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B99AE-1A77-77EC-DBB8-6840FA564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400" y="180000"/>
            <a:ext cx="8520600" cy="607800"/>
          </a:xfrm>
        </p:spPr>
        <p:txBody>
          <a:bodyPr>
            <a:noAutofit/>
          </a:bodyPr>
          <a:lstStyle/>
          <a:p>
            <a:r>
              <a:rPr lang="en-CA" b="1" dirty="0"/>
              <a:t>1.3 The Role of HRM in Organizations</a:t>
            </a:r>
            <a:endParaRPr lang="en-CA" dirty="0"/>
          </a:p>
        </p:txBody>
      </p:sp>
      <p:graphicFrame>
        <p:nvGraphicFramePr>
          <p:cNvPr id="7" name="Google Shape;91;p19" descr="•Legislation and Policy&#10;•Job Analysis and Design&#10;•Talent Acquisition (Recruitment and Selection)&#10;•Training and Development&#10;•Performance Assessment and Management  &#10;•Compensation and Benefits Administration&#10;•Labour Relations&#10;•Health and Safety&#10;•HR Analytics&#10;">
            <a:extLst>
              <a:ext uri="{FF2B5EF4-FFF2-40B4-BE49-F238E27FC236}">
                <a16:creationId xmlns:a16="http://schemas.microsoft.com/office/drawing/2014/main" id="{D9AA83F9-B46B-928B-7240-05BBBBCCE5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8835420"/>
              </p:ext>
            </p:extLst>
          </p:nvPr>
        </p:nvGraphicFramePr>
        <p:xfrm>
          <a:off x="438686" y="1469241"/>
          <a:ext cx="8266629" cy="3083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2028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33104-0980-E1C7-5C17-CB4E63BD6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400" y="180000"/>
            <a:ext cx="8520600" cy="607800"/>
          </a:xfrm>
        </p:spPr>
        <p:txBody>
          <a:bodyPr>
            <a:noAutofit/>
          </a:bodyPr>
          <a:lstStyle/>
          <a:p>
            <a:r>
              <a:rPr lang="en-CA" b="1" dirty="0"/>
              <a:t>1.4 The Human Resource Manager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EEF6E-5609-B276-FAFE-627559894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229875"/>
            <a:ext cx="8520600" cy="448870"/>
          </a:xfrm>
        </p:spPr>
        <p:txBody>
          <a:bodyPr>
            <a:normAutofit fontScale="92500" lnSpcReduction="20000"/>
          </a:bodyPr>
          <a:lstStyle/>
          <a:p>
            <a:r>
              <a:rPr lang="en-CA" b="1" dirty="0"/>
              <a:t>Responsibilities include:</a:t>
            </a:r>
          </a:p>
        </p:txBody>
      </p:sp>
      <p:graphicFrame>
        <p:nvGraphicFramePr>
          <p:cNvPr id="4" name="Google Shape;91;p19" descr="•Legislation and Policy&#10;•Job Analysis and Design&#10;•Talent Acquisition (Recruitment and Selection)&#10;•Training and Development&#10;•Performance Assessment and Management  &#10;•Compensation and Benefits Administration&#10;•Labour Relations&#10;•Health and Safety&#10;•HR Analytics&#10;">
            <a:extLst>
              <a:ext uri="{FF2B5EF4-FFF2-40B4-BE49-F238E27FC236}">
                <a16:creationId xmlns:a16="http://schemas.microsoft.com/office/drawing/2014/main" id="{12FB99FB-70F4-2D42-39D1-5A56DE580A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7280860"/>
              </p:ext>
            </p:extLst>
          </p:nvPr>
        </p:nvGraphicFramePr>
        <p:xfrm>
          <a:off x="438686" y="1678745"/>
          <a:ext cx="8266629" cy="1195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59DD016-39C6-BC8C-5DD8-E01E6F6D4CBD}"/>
              </a:ext>
            </a:extLst>
          </p:cNvPr>
          <p:cNvSpPr txBox="1">
            <a:spLocks/>
          </p:cNvSpPr>
          <p:nvPr/>
        </p:nvSpPr>
        <p:spPr>
          <a:xfrm>
            <a:off x="311699" y="3015886"/>
            <a:ext cx="8520600" cy="448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14300" marR="0" lvl="0" indent="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8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80808"/>
                </a:solidFill>
                <a:latin typeface="+mj-lt"/>
                <a:ea typeface="Roboto"/>
                <a:cs typeface="Roboto"/>
                <a:sym typeface="Roboto"/>
              </a:defRPr>
            </a:lvl1pPr>
            <a:lvl2pPr marL="914400" marR="0" lvl="1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CA" b="1" dirty="0"/>
              <a:t>Areas of competencies:</a:t>
            </a:r>
          </a:p>
        </p:txBody>
      </p:sp>
      <p:graphicFrame>
        <p:nvGraphicFramePr>
          <p:cNvPr id="6" name="Google Shape;91;p19" descr="•Legislation and Policy&#10;•Job Analysis and Design&#10;•Talent Acquisition (Recruitment and Selection)&#10;•Training and Development&#10;•Performance Assessment and Management  &#10;•Compensation and Benefits Administration&#10;•Labour Relations&#10;•Health and Safety&#10;•HR Analytics&#10;">
            <a:extLst>
              <a:ext uri="{FF2B5EF4-FFF2-40B4-BE49-F238E27FC236}">
                <a16:creationId xmlns:a16="http://schemas.microsoft.com/office/drawing/2014/main" id="{E4541247-D6D5-6D1C-A293-01E90B088B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3854984"/>
              </p:ext>
            </p:extLst>
          </p:nvPr>
        </p:nvGraphicFramePr>
        <p:xfrm>
          <a:off x="1573274" y="3423478"/>
          <a:ext cx="5997453" cy="1378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109501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33104-0980-E1C7-5C17-CB4E63BD6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400" y="180000"/>
            <a:ext cx="8520600" cy="607800"/>
          </a:xfrm>
        </p:spPr>
        <p:txBody>
          <a:bodyPr>
            <a:noAutofit/>
          </a:bodyPr>
          <a:lstStyle/>
          <a:p>
            <a:r>
              <a:rPr lang="en-CA" sz="2900" b="1" dirty="0"/>
              <a:t>1.5 Human Resources &amp; Environmental Factors</a:t>
            </a:r>
            <a:endParaRPr lang="en-CA" sz="29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EEF6E-5609-B276-FAFE-627559894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7845" y="982119"/>
            <a:ext cx="3277260" cy="3527438"/>
          </a:xfrm>
          <a:solidFill>
            <a:schemeClr val="tx1">
              <a:alpha val="10000"/>
            </a:schemeClr>
          </a:solidFill>
        </p:spPr>
        <p:txBody>
          <a:bodyPr>
            <a:noAutofit/>
          </a:bodyPr>
          <a:lstStyle/>
          <a:p>
            <a:r>
              <a:rPr lang="en-CA" sz="2000" b="1" dirty="0"/>
              <a:t>External Factors</a:t>
            </a:r>
          </a:p>
          <a:p>
            <a:pPr marL="342900" indent="-342900">
              <a:lnSpc>
                <a:spcPct val="20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Labour Market</a:t>
            </a:r>
          </a:p>
          <a:p>
            <a:pPr marL="342900" indent="-342900">
              <a:lnSpc>
                <a:spcPct val="20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Economy</a:t>
            </a:r>
          </a:p>
          <a:p>
            <a:pPr marL="342900" indent="-342900">
              <a:lnSpc>
                <a:spcPct val="20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Production</a:t>
            </a:r>
          </a:p>
          <a:p>
            <a:pPr marL="342900" indent="-342900">
              <a:lnSpc>
                <a:spcPct val="20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Generations of Workers</a:t>
            </a:r>
          </a:p>
          <a:p>
            <a:pPr marL="342900" indent="-342900">
              <a:lnSpc>
                <a:spcPct val="20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Education</a:t>
            </a:r>
            <a:endParaRPr lang="en-CA" sz="2000" dirty="0">
              <a:latin typeface="+mn-lt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43A88BA-613C-7003-3003-F6C2854A5DF6}"/>
              </a:ext>
            </a:extLst>
          </p:cNvPr>
          <p:cNvSpPr txBox="1">
            <a:spLocks/>
          </p:cNvSpPr>
          <p:nvPr/>
        </p:nvSpPr>
        <p:spPr>
          <a:xfrm>
            <a:off x="4898896" y="982119"/>
            <a:ext cx="3277260" cy="3527438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14300" marR="0" lvl="0" indent="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800"/>
              <a:buFont typeface="Arial" panose="020B0604020202020204" pitchFamily="34" charset="0"/>
              <a:buNone/>
              <a:defRPr sz="1800" b="0" i="0" u="none" strike="noStrike" cap="none">
                <a:solidFill>
                  <a:srgbClr val="080808"/>
                </a:solidFill>
                <a:latin typeface="+mj-lt"/>
                <a:ea typeface="Roboto"/>
                <a:cs typeface="Roboto"/>
                <a:sym typeface="Roboto"/>
              </a:defRPr>
            </a:lvl1pPr>
            <a:lvl2pPr marL="914400" marR="0" lvl="1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CA" sz="2000" b="1" dirty="0"/>
              <a:t>Internal Factors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Organization Culture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Management Practice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Organizational Climate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Technology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Globalization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Government</a:t>
            </a:r>
          </a:p>
        </p:txBody>
      </p:sp>
    </p:spTree>
    <p:extLst>
      <p:ext uri="{BB962C8B-B14F-4D97-AF65-F5344CB8AC3E}">
        <p14:creationId xmlns:p14="http://schemas.microsoft.com/office/powerpoint/2010/main" val="2690349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>
            <a:spLocks noGrp="1"/>
          </p:cNvSpPr>
          <p:nvPr>
            <p:ph type="title"/>
          </p:nvPr>
        </p:nvSpPr>
        <p:spPr>
          <a:xfrm>
            <a:off x="247075" y="180950"/>
            <a:ext cx="8413200" cy="81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dirty="0"/>
              <a:t>1.6</a:t>
            </a:r>
            <a:r>
              <a:rPr lang="en-CA" b="1" dirty="0">
                <a:latin typeface="+mj-lt"/>
              </a:rPr>
              <a:t> HRM and Business Challenges</a:t>
            </a:r>
            <a:endParaRPr lang="en-CA" b="1" dirty="0">
              <a:latin typeface="Arial"/>
            </a:endParaRPr>
          </a:p>
        </p:txBody>
      </p:sp>
      <p:sp>
        <p:nvSpPr>
          <p:cNvPr id="2" name="Google Shape;92;p15">
            <a:extLst>
              <a:ext uri="{FF2B5EF4-FFF2-40B4-BE49-F238E27FC236}">
                <a16:creationId xmlns:a16="http://schemas.microsoft.com/office/drawing/2014/main" id="{127A197D-0A33-5468-750E-F8A9244C1FF4}"/>
              </a:ext>
            </a:extLst>
          </p:cNvPr>
          <p:cNvSpPr txBox="1">
            <a:spLocks/>
          </p:cNvSpPr>
          <p:nvPr/>
        </p:nvSpPr>
        <p:spPr>
          <a:xfrm>
            <a:off x="247075" y="883482"/>
            <a:ext cx="8413200" cy="466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+mj-lt"/>
                <a:ea typeface="Roboto"/>
                <a:cs typeface="Roboto"/>
                <a:sym typeface="Roboto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80808"/>
                </a:solidFill>
                <a:latin typeface="+mn-lt"/>
              </a:rPr>
              <a:t>Businesses need to consider those things the company has no control over which could have a positive and /or negative affect on human resources.</a:t>
            </a:r>
          </a:p>
        </p:txBody>
      </p:sp>
      <p:graphicFrame>
        <p:nvGraphicFramePr>
          <p:cNvPr id="4" name="Diagram 3" descr="Globalization and offshoring&#10;Changes to employment law&#10;Health-care costs&#10;Employee expectations&#10;Diversity of the workforce&#10;Changing regulations specific to industry&#10;Changing demographics of the workforce&#10;A more highly educated workforce&#10;Layoffs and downsizing&#10;Technology used, such as HR databases&#10;Increased use of social networking to distribute information to employees&#10;">
            <a:extLst>
              <a:ext uri="{FF2B5EF4-FFF2-40B4-BE49-F238E27FC236}">
                <a16:creationId xmlns:a16="http://schemas.microsoft.com/office/drawing/2014/main" id="{D30DA96B-756D-6037-7E12-4F9A98EBEF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9085989"/>
              </p:ext>
            </p:extLst>
          </p:nvPr>
        </p:nvGraphicFramePr>
        <p:xfrm>
          <a:off x="971550" y="1695282"/>
          <a:ext cx="7200900" cy="2751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58246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>
            <a:spLocks noGrp="1"/>
          </p:cNvSpPr>
          <p:nvPr>
            <p:ph type="title"/>
          </p:nvPr>
        </p:nvSpPr>
        <p:spPr>
          <a:xfrm>
            <a:off x="247075" y="180950"/>
            <a:ext cx="8413200" cy="81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dirty="0"/>
              <a:t>1.6</a:t>
            </a:r>
            <a:r>
              <a:rPr lang="en-CA" b="1" dirty="0">
                <a:latin typeface="+mj-lt"/>
              </a:rPr>
              <a:t> Crisis Management</a:t>
            </a:r>
            <a:endParaRPr lang="en-CA" b="1" dirty="0">
              <a:latin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6402A0-8267-6FC4-32C3-85CF6D307337}"/>
              </a:ext>
            </a:extLst>
          </p:cNvPr>
          <p:cNvSpPr txBox="1"/>
          <p:nvPr/>
        </p:nvSpPr>
        <p:spPr>
          <a:xfrm>
            <a:off x="247074" y="1061762"/>
            <a:ext cx="594295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28575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CA" sz="2000" dirty="0"/>
              <a:t>Crises impact organizations and HRM</a:t>
            </a:r>
          </a:p>
          <a:p>
            <a:pPr marL="400050" indent="-28575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CA" sz="2000" dirty="0"/>
              <a:t>Examples: </a:t>
            </a:r>
          </a:p>
          <a:p>
            <a:pPr marL="1200150" lvl="1" indent="-28575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CA" sz="2000" dirty="0"/>
              <a:t>Financial Crisis</a:t>
            </a:r>
          </a:p>
          <a:p>
            <a:pPr marL="1200150" lvl="1" indent="-28575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CA" sz="2000" dirty="0"/>
              <a:t>The COVID-19 pandemic</a:t>
            </a:r>
          </a:p>
          <a:p>
            <a:pPr marL="1200150" lvl="1" indent="-28575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endParaRPr lang="en-CA" sz="2000" dirty="0"/>
          </a:p>
          <a:p>
            <a:pPr marL="285750" indent="-28575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CA" sz="2000" dirty="0"/>
              <a:t>HR issues such as turnover, absenteeism, and burn-out have been brought to the forefront</a:t>
            </a:r>
          </a:p>
          <a:p>
            <a:pPr marL="285750" indent="-28575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endParaRPr lang="en-CA" sz="2000" dirty="0"/>
          </a:p>
          <a:p>
            <a:pPr marL="285750" indent="-28575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CA" sz="2000" dirty="0"/>
              <a:t>The pandemic has accelerated the transformation of HR processes, such as telework, remote training, and fair compensation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0516D5D2-6CD2-CB80-A531-35A0B1A90E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2545" y="829036"/>
            <a:ext cx="2743200" cy="15453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2402436-BB2D-616D-0A45-9FF98C73CD85}"/>
              </a:ext>
            </a:extLst>
          </p:cNvPr>
          <p:cNvSpPr txBox="1"/>
          <p:nvPr/>
        </p:nvSpPr>
        <p:spPr>
          <a:xfrm>
            <a:off x="6366209" y="2568742"/>
            <a:ext cx="27432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i="1" u="sng" dirty="0">
                <a:latin typeface="Calibri"/>
                <a:hlinkClick r:id="rId4"/>
              </a:rPr>
              <a:t>"Coronavirus</a:t>
            </a:r>
            <a:r>
              <a:rPr lang="en-US" sz="1200" i="1" dirty="0">
                <a:solidFill>
                  <a:srgbClr val="003180"/>
                </a:solidFill>
                <a:latin typeface="Calibri"/>
              </a:rPr>
              <a:t>” by </a:t>
            </a:r>
            <a:r>
              <a:rPr lang="en-US" sz="1200" i="1" u="sng" dirty="0">
                <a:latin typeface="Calibri"/>
                <a:hlinkClick r:id="rId5"/>
              </a:rPr>
              <a:t>CDC</a:t>
            </a:r>
            <a:r>
              <a:rPr lang="en-US" sz="1200" i="1" dirty="0">
                <a:solidFill>
                  <a:srgbClr val="003180"/>
                </a:solidFill>
                <a:latin typeface="Calibri"/>
              </a:rPr>
              <a:t>, </a:t>
            </a:r>
            <a:r>
              <a:rPr lang="en-US" sz="1200" i="1" u="sng" dirty="0">
                <a:latin typeface="Calibri"/>
                <a:hlinkClick r:id="rId6"/>
              </a:rPr>
              <a:t>Pexels License</a:t>
            </a:r>
            <a:endParaRPr lang="en-US" sz="12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6783215"/>
      </p:ext>
    </p:extLst>
  </p:cSld>
  <p:clrMapOvr>
    <a:masterClrMapping/>
  </p:clrMapOvr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DS Slide Template" id="{A3AF7384-4BEA-8D4F-85FD-C73873323693}" vid="{1547F78C-FF1B-6E4C-8C33-BF23A96461A4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DS Slide Template" id="{A3AF7384-4BEA-8D4F-85FD-C73873323693}" vid="{41CF6901-EEFB-C344-BEEB-DD076147F215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2F0242BF8A324B92057679BABAF17B" ma:contentTypeVersion="10" ma:contentTypeDescription="Create a new document." ma:contentTypeScope="" ma:versionID="c98ecb37091093eaf8223493b2238d02">
  <xsd:schema xmlns:xsd="http://www.w3.org/2001/XMLSchema" xmlns:xs="http://www.w3.org/2001/XMLSchema" xmlns:p="http://schemas.microsoft.com/office/2006/metadata/properties" xmlns:ns2="994b5876-6cd9-4c79-8e46-d4c16b01c114" xmlns:ns3="2a2e7db6-e305-423f-94e6-8efd5e6fa176" targetNamespace="http://schemas.microsoft.com/office/2006/metadata/properties" ma:root="true" ma:fieldsID="e0082d3d966dcecfb4abfb13fbb6b06a" ns2:_="" ns3:_="">
    <xsd:import namespace="994b5876-6cd9-4c79-8e46-d4c16b01c114"/>
    <xsd:import namespace="2a2e7db6-e305-423f-94e6-8efd5e6fa17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4b5876-6cd9-4c79-8e46-d4c16b01c1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2e7db6-e305-423f-94e6-8efd5e6fa17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a2e7db6-e305-423f-94e6-8efd5e6fa176">
      <UserInfo>
        <DisplayName>Patterson, Debra</DisplayName>
        <AccountId>62</AccountId>
        <AccountType/>
      </UserInfo>
      <UserInfo>
        <DisplayName>Armstrong, Robert</DisplayName>
        <AccountId>48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6CF3A5E-F80B-4874-B676-CCA7A364ED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4b5876-6cd9-4c79-8e46-d4c16b01c114"/>
    <ds:schemaRef ds:uri="2a2e7db6-e305-423f-94e6-8efd5e6fa17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F15BBAD-F7F2-401E-AF05-5688830EE446}">
  <ds:schemaRefs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purl.org/dc/dcmitype/"/>
    <ds:schemaRef ds:uri="994b5876-6cd9-4c79-8e46-d4c16b01c114"/>
    <ds:schemaRef ds:uri="http://schemas.openxmlformats.org/package/2006/metadata/core-properties"/>
    <ds:schemaRef ds:uri="http://www.w3.org/XML/1998/namespace"/>
    <ds:schemaRef ds:uri="2a2e7db6-e305-423f-94e6-8efd5e6fa176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6D928B5-2415-41A4-8404-9F146EBB67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Geometric</Template>
  <TotalTime>389</TotalTime>
  <Words>1618</Words>
  <Application>Microsoft Office PowerPoint</Application>
  <PresentationFormat>On-screen Show (16:9)</PresentationFormat>
  <Paragraphs>232</Paragraphs>
  <Slides>16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Geometric</vt:lpstr>
      <vt:lpstr>Custom Design</vt:lpstr>
      <vt:lpstr>Human Resources Management 3rd Edition</vt:lpstr>
      <vt:lpstr>Learning Outcomes</vt:lpstr>
      <vt:lpstr>1.1 Human Resources Management</vt:lpstr>
      <vt:lpstr>1.2 Evolution and History of HRM</vt:lpstr>
      <vt:lpstr>1.3 The Role of HRM in Organizations</vt:lpstr>
      <vt:lpstr>1.4 The Human Resource Manager</vt:lpstr>
      <vt:lpstr>1.5 Human Resources &amp; Environmental Factors</vt:lpstr>
      <vt:lpstr>1.6 HRM and Business Challenges</vt:lpstr>
      <vt:lpstr>1.6 Crisis Management</vt:lpstr>
      <vt:lpstr>1.6 Globalization and Economies</vt:lpstr>
      <vt:lpstr>1.6 Technology</vt:lpstr>
      <vt:lpstr>1.6 Cost Containment</vt:lpstr>
      <vt:lpstr>1.6 Talent Acquisition</vt:lpstr>
      <vt:lpstr>1.6 Indigenous Perspective</vt:lpstr>
      <vt:lpstr>Summary</vt:lpstr>
      <vt:lpstr>End Chapter Review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Armstrong, Robert</dc:creator>
  <cp:lastModifiedBy>Roch, Shauna</cp:lastModifiedBy>
  <cp:revision>23</cp:revision>
  <cp:lastPrinted>2021-10-24T15:39:03Z</cp:lastPrinted>
  <dcterms:created xsi:type="dcterms:W3CDTF">2023-03-17T18:33:04Z</dcterms:created>
  <dcterms:modified xsi:type="dcterms:W3CDTF">2023-04-21T13:14:50Z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0x0101002A2F0242BF8A324B92057679BABAF17B</vt:lpwstr>
  </property>
</Properties>
</file>