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16"/>
  </p:notesMasterIdLst>
  <p:handoutMasterIdLst>
    <p:handoutMasterId r:id="rId17"/>
  </p:handoutMasterIdLst>
  <p:sldIdLst>
    <p:sldId id="256" r:id="rId6"/>
    <p:sldId id="311" r:id="rId7"/>
    <p:sldId id="318" r:id="rId8"/>
    <p:sldId id="320" r:id="rId9"/>
    <p:sldId id="323" r:id="rId10"/>
    <p:sldId id="321" r:id="rId11"/>
    <p:sldId id="296" r:id="rId12"/>
    <p:sldId id="319" r:id="rId13"/>
    <p:sldId id="307" r:id="rId14"/>
    <p:sldId id="322" r:id="rId15"/>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F3CA1-7651-BBF1-CC12-5283A81CBF76}" v="17" dt="2023-04-21T13:31:37.488"/>
    <p1510:client id="{B700ED71-42B1-48C0-896D-6BBA98E99008}" v="1" dt="2023-04-12T18:40:08.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81" autoAdjust="0"/>
    <p:restoredTop sz="93246" autoAdjust="0"/>
  </p:normalViewPr>
  <p:slideViewPr>
    <p:cSldViewPr snapToGrid="0">
      <p:cViewPr varScale="1">
        <p:scale>
          <a:sx n="75" d="100"/>
          <a:sy n="75" d="100"/>
        </p:scale>
        <p:origin x="888" y="7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8D9E0F1F-C9F4-CB4E-B206-8F4DFED12E9E}"/>
    <pc:docChg chg="undo custSel addSld delSld modSld sldOrd">
      <pc:chgData name="Armstrong, Robert" userId="5d1a70f8-cd4e-42d2-9722-d99b4b7284a9" providerId="ADAL" clId="{8D9E0F1F-C9F4-CB4E-B206-8F4DFED12E9E}" dt="2023-03-20T19:06:41.563" v="1126" actId="1076"/>
      <pc:docMkLst>
        <pc:docMk/>
      </pc:docMkLst>
      <pc:sldChg chg="del">
        <pc:chgData name="Armstrong, Robert" userId="5d1a70f8-cd4e-42d2-9722-d99b4b7284a9" providerId="ADAL" clId="{8D9E0F1F-C9F4-CB4E-B206-8F4DFED12E9E}" dt="2023-03-20T18:04:43.389" v="40" actId="2696"/>
        <pc:sldMkLst>
          <pc:docMk/>
          <pc:sldMk cId="2087380004" sldId="293"/>
        </pc:sldMkLst>
      </pc:sldChg>
      <pc:sldChg chg="modSp mod modNotesTx">
        <pc:chgData name="Armstrong, Robert" userId="5d1a70f8-cd4e-42d2-9722-d99b4b7284a9" providerId="ADAL" clId="{8D9E0F1F-C9F4-CB4E-B206-8F4DFED12E9E}" dt="2023-03-20T18:37:02.714" v="323" actId="14100"/>
        <pc:sldMkLst>
          <pc:docMk/>
          <pc:sldMk cId="3924662730" sldId="295"/>
        </pc:sldMkLst>
        <pc:spChg chg="mod">
          <ac:chgData name="Armstrong, Robert" userId="5d1a70f8-cd4e-42d2-9722-d99b4b7284a9" providerId="ADAL" clId="{8D9E0F1F-C9F4-CB4E-B206-8F4DFED12E9E}" dt="2023-03-20T18:37:02.714" v="323" actId="14100"/>
          <ac:spMkLst>
            <pc:docMk/>
            <pc:sldMk cId="3924662730" sldId="295"/>
            <ac:spMk id="4" creationId="{5F6402A0-8267-6FC4-32C3-85CF6D307337}"/>
          </ac:spMkLst>
        </pc:spChg>
        <pc:spChg chg="mod">
          <ac:chgData name="Armstrong, Robert" userId="5d1a70f8-cd4e-42d2-9722-d99b4b7284a9" providerId="ADAL" clId="{8D9E0F1F-C9F4-CB4E-B206-8F4DFED12E9E}" dt="2023-03-20T18:36:09.349" v="305" actId="20577"/>
          <ac:spMkLst>
            <pc:docMk/>
            <pc:sldMk cId="3924662730" sldId="295"/>
            <ac:spMk id="92" creationId="{00000000-0000-0000-0000-000000000000}"/>
          </ac:spMkLst>
        </pc:spChg>
      </pc:sldChg>
      <pc:sldChg chg="modSp mod ord">
        <pc:chgData name="Armstrong, Robert" userId="5d1a70f8-cd4e-42d2-9722-d99b4b7284a9" providerId="ADAL" clId="{8D9E0F1F-C9F4-CB4E-B206-8F4DFED12E9E}" dt="2023-03-20T18:09:47.125" v="151" actId="20577"/>
        <pc:sldMkLst>
          <pc:docMk/>
          <pc:sldMk cId="4101434849" sldId="296"/>
        </pc:sldMkLst>
        <pc:spChg chg="mod">
          <ac:chgData name="Armstrong, Robert" userId="5d1a70f8-cd4e-42d2-9722-d99b4b7284a9" providerId="ADAL" clId="{8D9E0F1F-C9F4-CB4E-B206-8F4DFED12E9E}" dt="2023-03-20T18:09:47.125" v="151" actId="20577"/>
          <ac:spMkLst>
            <pc:docMk/>
            <pc:sldMk cId="4101434849" sldId="296"/>
            <ac:spMk id="92" creationId="{00000000-0000-0000-0000-000000000000}"/>
          </ac:spMkLst>
        </pc:spChg>
      </pc:sldChg>
      <pc:sldChg chg="modSp mod">
        <pc:chgData name="Armstrong, Robert" userId="5d1a70f8-cd4e-42d2-9722-d99b4b7284a9" providerId="ADAL" clId="{8D9E0F1F-C9F4-CB4E-B206-8F4DFED12E9E}" dt="2023-03-20T18:46:45.961" v="612" actId="207"/>
        <pc:sldMkLst>
          <pc:docMk/>
          <pc:sldMk cId="4158246015" sldId="297"/>
        </pc:sldMkLst>
        <pc:spChg chg="mod">
          <ac:chgData name="Armstrong, Robert" userId="5d1a70f8-cd4e-42d2-9722-d99b4b7284a9" providerId="ADAL" clId="{8D9E0F1F-C9F4-CB4E-B206-8F4DFED12E9E}" dt="2023-03-20T18:46:45.961" v="612" actId="207"/>
          <ac:spMkLst>
            <pc:docMk/>
            <pc:sldMk cId="4158246015" sldId="297"/>
            <ac:spMk id="2" creationId="{127A197D-0A33-5468-750E-F8A9244C1FF4}"/>
          </ac:spMkLst>
        </pc:spChg>
        <pc:spChg chg="mod">
          <ac:chgData name="Armstrong, Robert" userId="5d1a70f8-cd4e-42d2-9722-d99b4b7284a9" providerId="ADAL" clId="{8D9E0F1F-C9F4-CB4E-B206-8F4DFED12E9E}" dt="2023-03-20T18:10:03.693" v="155" actId="20577"/>
          <ac:spMkLst>
            <pc:docMk/>
            <pc:sldMk cId="4158246015" sldId="297"/>
            <ac:spMk id="92" creationId="{00000000-0000-0000-0000-000000000000}"/>
          </ac:spMkLst>
        </pc:spChg>
      </pc:sldChg>
      <pc:sldChg chg="del">
        <pc:chgData name="Armstrong, Robert" userId="5d1a70f8-cd4e-42d2-9722-d99b4b7284a9" providerId="ADAL" clId="{8D9E0F1F-C9F4-CB4E-B206-8F4DFED12E9E}" dt="2023-03-20T18:10:35.669" v="157" actId="2696"/>
        <pc:sldMkLst>
          <pc:docMk/>
          <pc:sldMk cId="4025892789" sldId="299"/>
        </pc:sldMkLst>
      </pc:sldChg>
      <pc:sldChg chg="modSp mod modNotesTx">
        <pc:chgData name="Armstrong, Robert" userId="5d1a70f8-cd4e-42d2-9722-d99b4b7284a9" providerId="ADAL" clId="{8D9E0F1F-C9F4-CB4E-B206-8F4DFED12E9E}" dt="2023-03-20T18:27:49.808" v="228" actId="12"/>
        <pc:sldMkLst>
          <pc:docMk/>
          <pc:sldMk cId="4256783215" sldId="300"/>
        </pc:sldMkLst>
        <pc:spChg chg="mod">
          <ac:chgData name="Armstrong, Robert" userId="5d1a70f8-cd4e-42d2-9722-d99b4b7284a9" providerId="ADAL" clId="{8D9E0F1F-C9F4-CB4E-B206-8F4DFED12E9E}" dt="2023-03-20T18:27:49.808" v="228" actId="12"/>
          <ac:spMkLst>
            <pc:docMk/>
            <pc:sldMk cId="4256783215" sldId="300"/>
            <ac:spMk id="4" creationId="{5F6402A0-8267-6FC4-32C3-85CF6D307337}"/>
          </ac:spMkLst>
        </pc:spChg>
        <pc:spChg chg="mod">
          <ac:chgData name="Armstrong, Robert" userId="5d1a70f8-cd4e-42d2-9722-d99b4b7284a9" providerId="ADAL" clId="{8D9E0F1F-C9F4-CB4E-B206-8F4DFED12E9E}" dt="2023-03-20T18:10:58.903" v="187" actId="20577"/>
          <ac:spMkLst>
            <pc:docMk/>
            <pc:sldMk cId="4256783215" sldId="300"/>
            <ac:spMk id="92" creationId="{00000000-0000-0000-0000-000000000000}"/>
          </ac:spMkLst>
        </pc:spChg>
      </pc:sldChg>
      <pc:sldChg chg="modSp mod">
        <pc:chgData name="Armstrong, Robert" userId="5d1a70f8-cd4e-42d2-9722-d99b4b7284a9" providerId="ADAL" clId="{8D9E0F1F-C9F4-CB4E-B206-8F4DFED12E9E}" dt="2023-03-20T18:29:40.969" v="241" actId="12"/>
        <pc:sldMkLst>
          <pc:docMk/>
          <pc:sldMk cId="1136189627" sldId="301"/>
        </pc:sldMkLst>
        <pc:spChg chg="mod">
          <ac:chgData name="Armstrong, Robert" userId="5d1a70f8-cd4e-42d2-9722-d99b4b7284a9" providerId="ADAL" clId="{8D9E0F1F-C9F4-CB4E-B206-8F4DFED12E9E}" dt="2023-03-20T18:29:40.969" v="241" actId="12"/>
          <ac:spMkLst>
            <pc:docMk/>
            <pc:sldMk cId="1136189627" sldId="301"/>
            <ac:spMk id="4" creationId="{5F6402A0-8267-6FC4-32C3-85CF6D307337}"/>
          </ac:spMkLst>
        </pc:spChg>
      </pc:sldChg>
      <pc:sldChg chg="modSp mod modNotesTx">
        <pc:chgData name="Armstrong, Robert" userId="5d1a70f8-cd4e-42d2-9722-d99b4b7284a9" providerId="ADAL" clId="{8D9E0F1F-C9F4-CB4E-B206-8F4DFED12E9E}" dt="2023-03-20T18:32:02.189" v="271" actId="20577"/>
        <pc:sldMkLst>
          <pc:docMk/>
          <pc:sldMk cId="605843077" sldId="302"/>
        </pc:sldMkLst>
        <pc:spChg chg="mod">
          <ac:chgData name="Armstrong, Robert" userId="5d1a70f8-cd4e-42d2-9722-d99b4b7284a9" providerId="ADAL" clId="{8D9E0F1F-C9F4-CB4E-B206-8F4DFED12E9E}" dt="2023-03-20T18:31:55.154" v="267" actId="255"/>
          <ac:spMkLst>
            <pc:docMk/>
            <pc:sldMk cId="605843077" sldId="302"/>
            <ac:spMk id="4" creationId="{5F6402A0-8267-6FC4-32C3-85CF6D307337}"/>
          </ac:spMkLst>
        </pc:spChg>
        <pc:spChg chg="mod">
          <ac:chgData name="Armstrong, Robert" userId="5d1a70f8-cd4e-42d2-9722-d99b4b7284a9" providerId="ADAL" clId="{8D9E0F1F-C9F4-CB4E-B206-8F4DFED12E9E}" dt="2023-03-20T18:32:02.189" v="271" actId="20577"/>
          <ac:spMkLst>
            <pc:docMk/>
            <pc:sldMk cId="605843077" sldId="302"/>
            <ac:spMk id="92" creationId="{00000000-0000-0000-0000-000000000000}"/>
          </ac:spMkLst>
        </pc:spChg>
      </pc:sldChg>
      <pc:sldChg chg="modSp mod modNotesTx">
        <pc:chgData name="Armstrong, Robert" userId="5d1a70f8-cd4e-42d2-9722-d99b4b7284a9" providerId="ADAL" clId="{8D9E0F1F-C9F4-CB4E-B206-8F4DFED12E9E}" dt="2023-03-20T18:34:49.349" v="299" actId="20577"/>
        <pc:sldMkLst>
          <pc:docMk/>
          <pc:sldMk cId="3972408124" sldId="303"/>
        </pc:sldMkLst>
        <pc:spChg chg="mod">
          <ac:chgData name="Armstrong, Robert" userId="5d1a70f8-cd4e-42d2-9722-d99b4b7284a9" providerId="ADAL" clId="{8D9E0F1F-C9F4-CB4E-B206-8F4DFED12E9E}" dt="2023-03-20T18:34:46.171" v="295" actId="14100"/>
          <ac:spMkLst>
            <pc:docMk/>
            <pc:sldMk cId="3972408124" sldId="303"/>
            <ac:spMk id="4" creationId="{5F6402A0-8267-6FC4-32C3-85CF6D307337}"/>
          </ac:spMkLst>
        </pc:spChg>
        <pc:spChg chg="mod">
          <ac:chgData name="Armstrong, Robert" userId="5d1a70f8-cd4e-42d2-9722-d99b4b7284a9" providerId="ADAL" clId="{8D9E0F1F-C9F4-CB4E-B206-8F4DFED12E9E}" dt="2023-03-20T18:34:49.349" v="299" actId="20577"/>
          <ac:spMkLst>
            <pc:docMk/>
            <pc:sldMk cId="3972408124" sldId="303"/>
            <ac:spMk id="92" creationId="{00000000-0000-0000-0000-000000000000}"/>
          </ac:spMkLst>
        </pc:spChg>
      </pc:sldChg>
      <pc:sldChg chg="del">
        <pc:chgData name="Armstrong, Robert" userId="5d1a70f8-cd4e-42d2-9722-d99b4b7284a9" providerId="ADAL" clId="{8D9E0F1F-C9F4-CB4E-B206-8F4DFED12E9E}" dt="2023-03-20T18:10:20.432" v="156" actId="2696"/>
        <pc:sldMkLst>
          <pc:docMk/>
          <pc:sldMk cId="3183374187" sldId="308"/>
        </pc:sldMkLst>
      </pc:sldChg>
      <pc:sldChg chg="modSp del mod">
        <pc:chgData name="Armstrong, Robert" userId="5d1a70f8-cd4e-42d2-9722-d99b4b7284a9" providerId="ADAL" clId="{8D9E0F1F-C9F4-CB4E-B206-8F4DFED12E9E}" dt="2023-03-20T18:06:32.082" v="75" actId="2696"/>
        <pc:sldMkLst>
          <pc:docMk/>
          <pc:sldMk cId="3671696120" sldId="309"/>
        </pc:sldMkLst>
        <pc:spChg chg="mod">
          <ac:chgData name="Armstrong, Robert" userId="5d1a70f8-cd4e-42d2-9722-d99b4b7284a9" providerId="ADAL" clId="{8D9E0F1F-C9F4-CB4E-B206-8F4DFED12E9E}" dt="2023-03-20T18:05:52.089" v="63" actId="21"/>
          <ac:spMkLst>
            <pc:docMk/>
            <pc:sldMk cId="3671696120" sldId="309"/>
            <ac:spMk id="4" creationId="{CFABC63E-EC78-2DCC-5E8C-64BEB2831A51}"/>
          </ac:spMkLst>
        </pc:spChg>
      </pc:sldChg>
      <pc:sldChg chg="modSp del mod">
        <pc:chgData name="Armstrong, Robert" userId="5d1a70f8-cd4e-42d2-9722-d99b4b7284a9" providerId="ADAL" clId="{8D9E0F1F-C9F4-CB4E-B206-8F4DFED12E9E}" dt="2023-03-20T18:11:16.920" v="194" actId="2696"/>
        <pc:sldMkLst>
          <pc:docMk/>
          <pc:sldMk cId="2473955369" sldId="310"/>
        </pc:sldMkLst>
        <pc:spChg chg="mod">
          <ac:chgData name="Armstrong, Robert" userId="5d1a70f8-cd4e-42d2-9722-d99b4b7284a9" providerId="ADAL" clId="{8D9E0F1F-C9F4-CB4E-B206-8F4DFED12E9E}" dt="2023-03-20T18:11:11.324" v="192" actId="27636"/>
          <ac:spMkLst>
            <pc:docMk/>
            <pc:sldMk cId="2473955369" sldId="310"/>
            <ac:spMk id="3" creationId="{CB5A83FC-5DD0-4D8B-B20B-65DEF018298E}"/>
          </ac:spMkLst>
        </pc:spChg>
      </pc:sldChg>
      <pc:sldChg chg="modSp mod">
        <pc:chgData name="Armstrong, Robert" userId="5d1a70f8-cd4e-42d2-9722-d99b4b7284a9" providerId="ADAL" clId="{8D9E0F1F-C9F4-CB4E-B206-8F4DFED12E9E}" dt="2023-03-20T19:06:22.763" v="1124" actId="1076"/>
        <pc:sldMkLst>
          <pc:docMk/>
          <pc:sldMk cId="2368022473" sldId="311"/>
        </pc:sldMkLst>
        <pc:spChg chg="mod">
          <ac:chgData name="Armstrong, Robert" userId="5d1a70f8-cd4e-42d2-9722-d99b4b7284a9" providerId="ADAL" clId="{8D9E0F1F-C9F4-CB4E-B206-8F4DFED12E9E}" dt="2023-03-20T19:06:22.763" v="1124" actId="1076"/>
          <ac:spMkLst>
            <pc:docMk/>
            <pc:sldMk cId="2368022473" sldId="311"/>
            <ac:spMk id="2" creationId="{46A6DE9F-22FC-41F4-BCC8-E24AD731A394}"/>
          </ac:spMkLst>
        </pc:spChg>
      </pc:sldChg>
      <pc:sldChg chg="modSp mod">
        <pc:chgData name="Armstrong, Robert" userId="5d1a70f8-cd4e-42d2-9722-d99b4b7284a9" providerId="ADAL" clId="{8D9E0F1F-C9F4-CB4E-B206-8F4DFED12E9E}" dt="2023-03-20T19:06:08.877" v="1122" actId="1076"/>
        <pc:sldMkLst>
          <pc:docMk/>
          <pc:sldMk cId="3308971869" sldId="312"/>
        </pc:sldMkLst>
        <pc:spChg chg="mod">
          <ac:chgData name="Armstrong, Robert" userId="5d1a70f8-cd4e-42d2-9722-d99b4b7284a9" providerId="ADAL" clId="{8D9E0F1F-C9F4-CB4E-B206-8F4DFED12E9E}" dt="2023-03-20T19:06:08.877" v="1122" actId="1076"/>
          <ac:spMkLst>
            <pc:docMk/>
            <pc:sldMk cId="3308971869" sldId="312"/>
            <ac:spMk id="2" creationId="{882B99AE-1A77-77EC-DBB8-6840FA564DDB}"/>
          </ac:spMkLst>
        </pc:spChg>
        <pc:spChg chg="mod">
          <ac:chgData name="Armstrong, Robert" userId="5d1a70f8-cd4e-42d2-9722-d99b4b7284a9" providerId="ADAL" clId="{8D9E0F1F-C9F4-CB4E-B206-8F4DFED12E9E}" dt="2023-03-20T18:28:43.843" v="239" actId="12"/>
          <ac:spMkLst>
            <pc:docMk/>
            <pc:sldMk cId="3308971869" sldId="312"/>
            <ac:spMk id="3" creationId="{5182EB98-ECCC-1482-32E7-B7142440BF36}"/>
          </ac:spMkLst>
        </pc:spChg>
      </pc:sldChg>
      <pc:sldChg chg="modSp mod">
        <pc:chgData name="Armstrong, Robert" userId="5d1a70f8-cd4e-42d2-9722-d99b4b7284a9" providerId="ADAL" clId="{8D9E0F1F-C9F4-CB4E-B206-8F4DFED12E9E}" dt="2023-03-20T19:05:55.092" v="1120" actId="1076"/>
        <pc:sldMkLst>
          <pc:docMk/>
          <pc:sldMk cId="60083762" sldId="313"/>
        </pc:sldMkLst>
        <pc:spChg chg="mod">
          <ac:chgData name="Armstrong, Robert" userId="5d1a70f8-cd4e-42d2-9722-d99b4b7284a9" providerId="ADAL" clId="{8D9E0F1F-C9F4-CB4E-B206-8F4DFED12E9E}" dt="2023-03-20T19:05:55.092" v="1120" actId="1076"/>
          <ac:spMkLst>
            <pc:docMk/>
            <pc:sldMk cId="60083762" sldId="313"/>
            <ac:spMk id="2" creationId="{882B99AE-1A77-77EC-DBB8-6840FA564DDB}"/>
          </ac:spMkLst>
        </pc:spChg>
        <pc:spChg chg="mod">
          <ac:chgData name="Armstrong, Robert" userId="5d1a70f8-cd4e-42d2-9722-d99b4b7284a9" providerId="ADAL" clId="{8D9E0F1F-C9F4-CB4E-B206-8F4DFED12E9E}" dt="2023-03-20T18:03:46.698" v="31" actId="1076"/>
          <ac:spMkLst>
            <pc:docMk/>
            <pc:sldMk cId="60083762" sldId="313"/>
            <ac:spMk id="3" creationId="{5182EB98-ECCC-1482-32E7-B7142440BF36}"/>
          </ac:spMkLst>
        </pc:spChg>
        <pc:graphicFrameChg chg="mod">
          <ac:chgData name="Armstrong, Robert" userId="5d1a70f8-cd4e-42d2-9722-d99b4b7284a9" providerId="ADAL" clId="{8D9E0F1F-C9F4-CB4E-B206-8F4DFED12E9E}" dt="2023-03-20T18:03:43.251" v="30" actId="1076"/>
          <ac:graphicFrameMkLst>
            <pc:docMk/>
            <pc:sldMk cId="60083762" sldId="313"/>
            <ac:graphicFrameMk id="5" creationId="{6372BA6C-6B83-0CD2-D619-8CFD4E31C412}"/>
          </ac:graphicFrameMkLst>
        </pc:graphicFrameChg>
      </pc:sldChg>
      <pc:sldChg chg="addSp modSp mod">
        <pc:chgData name="Armstrong, Robert" userId="5d1a70f8-cd4e-42d2-9722-d99b4b7284a9" providerId="ADAL" clId="{8D9E0F1F-C9F4-CB4E-B206-8F4DFED12E9E}" dt="2023-03-20T19:05:12.427" v="1116" actId="1076"/>
        <pc:sldMkLst>
          <pc:docMk/>
          <pc:sldMk cId="1109501770" sldId="314"/>
        </pc:sldMkLst>
        <pc:spChg chg="mod">
          <ac:chgData name="Armstrong, Robert" userId="5d1a70f8-cd4e-42d2-9722-d99b4b7284a9" providerId="ADAL" clId="{8D9E0F1F-C9F4-CB4E-B206-8F4DFED12E9E}" dt="2023-03-20T19:05:12.427" v="1116" actId="1076"/>
          <ac:spMkLst>
            <pc:docMk/>
            <pc:sldMk cId="1109501770" sldId="314"/>
            <ac:spMk id="2" creationId="{1DC33104-0980-E1C7-5C17-CB4E63BD67D0}"/>
          </ac:spMkLst>
        </pc:spChg>
        <pc:spChg chg="mod">
          <ac:chgData name="Armstrong, Robert" userId="5d1a70f8-cd4e-42d2-9722-d99b4b7284a9" providerId="ADAL" clId="{8D9E0F1F-C9F4-CB4E-B206-8F4DFED12E9E}" dt="2023-03-20T18:38:55.085" v="361" actId="27636"/>
          <ac:spMkLst>
            <pc:docMk/>
            <pc:sldMk cId="1109501770" sldId="314"/>
            <ac:spMk id="3" creationId="{CF2EEF6E-5609-B276-FAFE-62755989479A}"/>
          </ac:spMkLst>
        </pc:spChg>
        <pc:spChg chg="add mod">
          <ac:chgData name="Armstrong, Robert" userId="5d1a70f8-cd4e-42d2-9722-d99b4b7284a9" providerId="ADAL" clId="{8D9E0F1F-C9F4-CB4E-B206-8F4DFED12E9E}" dt="2023-03-20T18:46:27.707" v="611" actId="113"/>
          <ac:spMkLst>
            <pc:docMk/>
            <pc:sldMk cId="1109501770" sldId="314"/>
            <ac:spMk id="5" creationId="{E59DD016-39C6-BC8C-5DD8-E01E6F6D4CBD}"/>
          </ac:spMkLst>
        </pc:spChg>
        <pc:graphicFrameChg chg="add mod">
          <ac:chgData name="Armstrong, Robert" userId="5d1a70f8-cd4e-42d2-9722-d99b4b7284a9" providerId="ADAL" clId="{8D9E0F1F-C9F4-CB4E-B206-8F4DFED12E9E}" dt="2023-03-20T18:46:21.105" v="610" actId="13782"/>
          <ac:graphicFrameMkLst>
            <pc:docMk/>
            <pc:sldMk cId="1109501770" sldId="314"/>
            <ac:graphicFrameMk id="4" creationId="{12FB99FB-70F4-2D42-39D1-5A56DE580AA6}"/>
          </ac:graphicFrameMkLst>
        </pc:graphicFrameChg>
        <pc:graphicFrameChg chg="add mod">
          <ac:chgData name="Armstrong, Robert" userId="5d1a70f8-cd4e-42d2-9722-d99b4b7284a9" providerId="ADAL" clId="{8D9E0F1F-C9F4-CB4E-B206-8F4DFED12E9E}" dt="2023-03-20T18:45:33.709" v="607" actId="12788"/>
          <ac:graphicFrameMkLst>
            <pc:docMk/>
            <pc:sldMk cId="1109501770" sldId="314"/>
            <ac:graphicFrameMk id="6" creationId="{E4541247-D6D5-6D1C-A293-01E90B088B71}"/>
          </ac:graphicFrameMkLst>
        </pc:graphicFrameChg>
      </pc:sldChg>
      <pc:sldChg chg="addSp delSp modSp add mod">
        <pc:chgData name="Armstrong, Robert" userId="5d1a70f8-cd4e-42d2-9722-d99b4b7284a9" providerId="ADAL" clId="{8D9E0F1F-C9F4-CB4E-B206-8F4DFED12E9E}" dt="2023-03-20T19:05:23.796" v="1118" actId="1076"/>
        <pc:sldMkLst>
          <pc:docMk/>
          <pc:sldMk cId="1832028199" sldId="315"/>
        </pc:sldMkLst>
        <pc:spChg chg="mod">
          <ac:chgData name="Armstrong, Robert" userId="5d1a70f8-cd4e-42d2-9722-d99b4b7284a9" providerId="ADAL" clId="{8D9E0F1F-C9F4-CB4E-B206-8F4DFED12E9E}" dt="2023-03-20T19:05:23.796" v="1118" actId="1076"/>
          <ac:spMkLst>
            <pc:docMk/>
            <pc:sldMk cId="1832028199" sldId="315"/>
            <ac:spMk id="2" creationId="{882B99AE-1A77-77EC-DBB8-6840FA564DDB}"/>
          </ac:spMkLst>
        </pc:spChg>
        <pc:spChg chg="del">
          <ac:chgData name="Armstrong, Robert" userId="5d1a70f8-cd4e-42d2-9722-d99b4b7284a9" providerId="ADAL" clId="{8D9E0F1F-C9F4-CB4E-B206-8F4DFED12E9E}" dt="2023-03-20T18:04:15.225" v="34" actId="478"/>
          <ac:spMkLst>
            <pc:docMk/>
            <pc:sldMk cId="1832028199" sldId="315"/>
            <ac:spMk id="3" creationId="{5182EB98-ECCC-1482-32E7-B7142440BF36}"/>
          </ac:spMkLst>
        </pc:spChg>
        <pc:spChg chg="add del mod">
          <ac:chgData name="Armstrong, Robert" userId="5d1a70f8-cd4e-42d2-9722-d99b4b7284a9" providerId="ADAL" clId="{8D9E0F1F-C9F4-CB4E-B206-8F4DFED12E9E}" dt="2023-03-20T18:04:17.949" v="35" actId="478"/>
          <ac:spMkLst>
            <pc:docMk/>
            <pc:sldMk cId="1832028199" sldId="315"/>
            <ac:spMk id="6" creationId="{6BA5E0D2-23F4-F335-3C91-05126A502981}"/>
          </ac:spMkLst>
        </pc:spChg>
        <pc:graphicFrameChg chg="del mod">
          <ac:chgData name="Armstrong, Robert" userId="5d1a70f8-cd4e-42d2-9722-d99b4b7284a9" providerId="ADAL" clId="{8D9E0F1F-C9F4-CB4E-B206-8F4DFED12E9E}" dt="2023-03-20T18:04:21.928" v="37" actId="478"/>
          <ac:graphicFrameMkLst>
            <pc:docMk/>
            <pc:sldMk cId="1832028199" sldId="315"/>
            <ac:graphicFrameMk id="5" creationId="{6372BA6C-6B83-0CD2-D619-8CFD4E31C412}"/>
          </ac:graphicFrameMkLst>
        </pc:graphicFrameChg>
        <pc:graphicFrameChg chg="add mod">
          <ac:chgData name="Armstrong, Robert" userId="5d1a70f8-cd4e-42d2-9722-d99b4b7284a9" providerId="ADAL" clId="{8D9E0F1F-C9F4-CB4E-B206-8F4DFED12E9E}" dt="2023-03-20T18:04:35.182" v="39" actId="1076"/>
          <ac:graphicFrameMkLst>
            <pc:docMk/>
            <pc:sldMk cId="1832028199" sldId="315"/>
            <ac:graphicFrameMk id="7" creationId="{D9AA83F9-B46B-928B-7240-05BBBBCCE5A2}"/>
          </ac:graphicFrameMkLst>
        </pc:graphicFrameChg>
      </pc:sldChg>
      <pc:sldChg chg="modSp add mod modNotesTx">
        <pc:chgData name="Armstrong, Robert" userId="5d1a70f8-cd4e-42d2-9722-d99b4b7284a9" providerId="ADAL" clId="{8D9E0F1F-C9F4-CB4E-B206-8F4DFED12E9E}" dt="2023-03-20T18:28:10.393" v="238" actId="20577"/>
        <pc:sldMkLst>
          <pc:docMk/>
          <pc:sldMk cId="1646006136" sldId="316"/>
        </pc:sldMkLst>
        <pc:spChg chg="mod">
          <ac:chgData name="Armstrong, Robert" userId="5d1a70f8-cd4e-42d2-9722-d99b4b7284a9" providerId="ADAL" clId="{8D9E0F1F-C9F4-CB4E-B206-8F4DFED12E9E}" dt="2023-03-20T18:28:10.393" v="238" actId="20577"/>
          <ac:spMkLst>
            <pc:docMk/>
            <pc:sldMk cId="1646006136" sldId="316"/>
            <ac:spMk id="4" creationId="{5F6402A0-8267-6FC4-32C3-85CF6D307337}"/>
          </ac:spMkLst>
        </pc:spChg>
      </pc:sldChg>
      <pc:sldChg chg="addSp delSp modSp add mod">
        <pc:chgData name="Armstrong, Robert" userId="5d1a70f8-cd4e-42d2-9722-d99b4b7284a9" providerId="ADAL" clId="{8D9E0F1F-C9F4-CB4E-B206-8F4DFED12E9E}" dt="2023-03-20T19:06:36.671" v="1125" actId="1076"/>
        <pc:sldMkLst>
          <pc:docMk/>
          <pc:sldMk cId="2690349863" sldId="317"/>
        </pc:sldMkLst>
        <pc:spChg chg="mod">
          <ac:chgData name="Armstrong, Robert" userId="5d1a70f8-cd4e-42d2-9722-d99b4b7284a9" providerId="ADAL" clId="{8D9E0F1F-C9F4-CB4E-B206-8F4DFED12E9E}" dt="2023-03-20T19:04:59.461" v="1114" actId="1076"/>
          <ac:spMkLst>
            <pc:docMk/>
            <pc:sldMk cId="2690349863" sldId="317"/>
            <ac:spMk id="2" creationId="{1DC33104-0980-E1C7-5C17-CB4E63BD67D0}"/>
          </ac:spMkLst>
        </pc:spChg>
        <pc:spChg chg="mod">
          <ac:chgData name="Armstrong, Robert" userId="5d1a70f8-cd4e-42d2-9722-d99b4b7284a9" providerId="ADAL" clId="{8D9E0F1F-C9F4-CB4E-B206-8F4DFED12E9E}" dt="2023-03-20T19:06:36.671" v="1125" actId="1076"/>
          <ac:spMkLst>
            <pc:docMk/>
            <pc:sldMk cId="2690349863" sldId="317"/>
            <ac:spMk id="3" creationId="{CF2EEF6E-5609-B276-FAFE-62755989479A}"/>
          </ac:spMkLst>
        </pc:spChg>
        <pc:spChg chg="add mod">
          <ac:chgData name="Armstrong, Robert" userId="5d1a70f8-cd4e-42d2-9722-d99b4b7284a9" providerId="ADAL" clId="{8D9E0F1F-C9F4-CB4E-B206-8F4DFED12E9E}" dt="2023-03-20T19:06:36.671" v="1125" actId="1076"/>
          <ac:spMkLst>
            <pc:docMk/>
            <pc:sldMk cId="2690349863" sldId="317"/>
            <ac:spMk id="4" creationId="{E43A88BA-613C-7003-3003-F6C2854A5DF6}"/>
          </ac:spMkLst>
        </pc:spChg>
        <pc:spChg chg="add del mod">
          <ac:chgData name="Armstrong, Robert" userId="5d1a70f8-cd4e-42d2-9722-d99b4b7284a9" providerId="ADAL" clId="{8D9E0F1F-C9F4-CB4E-B206-8F4DFED12E9E}" dt="2023-03-20T18:50:53.781" v="821" actId="478"/>
          <ac:spMkLst>
            <pc:docMk/>
            <pc:sldMk cId="2690349863" sldId="317"/>
            <ac:spMk id="5" creationId="{A5A92F0E-B624-2560-A06D-C035F5DAC021}"/>
          </ac:spMkLst>
        </pc:spChg>
        <pc:spChg chg="add del mod">
          <ac:chgData name="Armstrong, Robert" userId="5d1a70f8-cd4e-42d2-9722-d99b4b7284a9" providerId="ADAL" clId="{8D9E0F1F-C9F4-CB4E-B206-8F4DFED12E9E}" dt="2023-03-20T18:52:17.945" v="850" actId="478"/>
          <ac:spMkLst>
            <pc:docMk/>
            <pc:sldMk cId="2690349863" sldId="317"/>
            <ac:spMk id="8" creationId="{269F8318-F6D5-EAB9-6A91-A6B8EF11A641}"/>
          </ac:spMkLst>
        </pc:spChg>
        <pc:spChg chg="add del mod">
          <ac:chgData name="Armstrong, Robert" userId="5d1a70f8-cd4e-42d2-9722-d99b4b7284a9" providerId="ADAL" clId="{8D9E0F1F-C9F4-CB4E-B206-8F4DFED12E9E}" dt="2023-03-20T18:56:52.778" v="1062" actId="478"/>
          <ac:spMkLst>
            <pc:docMk/>
            <pc:sldMk cId="2690349863" sldId="317"/>
            <ac:spMk id="9" creationId="{8323F1C8-F2F4-318A-40B9-A0AF68464456}"/>
          </ac:spMkLst>
        </pc:spChg>
        <pc:spChg chg="add del mod">
          <ac:chgData name="Armstrong, Robert" userId="5d1a70f8-cd4e-42d2-9722-d99b4b7284a9" providerId="ADAL" clId="{8D9E0F1F-C9F4-CB4E-B206-8F4DFED12E9E}" dt="2023-03-20T18:56:59.586" v="1065" actId="478"/>
          <ac:spMkLst>
            <pc:docMk/>
            <pc:sldMk cId="2690349863" sldId="317"/>
            <ac:spMk id="10" creationId="{2D8E5FD0-F376-16B2-6A1C-38D4B0022314}"/>
          </ac:spMkLst>
        </pc:spChg>
        <pc:cxnChg chg="add del mod">
          <ac:chgData name="Armstrong, Robert" userId="5d1a70f8-cd4e-42d2-9722-d99b4b7284a9" providerId="ADAL" clId="{8D9E0F1F-C9F4-CB4E-B206-8F4DFED12E9E}" dt="2023-03-20T18:51:27.408" v="826" actId="478"/>
          <ac:cxnSpMkLst>
            <pc:docMk/>
            <pc:sldMk cId="2690349863" sldId="317"/>
            <ac:cxnSpMk id="7" creationId="{C8687D7B-451C-ADB2-9D8B-6BD2C8DC87FD}"/>
          </ac:cxnSpMkLst>
        </pc:cxnChg>
      </pc:sldChg>
      <pc:sldChg chg="modSp add mod">
        <pc:chgData name="Armstrong, Robert" userId="5d1a70f8-cd4e-42d2-9722-d99b4b7284a9" providerId="ADAL" clId="{8D9E0F1F-C9F4-CB4E-B206-8F4DFED12E9E}" dt="2023-03-20T19:06:41.563" v="1126" actId="1076"/>
        <pc:sldMkLst>
          <pc:docMk/>
          <pc:sldMk cId="685090215" sldId="318"/>
        </pc:sldMkLst>
        <pc:spChg chg="mod">
          <ac:chgData name="Armstrong, Robert" userId="5d1a70f8-cd4e-42d2-9722-d99b4b7284a9" providerId="ADAL" clId="{8D9E0F1F-C9F4-CB4E-B206-8F4DFED12E9E}" dt="2023-03-20T19:04:41.234" v="1112" actId="1076"/>
          <ac:spMkLst>
            <pc:docMk/>
            <pc:sldMk cId="685090215" sldId="318"/>
            <ac:spMk id="2" creationId="{1DC33104-0980-E1C7-5C17-CB4E63BD67D0}"/>
          </ac:spMkLst>
        </pc:spChg>
        <pc:spChg chg="mod">
          <ac:chgData name="Armstrong, Robert" userId="5d1a70f8-cd4e-42d2-9722-d99b4b7284a9" providerId="ADAL" clId="{8D9E0F1F-C9F4-CB4E-B206-8F4DFED12E9E}" dt="2023-03-20T19:06:41.563" v="1126" actId="1076"/>
          <ac:spMkLst>
            <pc:docMk/>
            <pc:sldMk cId="685090215" sldId="318"/>
            <ac:spMk id="3" creationId="{CF2EEF6E-5609-B276-FAFE-62755989479A}"/>
          </ac:spMkLst>
        </pc:spChg>
      </pc:sldChg>
    </pc:docChg>
  </pc:docChgLst>
  <pc:docChgLst>
    <pc:chgData name="Stracuzzi, Andrew" userId="35167598-ed26-45ef-b183-b7efd547e62a" providerId="ADAL" clId="{B700ED71-42B1-48C0-896D-6BBA98E99008}"/>
    <pc:docChg chg="delSld modSld">
      <pc:chgData name="Stracuzzi, Andrew" userId="35167598-ed26-45ef-b183-b7efd547e62a" providerId="ADAL" clId="{B700ED71-42B1-48C0-896D-6BBA98E99008}" dt="2023-04-12T18:41:04.364" v="12" actId="20577"/>
      <pc:docMkLst>
        <pc:docMk/>
      </pc:docMkLst>
      <pc:sldChg chg="modSp mod">
        <pc:chgData name="Stracuzzi, Andrew" userId="35167598-ed26-45ef-b183-b7efd547e62a" providerId="ADAL" clId="{B700ED71-42B1-48C0-896D-6BBA98E99008}" dt="2023-04-12T18:40:12.661" v="4" actId="20577"/>
        <pc:sldMkLst>
          <pc:docMk/>
          <pc:sldMk cId="0" sldId="256"/>
        </pc:sldMkLst>
        <pc:spChg chg="mod">
          <ac:chgData name="Stracuzzi, Andrew" userId="35167598-ed26-45ef-b183-b7efd547e62a" providerId="ADAL" clId="{B700ED71-42B1-48C0-896D-6BBA98E99008}" dt="2023-04-12T18:40:12.661" v="4" actId="20577"/>
          <ac:spMkLst>
            <pc:docMk/>
            <pc:sldMk cId="0" sldId="256"/>
            <ac:spMk id="81" creationId="{00000000-0000-0000-0000-000000000000}"/>
          </ac:spMkLst>
        </pc:spChg>
      </pc:sldChg>
      <pc:sldChg chg="modSp mod">
        <pc:chgData name="Stracuzzi, Andrew" userId="35167598-ed26-45ef-b183-b7efd547e62a" providerId="ADAL" clId="{B700ED71-42B1-48C0-896D-6BBA98E99008}" dt="2023-04-12T18:39:37.195" v="0"/>
        <pc:sldMkLst>
          <pc:docMk/>
          <pc:sldMk cId="2368022473" sldId="311"/>
        </pc:sldMkLst>
        <pc:spChg chg="mod">
          <ac:chgData name="Stracuzzi, Andrew" userId="35167598-ed26-45ef-b183-b7efd547e62a" providerId="ADAL" clId="{B700ED71-42B1-48C0-896D-6BBA98E99008}" dt="2023-04-12T18:39:37.195" v="0"/>
          <ac:spMkLst>
            <pc:docMk/>
            <pc:sldMk cId="2368022473" sldId="311"/>
            <ac:spMk id="3" creationId="{AEE13E09-62A1-49F4-8B00-EB7D1C56CEF9}"/>
          </ac:spMkLst>
        </pc:spChg>
      </pc:sldChg>
      <pc:sldChg chg="del">
        <pc:chgData name="Stracuzzi, Andrew" userId="35167598-ed26-45ef-b183-b7efd547e62a" providerId="ADAL" clId="{B700ED71-42B1-48C0-896D-6BBA98E99008}" dt="2023-04-12T18:40:28.600" v="5" actId="47"/>
        <pc:sldMkLst>
          <pc:docMk/>
          <pc:sldMk cId="3308971869" sldId="312"/>
        </pc:sldMkLst>
      </pc:sldChg>
      <pc:sldChg chg="del">
        <pc:chgData name="Stracuzzi, Andrew" userId="35167598-ed26-45ef-b183-b7efd547e62a" providerId="ADAL" clId="{B700ED71-42B1-48C0-896D-6BBA98E99008}" dt="2023-04-12T18:40:31.077" v="6" actId="47"/>
        <pc:sldMkLst>
          <pc:docMk/>
          <pc:sldMk cId="60083762" sldId="313"/>
        </pc:sldMkLst>
      </pc:sldChg>
      <pc:sldChg chg="del">
        <pc:chgData name="Stracuzzi, Andrew" userId="35167598-ed26-45ef-b183-b7efd547e62a" providerId="ADAL" clId="{B700ED71-42B1-48C0-896D-6BBA98E99008}" dt="2023-04-12T18:40:33.608" v="8" actId="47"/>
        <pc:sldMkLst>
          <pc:docMk/>
          <pc:sldMk cId="1109501770" sldId="314"/>
        </pc:sldMkLst>
      </pc:sldChg>
      <pc:sldChg chg="del">
        <pc:chgData name="Stracuzzi, Andrew" userId="35167598-ed26-45ef-b183-b7efd547e62a" providerId="ADAL" clId="{B700ED71-42B1-48C0-896D-6BBA98E99008}" dt="2023-04-12T18:40:32.390" v="7" actId="47"/>
        <pc:sldMkLst>
          <pc:docMk/>
          <pc:sldMk cId="1832028199" sldId="315"/>
        </pc:sldMkLst>
      </pc:sldChg>
      <pc:sldChg chg="del">
        <pc:chgData name="Stracuzzi, Andrew" userId="35167598-ed26-45ef-b183-b7efd547e62a" providerId="ADAL" clId="{B700ED71-42B1-48C0-896D-6BBA98E99008}" dt="2023-04-12T18:40:34.713" v="9" actId="47"/>
        <pc:sldMkLst>
          <pc:docMk/>
          <pc:sldMk cId="2690349863" sldId="317"/>
        </pc:sldMkLst>
      </pc:sldChg>
      <pc:sldChg chg="modSp mod">
        <pc:chgData name="Stracuzzi, Andrew" userId="35167598-ed26-45ef-b183-b7efd547e62a" providerId="ADAL" clId="{B700ED71-42B1-48C0-896D-6BBA98E99008}" dt="2023-04-12T18:41:04.364" v="12" actId="20577"/>
        <pc:sldMkLst>
          <pc:docMk/>
          <pc:sldMk cId="685090215" sldId="318"/>
        </pc:sldMkLst>
        <pc:spChg chg="mod">
          <ac:chgData name="Stracuzzi, Andrew" userId="35167598-ed26-45ef-b183-b7efd547e62a" providerId="ADAL" clId="{B700ED71-42B1-48C0-896D-6BBA98E99008}" dt="2023-04-12T18:41:04.364" v="12" actId="20577"/>
          <ac:spMkLst>
            <pc:docMk/>
            <pc:sldMk cId="685090215" sldId="318"/>
            <ac:spMk id="2" creationId="{1DC33104-0980-E1C7-5C17-CB4E63BD67D0}"/>
          </ac:spMkLst>
        </pc:spChg>
      </pc:sldChg>
    </pc:docChg>
  </pc:docChgLst>
  <pc:docChgLst>
    <pc:chgData name="Roch, Shauna" userId="S::sroch@fanshawec.ca::05ca025a-1219-4008-8ea7-6708a3b6b10f" providerId="AD" clId="Web-{1A8F3CA1-7651-BBF1-CC12-5283A81CBF76}"/>
    <pc:docChg chg="modSld">
      <pc:chgData name="Roch, Shauna" userId="S::sroch@fanshawec.ca::05ca025a-1219-4008-8ea7-6708a3b6b10f" providerId="AD" clId="Web-{1A8F3CA1-7651-BBF1-CC12-5283A81CBF76}" dt="2023-04-21T13:31:34.238" v="11" actId="20577"/>
      <pc:docMkLst>
        <pc:docMk/>
      </pc:docMkLst>
      <pc:sldChg chg="modSp">
        <pc:chgData name="Roch, Shauna" userId="S::sroch@fanshawec.ca::05ca025a-1219-4008-8ea7-6708a3b6b10f" providerId="AD" clId="Web-{1A8F3CA1-7651-BBF1-CC12-5283A81CBF76}" dt="2023-04-21T13:31:33.738" v="10" actId="20577"/>
        <pc:sldMkLst>
          <pc:docMk/>
          <pc:sldMk cId="1115321632" sldId="307"/>
        </pc:sldMkLst>
        <pc:spChg chg="mod">
          <ac:chgData name="Roch, Shauna" userId="S::sroch@fanshawec.ca::05ca025a-1219-4008-8ea7-6708a3b6b10f" providerId="AD" clId="Web-{1A8F3CA1-7651-BBF1-CC12-5283A81CBF76}" dt="2023-04-21T13:31:33.738" v="10" actId="20577"/>
          <ac:spMkLst>
            <pc:docMk/>
            <pc:sldMk cId="1115321632" sldId="307"/>
            <ac:spMk id="3" creationId="{C3435057-8CC2-05DF-488C-7EF4260BC5F7}"/>
          </ac:spMkLst>
        </pc:spChg>
      </pc:sldChg>
      <pc:sldChg chg="modSp">
        <pc:chgData name="Roch, Shauna" userId="S::sroch@fanshawec.ca::05ca025a-1219-4008-8ea7-6708a3b6b10f" providerId="AD" clId="Web-{1A8F3CA1-7651-BBF1-CC12-5283A81CBF76}" dt="2023-04-21T13:31:16.254" v="6" actId="20577"/>
        <pc:sldMkLst>
          <pc:docMk/>
          <pc:sldMk cId="1107728534" sldId="319"/>
        </pc:sldMkLst>
        <pc:spChg chg="mod">
          <ac:chgData name="Roch, Shauna" userId="S::sroch@fanshawec.ca::05ca025a-1219-4008-8ea7-6708a3b6b10f" providerId="AD" clId="Web-{1A8F3CA1-7651-BBF1-CC12-5283A81CBF76}" dt="2023-04-21T13:31:16.254" v="6" actId="20577"/>
          <ac:spMkLst>
            <pc:docMk/>
            <pc:sldMk cId="1107728534" sldId="319"/>
            <ac:spMk id="3" creationId="{5E3F9BE8-FACE-45CE-8B3B-039BB8E0DD18}"/>
          </ac:spMkLst>
        </pc:spChg>
      </pc:sldChg>
      <pc:sldChg chg="modSp">
        <pc:chgData name="Roch, Shauna" userId="S::sroch@fanshawec.ca::05ca025a-1219-4008-8ea7-6708a3b6b10f" providerId="AD" clId="Web-{1A8F3CA1-7651-BBF1-CC12-5283A81CBF76}" dt="2023-04-21T13:31:34.238" v="11" actId="20577"/>
        <pc:sldMkLst>
          <pc:docMk/>
          <pc:sldMk cId="2914020317" sldId="322"/>
        </pc:sldMkLst>
        <pc:spChg chg="mod">
          <ac:chgData name="Roch, Shauna" userId="S::sroch@fanshawec.ca::05ca025a-1219-4008-8ea7-6708a3b6b10f" providerId="AD" clId="Web-{1A8F3CA1-7651-BBF1-CC12-5283A81CBF76}" dt="2023-04-21T13:31:34.238" v="11" actId="20577"/>
          <ac:spMkLst>
            <pc:docMk/>
            <pc:sldMk cId="2914020317" sldId="322"/>
            <ac:spMk id="3" creationId="{C3435057-8CC2-05DF-488C-7EF4260BC5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09124-D941-4341-921A-7A7E73538814}"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en-US"/>
        </a:p>
      </dgm:t>
    </dgm:pt>
    <dgm:pt modelId="{C24037E8-8B62-814B-996F-E1139D5F7F83}">
      <dgm:prSet/>
      <dgm:spPr/>
      <dgm:t>
        <a:bodyPr/>
        <a:lstStyle/>
        <a:p>
          <a:r>
            <a:rPr lang="en-US" b="1" dirty="0"/>
            <a:t>Recruiter</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8595606A-19D0-FE4A-A618-43C24E5E0610}" type="parTrans" cxnId="{E38AF5AE-AFA2-A143-B665-CBF3F97C940E}">
      <dgm:prSet/>
      <dgm:spPr/>
      <dgm:t>
        <a:bodyPr/>
        <a:lstStyle/>
        <a:p>
          <a:endParaRPr lang="en-US" b="1"/>
        </a:p>
      </dgm:t>
    </dgm:pt>
    <dgm:pt modelId="{1D6ECB13-B3C2-6C47-A4B1-B1A54206BADF}" type="sibTrans" cxnId="{E38AF5AE-AFA2-A143-B665-CBF3F97C940E}">
      <dgm:prSet/>
      <dgm:spPr/>
      <dgm:t>
        <a:bodyPr/>
        <a:lstStyle/>
        <a:p>
          <a:endParaRPr lang="en-US" b="1"/>
        </a:p>
      </dgm:t>
    </dgm:pt>
    <dgm:pt modelId="{57F84A7C-A562-A04E-BDDA-372BD9C27C59}">
      <dgm:prSet/>
      <dgm:spPr/>
      <dgm:t>
        <a:bodyPr/>
        <a:lstStyle/>
        <a:p>
          <a:r>
            <a:rPr lang="en-US" b="1" dirty="0"/>
            <a:t>Compensation</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40A649B4-BE93-B64B-85F1-74F84F038023}" type="parTrans" cxnId="{856627E6-C987-1A48-9CEE-1B997647EAE4}">
      <dgm:prSet/>
      <dgm:spPr/>
      <dgm:t>
        <a:bodyPr/>
        <a:lstStyle/>
        <a:p>
          <a:endParaRPr lang="en-US" b="1"/>
        </a:p>
      </dgm:t>
    </dgm:pt>
    <dgm:pt modelId="{B333BE73-3948-7442-AE97-7555A983914E}" type="sibTrans" cxnId="{856627E6-C987-1A48-9CEE-1B997647EAE4}">
      <dgm:prSet/>
      <dgm:spPr/>
      <dgm:t>
        <a:bodyPr/>
        <a:lstStyle/>
        <a:p>
          <a:endParaRPr lang="en-US" b="1"/>
        </a:p>
      </dgm:t>
    </dgm:pt>
    <dgm:pt modelId="{D59B020B-F05C-7741-97E4-55D82F557F6D}">
      <dgm:prSet/>
      <dgm:spPr/>
      <dgm:t>
        <a:bodyPr/>
        <a:lstStyle/>
        <a:p>
          <a:r>
            <a:rPr lang="en-US" b="1" dirty="0"/>
            <a:t>Human Resources Assistant</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868FD369-CD1C-E641-8C69-612AE7228411}" type="parTrans" cxnId="{4F1B411C-8D8B-5044-88F6-B3A0B4E460CE}">
      <dgm:prSet/>
      <dgm:spPr/>
      <dgm:t>
        <a:bodyPr/>
        <a:lstStyle/>
        <a:p>
          <a:endParaRPr lang="en-US" b="1"/>
        </a:p>
      </dgm:t>
    </dgm:pt>
    <dgm:pt modelId="{7B2967D1-3F41-D541-948E-89C87FA96497}" type="sibTrans" cxnId="{4F1B411C-8D8B-5044-88F6-B3A0B4E460CE}">
      <dgm:prSet/>
      <dgm:spPr/>
      <dgm:t>
        <a:bodyPr/>
        <a:lstStyle/>
        <a:p>
          <a:endParaRPr lang="en-US" b="1"/>
        </a:p>
      </dgm:t>
    </dgm:pt>
    <dgm:pt modelId="{0439DA45-F079-FC4F-81DE-5F7408A56606}">
      <dgm:prSet/>
      <dgm:spPr/>
      <dgm:t>
        <a:bodyPr/>
        <a:lstStyle/>
        <a:p>
          <a:r>
            <a:rPr lang="en-US" b="1" dirty="0"/>
            <a:t>Employee Relations</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586B7E98-AC9E-CA4F-ACD8-55A1D98B7280}" type="parTrans" cxnId="{826B9012-64A8-3240-84E5-991555C532C5}">
      <dgm:prSet/>
      <dgm:spPr/>
      <dgm:t>
        <a:bodyPr/>
        <a:lstStyle/>
        <a:p>
          <a:endParaRPr lang="en-US" b="1"/>
        </a:p>
      </dgm:t>
    </dgm:pt>
    <dgm:pt modelId="{32953F90-1823-7F40-A3C7-986B057D3593}" type="sibTrans" cxnId="{826B9012-64A8-3240-84E5-991555C532C5}">
      <dgm:prSet/>
      <dgm:spPr/>
      <dgm:t>
        <a:bodyPr/>
        <a:lstStyle/>
        <a:p>
          <a:endParaRPr lang="en-US" b="1"/>
        </a:p>
      </dgm:t>
    </dgm:pt>
    <dgm:pt modelId="{59330281-73CB-5749-A849-A48A6010D668}">
      <dgm:prSet/>
      <dgm:spPr/>
      <dgm:t>
        <a:bodyPr/>
        <a:lstStyle/>
        <a:p>
          <a:r>
            <a:rPr lang="en-US" b="1" dirty="0"/>
            <a:t>Benefits manager</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E25E3CF0-4D6C-934D-9ACA-A80252208D24}" type="parTrans" cxnId="{DDEB695F-1F60-C148-866D-B5DA039CCDC4}">
      <dgm:prSet/>
      <dgm:spPr/>
      <dgm:t>
        <a:bodyPr/>
        <a:lstStyle/>
        <a:p>
          <a:endParaRPr lang="en-US" b="1"/>
        </a:p>
      </dgm:t>
    </dgm:pt>
    <dgm:pt modelId="{E7858E7A-B5E9-0944-8270-578D4CBF23DC}" type="sibTrans" cxnId="{DDEB695F-1F60-C148-866D-B5DA039CCDC4}">
      <dgm:prSet/>
      <dgm:spPr/>
      <dgm:t>
        <a:bodyPr/>
        <a:lstStyle/>
        <a:p>
          <a:endParaRPr lang="en-US" b="1"/>
        </a:p>
      </dgm:t>
    </dgm:pt>
    <dgm:pt modelId="{FE9D97AF-AF8A-D646-BF1F-61D99167C316}">
      <dgm:prSet/>
      <dgm:spPr/>
      <dgm:t>
        <a:bodyPr/>
        <a:lstStyle/>
        <a:p>
          <a:r>
            <a:rPr lang="en-US" b="1" dirty="0"/>
            <a:t>Work-life Coordinator</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B2E1BCB5-50EA-E549-A992-AFA672BFB388}" type="parTrans" cxnId="{228DF323-2A01-B54B-82AB-5D6D4229AC30}">
      <dgm:prSet/>
      <dgm:spPr/>
      <dgm:t>
        <a:bodyPr/>
        <a:lstStyle/>
        <a:p>
          <a:endParaRPr lang="en-US" b="1"/>
        </a:p>
      </dgm:t>
    </dgm:pt>
    <dgm:pt modelId="{23379229-1EE8-B944-9F4F-6F1FB80581B4}" type="sibTrans" cxnId="{228DF323-2A01-B54B-82AB-5D6D4229AC30}">
      <dgm:prSet/>
      <dgm:spPr/>
      <dgm:t>
        <a:bodyPr/>
        <a:lstStyle/>
        <a:p>
          <a:endParaRPr lang="en-US" b="1"/>
        </a:p>
      </dgm:t>
    </dgm:pt>
    <dgm:pt modelId="{35B3E2AB-AF32-234D-ADAA-4E723333AE3B}">
      <dgm:prSet/>
      <dgm:spPr/>
      <dgm:t>
        <a:bodyPr/>
        <a:lstStyle/>
        <a:p>
          <a:r>
            <a:rPr lang="en-US" b="1" dirty="0"/>
            <a:t>Training and Development </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EABF0ABF-C59E-B342-9895-D842CF616A36}" type="parTrans" cxnId="{0CF674D9-1713-2D4F-856F-ED41D823DC7F}">
      <dgm:prSet/>
      <dgm:spPr/>
      <dgm:t>
        <a:bodyPr/>
        <a:lstStyle/>
        <a:p>
          <a:endParaRPr lang="en-US" b="1"/>
        </a:p>
      </dgm:t>
    </dgm:pt>
    <dgm:pt modelId="{1B366C27-33DB-A34B-8912-3AC9AFA5BFB8}" type="sibTrans" cxnId="{0CF674D9-1713-2D4F-856F-ED41D823DC7F}">
      <dgm:prSet/>
      <dgm:spPr/>
      <dgm:t>
        <a:bodyPr/>
        <a:lstStyle/>
        <a:p>
          <a:endParaRPr lang="en-US" b="1"/>
        </a:p>
      </dgm:t>
    </dgm:pt>
    <dgm:pt modelId="{A4AF6D37-5EAF-464A-AEE3-E1FC965301DD}">
      <dgm:prSet/>
      <dgm:spPr/>
      <dgm:t>
        <a:bodyPr/>
        <a:lstStyle/>
        <a:p>
          <a:r>
            <a:rPr lang="en-US" b="1" dirty="0"/>
            <a:t>Health and Safety</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A7B7E861-9061-8C43-93D7-2CD7708821B2}" type="parTrans" cxnId="{A0024C57-FD9A-F54B-B87F-0BA898AF859D}">
      <dgm:prSet/>
      <dgm:spPr/>
      <dgm:t>
        <a:bodyPr/>
        <a:lstStyle/>
        <a:p>
          <a:endParaRPr lang="en-US" b="1"/>
        </a:p>
      </dgm:t>
    </dgm:pt>
    <dgm:pt modelId="{77237716-9312-CE45-A766-95357B567FCF}" type="sibTrans" cxnId="{A0024C57-FD9A-F54B-B87F-0BA898AF859D}">
      <dgm:prSet/>
      <dgm:spPr/>
      <dgm:t>
        <a:bodyPr/>
        <a:lstStyle/>
        <a:p>
          <a:endParaRPr lang="en-US" b="1"/>
        </a:p>
      </dgm:t>
    </dgm:pt>
    <dgm:pt modelId="{0320A0CF-BD66-4549-98CA-A32CE0B0BACF}">
      <dgm:prSet/>
      <dgm:spPr/>
      <dgm:t>
        <a:bodyPr/>
        <a:lstStyle/>
        <a:p>
          <a:r>
            <a:rPr lang="en-US" b="1" dirty="0"/>
            <a:t>Vice President HR/People and Culture</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6AEEEE13-C7B0-B741-B661-D5FC93CA7FA5}" type="parTrans" cxnId="{766AB9D3-B673-124C-86E6-8529AABA7D43}">
      <dgm:prSet/>
      <dgm:spPr/>
      <dgm:t>
        <a:bodyPr/>
        <a:lstStyle/>
        <a:p>
          <a:endParaRPr lang="en-US" b="1"/>
        </a:p>
      </dgm:t>
    </dgm:pt>
    <dgm:pt modelId="{0F14A54E-DB16-8140-9C11-84A6E6AE7E54}" type="sibTrans" cxnId="{766AB9D3-B673-124C-86E6-8529AABA7D43}">
      <dgm:prSet/>
      <dgm:spPr/>
      <dgm:t>
        <a:bodyPr/>
        <a:lstStyle/>
        <a:p>
          <a:endParaRPr lang="en-US" b="1"/>
        </a:p>
      </dgm:t>
    </dgm:pt>
    <dgm:pt modelId="{9E688B1A-CFBA-174E-8778-C1CF8865AF89}" type="pres">
      <dgm:prSet presAssocID="{27209124-D941-4341-921A-7A7E73538814}" presName="diagram" presStyleCnt="0">
        <dgm:presLayoutVars>
          <dgm:dir/>
          <dgm:resizeHandles val="exact"/>
        </dgm:presLayoutVars>
      </dgm:prSet>
      <dgm:spPr/>
    </dgm:pt>
    <dgm:pt modelId="{2D3B60A1-0693-BB44-A04B-19E2757A67CB}" type="pres">
      <dgm:prSet presAssocID="{C24037E8-8B62-814B-996F-E1139D5F7F83}" presName="node" presStyleLbl="node1" presStyleIdx="0" presStyleCnt="9">
        <dgm:presLayoutVars>
          <dgm:bulletEnabled val="1"/>
        </dgm:presLayoutVars>
      </dgm:prSet>
      <dgm:spPr/>
    </dgm:pt>
    <dgm:pt modelId="{6F1D9BA6-F279-C747-A061-78EEFB3AB878}" type="pres">
      <dgm:prSet presAssocID="{1D6ECB13-B3C2-6C47-A4B1-B1A54206BADF}" presName="sibTrans" presStyleCnt="0"/>
      <dgm:spPr/>
    </dgm:pt>
    <dgm:pt modelId="{E51280BD-187F-B444-BBAA-CE0D808602F2}" type="pres">
      <dgm:prSet presAssocID="{57F84A7C-A562-A04E-BDDA-372BD9C27C59}" presName="node" presStyleLbl="node1" presStyleIdx="1" presStyleCnt="9">
        <dgm:presLayoutVars>
          <dgm:bulletEnabled val="1"/>
        </dgm:presLayoutVars>
      </dgm:prSet>
      <dgm:spPr/>
    </dgm:pt>
    <dgm:pt modelId="{6322A3AE-B678-FB42-93FD-6F07C2AA326E}" type="pres">
      <dgm:prSet presAssocID="{B333BE73-3948-7442-AE97-7555A983914E}" presName="sibTrans" presStyleCnt="0"/>
      <dgm:spPr/>
    </dgm:pt>
    <dgm:pt modelId="{5D87FDBE-15CE-2F4B-88EC-D971F9762C73}" type="pres">
      <dgm:prSet presAssocID="{D59B020B-F05C-7741-97E4-55D82F557F6D}" presName="node" presStyleLbl="node1" presStyleIdx="2" presStyleCnt="9">
        <dgm:presLayoutVars>
          <dgm:bulletEnabled val="1"/>
        </dgm:presLayoutVars>
      </dgm:prSet>
      <dgm:spPr/>
    </dgm:pt>
    <dgm:pt modelId="{66045A00-DB9F-304C-B46E-E6B2587F288F}" type="pres">
      <dgm:prSet presAssocID="{7B2967D1-3F41-D541-948E-89C87FA96497}" presName="sibTrans" presStyleCnt="0"/>
      <dgm:spPr/>
    </dgm:pt>
    <dgm:pt modelId="{3A2042B2-25B2-7749-A2EC-108BED592331}" type="pres">
      <dgm:prSet presAssocID="{0439DA45-F079-FC4F-81DE-5F7408A56606}" presName="node" presStyleLbl="node1" presStyleIdx="3" presStyleCnt="9">
        <dgm:presLayoutVars>
          <dgm:bulletEnabled val="1"/>
        </dgm:presLayoutVars>
      </dgm:prSet>
      <dgm:spPr/>
    </dgm:pt>
    <dgm:pt modelId="{C6F57D18-8768-BE43-B040-C71ECF7D8CC7}" type="pres">
      <dgm:prSet presAssocID="{32953F90-1823-7F40-A3C7-986B057D3593}" presName="sibTrans" presStyleCnt="0"/>
      <dgm:spPr/>
    </dgm:pt>
    <dgm:pt modelId="{F71EF8AB-CF58-1B42-88CC-8E26D92A238B}" type="pres">
      <dgm:prSet presAssocID="{59330281-73CB-5749-A849-A48A6010D668}" presName="node" presStyleLbl="node1" presStyleIdx="4" presStyleCnt="9">
        <dgm:presLayoutVars>
          <dgm:bulletEnabled val="1"/>
        </dgm:presLayoutVars>
      </dgm:prSet>
      <dgm:spPr/>
    </dgm:pt>
    <dgm:pt modelId="{F33EE196-5832-1546-8414-099AE5A2EB05}" type="pres">
      <dgm:prSet presAssocID="{E7858E7A-B5E9-0944-8270-578D4CBF23DC}" presName="sibTrans" presStyleCnt="0"/>
      <dgm:spPr/>
    </dgm:pt>
    <dgm:pt modelId="{9D9EA336-AD0C-1647-9404-AFB3C75A6134}" type="pres">
      <dgm:prSet presAssocID="{FE9D97AF-AF8A-D646-BF1F-61D99167C316}" presName="node" presStyleLbl="node1" presStyleIdx="5" presStyleCnt="9">
        <dgm:presLayoutVars>
          <dgm:bulletEnabled val="1"/>
        </dgm:presLayoutVars>
      </dgm:prSet>
      <dgm:spPr/>
    </dgm:pt>
    <dgm:pt modelId="{9C6F67CC-9246-CD46-B5BC-986408E9CDBE}" type="pres">
      <dgm:prSet presAssocID="{23379229-1EE8-B944-9F4F-6F1FB80581B4}" presName="sibTrans" presStyleCnt="0"/>
      <dgm:spPr/>
    </dgm:pt>
    <dgm:pt modelId="{6F0895FF-1EC3-AA48-8067-CB02A03DFA86}" type="pres">
      <dgm:prSet presAssocID="{35B3E2AB-AF32-234D-ADAA-4E723333AE3B}" presName="node" presStyleLbl="node1" presStyleIdx="6" presStyleCnt="9">
        <dgm:presLayoutVars>
          <dgm:bulletEnabled val="1"/>
        </dgm:presLayoutVars>
      </dgm:prSet>
      <dgm:spPr/>
    </dgm:pt>
    <dgm:pt modelId="{2B05D8FB-3D84-0444-8B22-55EA9ABF2084}" type="pres">
      <dgm:prSet presAssocID="{1B366C27-33DB-A34B-8912-3AC9AFA5BFB8}" presName="sibTrans" presStyleCnt="0"/>
      <dgm:spPr/>
    </dgm:pt>
    <dgm:pt modelId="{5D9D58DE-9328-5A45-B4C5-4C1D4C6D187A}" type="pres">
      <dgm:prSet presAssocID="{A4AF6D37-5EAF-464A-AEE3-E1FC965301DD}" presName="node" presStyleLbl="node1" presStyleIdx="7" presStyleCnt="9">
        <dgm:presLayoutVars>
          <dgm:bulletEnabled val="1"/>
        </dgm:presLayoutVars>
      </dgm:prSet>
      <dgm:spPr/>
    </dgm:pt>
    <dgm:pt modelId="{1095F4B8-3DCC-C946-B83C-ED0AC50E75D4}" type="pres">
      <dgm:prSet presAssocID="{77237716-9312-CE45-A766-95357B567FCF}" presName="sibTrans" presStyleCnt="0"/>
      <dgm:spPr/>
    </dgm:pt>
    <dgm:pt modelId="{3CF0A65C-6A6F-4541-8F9C-E9E2A5576E0C}" type="pres">
      <dgm:prSet presAssocID="{0320A0CF-BD66-4549-98CA-A32CE0B0BACF}" presName="node" presStyleLbl="node1" presStyleIdx="8" presStyleCnt="9">
        <dgm:presLayoutVars>
          <dgm:bulletEnabled val="1"/>
        </dgm:presLayoutVars>
      </dgm:prSet>
      <dgm:spPr/>
    </dgm:pt>
  </dgm:ptLst>
  <dgm:cxnLst>
    <dgm:cxn modelId="{826B9012-64A8-3240-84E5-991555C532C5}" srcId="{27209124-D941-4341-921A-7A7E73538814}" destId="{0439DA45-F079-FC4F-81DE-5F7408A56606}" srcOrd="3" destOrd="0" parTransId="{586B7E98-AC9E-CA4F-ACD8-55A1D98B7280}" sibTransId="{32953F90-1823-7F40-A3C7-986B057D3593}"/>
    <dgm:cxn modelId="{4F1B411C-8D8B-5044-88F6-B3A0B4E460CE}" srcId="{27209124-D941-4341-921A-7A7E73538814}" destId="{D59B020B-F05C-7741-97E4-55D82F557F6D}" srcOrd="2" destOrd="0" parTransId="{868FD369-CD1C-E641-8C69-612AE7228411}" sibTransId="{7B2967D1-3F41-D541-948E-89C87FA96497}"/>
    <dgm:cxn modelId="{87B0A51D-83EE-B04D-8988-5279CBD29DAC}" type="presOf" srcId="{0320A0CF-BD66-4549-98CA-A32CE0B0BACF}" destId="{3CF0A65C-6A6F-4541-8F9C-E9E2A5576E0C}" srcOrd="0" destOrd="0" presId="urn:microsoft.com/office/officeart/2005/8/layout/default"/>
    <dgm:cxn modelId="{228DF323-2A01-B54B-82AB-5D6D4229AC30}" srcId="{27209124-D941-4341-921A-7A7E73538814}" destId="{FE9D97AF-AF8A-D646-BF1F-61D99167C316}" srcOrd="5" destOrd="0" parTransId="{B2E1BCB5-50EA-E549-A992-AFA672BFB388}" sibTransId="{23379229-1EE8-B944-9F4F-6F1FB80581B4}"/>
    <dgm:cxn modelId="{664D0A35-7DEF-6541-99EB-A95043D429D9}" type="presOf" srcId="{35B3E2AB-AF32-234D-ADAA-4E723333AE3B}" destId="{6F0895FF-1EC3-AA48-8067-CB02A03DFA86}" srcOrd="0" destOrd="0" presId="urn:microsoft.com/office/officeart/2005/8/layout/default"/>
    <dgm:cxn modelId="{DDEB695F-1F60-C148-866D-B5DA039CCDC4}" srcId="{27209124-D941-4341-921A-7A7E73538814}" destId="{59330281-73CB-5749-A849-A48A6010D668}" srcOrd="4" destOrd="0" parTransId="{E25E3CF0-4D6C-934D-9ACA-A80252208D24}" sibTransId="{E7858E7A-B5E9-0944-8270-578D4CBF23DC}"/>
    <dgm:cxn modelId="{A0024C57-FD9A-F54B-B87F-0BA898AF859D}" srcId="{27209124-D941-4341-921A-7A7E73538814}" destId="{A4AF6D37-5EAF-464A-AEE3-E1FC965301DD}" srcOrd="7" destOrd="0" parTransId="{A7B7E861-9061-8C43-93D7-2CD7708821B2}" sibTransId="{77237716-9312-CE45-A766-95357B567FCF}"/>
    <dgm:cxn modelId="{DB158859-371F-7645-B560-A3664F78BD0B}" type="presOf" srcId="{A4AF6D37-5EAF-464A-AEE3-E1FC965301DD}" destId="{5D9D58DE-9328-5A45-B4C5-4C1D4C6D187A}" srcOrd="0" destOrd="0" presId="urn:microsoft.com/office/officeart/2005/8/layout/default"/>
    <dgm:cxn modelId="{B9061DA4-B15F-AC47-B9BF-CA1A2B07BD7A}" type="presOf" srcId="{C24037E8-8B62-814B-996F-E1139D5F7F83}" destId="{2D3B60A1-0693-BB44-A04B-19E2757A67CB}" srcOrd="0" destOrd="0" presId="urn:microsoft.com/office/officeart/2005/8/layout/default"/>
    <dgm:cxn modelId="{7DA5E1A6-1C60-2849-92B7-D953CF21A117}" type="presOf" srcId="{59330281-73CB-5749-A849-A48A6010D668}" destId="{F71EF8AB-CF58-1B42-88CC-8E26D92A238B}" srcOrd="0" destOrd="0" presId="urn:microsoft.com/office/officeart/2005/8/layout/default"/>
    <dgm:cxn modelId="{E38AF5AE-AFA2-A143-B665-CBF3F97C940E}" srcId="{27209124-D941-4341-921A-7A7E73538814}" destId="{C24037E8-8B62-814B-996F-E1139D5F7F83}" srcOrd="0" destOrd="0" parTransId="{8595606A-19D0-FE4A-A618-43C24E5E0610}" sibTransId="{1D6ECB13-B3C2-6C47-A4B1-B1A54206BADF}"/>
    <dgm:cxn modelId="{D20565BA-9D4A-4148-A3BB-8C015B7C255D}" type="presOf" srcId="{0439DA45-F079-FC4F-81DE-5F7408A56606}" destId="{3A2042B2-25B2-7749-A2EC-108BED592331}" srcOrd="0" destOrd="0" presId="urn:microsoft.com/office/officeart/2005/8/layout/default"/>
    <dgm:cxn modelId="{A75A55C9-BB67-1743-A30F-FDF551408A83}" type="presOf" srcId="{FE9D97AF-AF8A-D646-BF1F-61D99167C316}" destId="{9D9EA336-AD0C-1647-9404-AFB3C75A6134}" srcOrd="0" destOrd="0" presId="urn:microsoft.com/office/officeart/2005/8/layout/default"/>
    <dgm:cxn modelId="{766AB9D3-B673-124C-86E6-8529AABA7D43}" srcId="{27209124-D941-4341-921A-7A7E73538814}" destId="{0320A0CF-BD66-4549-98CA-A32CE0B0BACF}" srcOrd="8" destOrd="0" parTransId="{6AEEEE13-C7B0-B741-B661-D5FC93CA7FA5}" sibTransId="{0F14A54E-DB16-8140-9C11-84A6E6AE7E54}"/>
    <dgm:cxn modelId="{C99149D9-6C34-994B-898E-0CCCD1B207FF}" type="presOf" srcId="{27209124-D941-4341-921A-7A7E73538814}" destId="{9E688B1A-CFBA-174E-8778-C1CF8865AF89}" srcOrd="0" destOrd="0" presId="urn:microsoft.com/office/officeart/2005/8/layout/default"/>
    <dgm:cxn modelId="{0CF674D9-1713-2D4F-856F-ED41D823DC7F}" srcId="{27209124-D941-4341-921A-7A7E73538814}" destId="{35B3E2AB-AF32-234D-ADAA-4E723333AE3B}" srcOrd="6" destOrd="0" parTransId="{EABF0ABF-C59E-B342-9895-D842CF616A36}" sibTransId="{1B366C27-33DB-A34B-8912-3AC9AFA5BFB8}"/>
    <dgm:cxn modelId="{856627E6-C987-1A48-9CEE-1B997647EAE4}" srcId="{27209124-D941-4341-921A-7A7E73538814}" destId="{57F84A7C-A562-A04E-BDDA-372BD9C27C59}" srcOrd="1" destOrd="0" parTransId="{40A649B4-BE93-B64B-85F1-74F84F038023}" sibTransId="{B333BE73-3948-7442-AE97-7555A983914E}"/>
    <dgm:cxn modelId="{E38534E6-8790-7444-84B4-66098F622D04}" type="presOf" srcId="{57F84A7C-A562-A04E-BDDA-372BD9C27C59}" destId="{E51280BD-187F-B444-BBAA-CE0D808602F2}" srcOrd="0" destOrd="0" presId="urn:microsoft.com/office/officeart/2005/8/layout/default"/>
    <dgm:cxn modelId="{965A30F0-5812-9F47-AA0D-E5E0D3EC66AA}" type="presOf" srcId="{D59B020B-F05C-7741-97E4-55D82F557F6D}" destId="{5D87FDBE-15CE-2F4B-88EC-D971F9762C73}" srcOrd="0" destOrd="0" presId="urn:microsoft.com/office/officeart/2005/8/layout/default"/>
    <dgm:cxn modelId="{87FA9378-8B3E-5E4D-B8F2-5F8CA3CAEA8D}" type="presParOf" srcId="{9E688B1A-CFBA-174E-8778-C1CF8865AF89}" destId="{2D3B60A1-0693-BB44-A04B-19E2757A67CB}" srcOrd="0" destOrd="0" presId="urn:microsoft.com/office/officeart/2005/8/layout/default"/>
    <dgm:cxn modelId="{D85A26BA-F610-C841-99E8-2FD270CCFA37}" type="presParOf" srcId="{9E688B1A-CFBA-174E-8778-C1CF8865AF89}" destId="{6F1D9BA6-F279-C747-A061-78EEFB3AB878}" srcOrd="1" destOrd="0" presId="urn:microsoft.com/office/officeart/2005/8/layout/default"/>
    <dgm:cxn modelId="{EA400996-05B0-0A40-A5B1-94ABFAFBCBF6}" type="presParOf" srcId="{9E688B1A-CFBA-174E-8778-C1CF8865AF89}" destId="{E51280BD-187F-B444-BBAA-CE0D808602F2}" srcOrd="2" destOrd="0" presId="urn:microsoft.com/office/officeart/2005/8/layout/default"/>
    <dgm:cxn modelId="{10514D90-5421-F240-9419-0A56EFB0D86F}" type="presParOf" srcId="{9E688B1A-CFBA-174E-8778-C1CF8865AF89}" destId="{6322A3AE-B678-FB42-93FD-6F07C2AA326E}" srcOrd="3" destOrd="0" presId="urn:microsoft.com/office/officeart/2005/8/layout/default"/>
    <dgm:cxn modelId="{B240581B-C8A8-F14C-B8BF-4E1ACA99C2BD}" type="presParOf" srcId="{9E688B1A-CFBA-174E-8778-C1CF8865AF89}" destId="{5D87FDBE-15CE-2F4B-88EC-D971F9762C73}" srcOrd="4" destOrd="0" presId="urn:microsoft.com/office/officeart/2005/8/layout/default"/>
    <dgm:cxn modelId="{E52A922E-EC3F-4349-9968-5A517763D0F8}" type="presParOf" srcId="{9E688B1A-CFBA-174E-8778-C1CF8865AF89}" destId="{66045A00-DB9F-304C-B46E-E6B2587F288F}" srcOrd="5" destOrd="0" presId="urn:microsoft.com/office/officeart/2005/8/layout/default"/>
    <dgm:cxn modelId="{0F204EC5-B2F7-1341-AE9D-6407298E5D5B}" type="presParOf" srcId="{9E688B1A-CFBA-174E-8778-C1CF8865AF89}" destId="{3A2042B2-25B2-7749-A2EC-108BED592331}" srcOrd="6" destOrd="0" presId="urn:microsoft.com/office/officeart/2005/8/layout/default"/>
    <dgm:cxn modelId="{B58622E1-63C9-DE4B-AD78-8565DE7D4DE1}" type="presParOf" srcId="{9E688B1A-CFBA-174E-8778-C1CF8865AF89}" destId="{C6F57D18-8768-BE43-B040-C71ECF7D8CC7}" srcOrd="7" destOrd="0" presId="urn:microsoft.com/office/officeart/2005/8/layout/default"/>
    <dgm:cxn modelId="{355011AE-C83B-8843-88B7-73E0947420B8}" type="presParOf" srcId="{9E688B1A-CFBA-174E-8778-C1CF8865AF89}" destId="{F71EF8AB-CF58-1B42-88CC-8E26D92A238B}" srcOrd="8" destOrd="0" presId="urn:microsoft.com/office/officeart/2005/8/layout/default"/>
    <dgm:cxn modelId="{9A93F47C-C188-A048-980F-0A1248688604}" type="presParOf" srcId="{9E688B1A-CFBA-174E-8778-C1CF8865AF89}" destId="{F33EE196-5832-1546-8414-099AE5A2EB05}" srcOrd="9" destOrd="0" presId="urn:microsoft.com/office/officeart/2005/8/layout/default"/>
    <dgm:cxn modelId="{5D4D113A-FC0B-A340-8794-C3123D87D773}" type="presParOf" srcId="{9E688B1A-CFBA-174E-8778-C1CF8865AF89}" destId="{9D9EA336-AD0C-1647-9404-AFB3C75A6134}" srcOrd="10" destOrd="0" presId="urn:microsoft.com/office/officeart/2005/8/layout/default"/>
    <dgm:cxn modelId="{5008E22B-815C-4C46-AB15-AC848ED6F3AF}" type="presParOf" srcId="{9E688B1A-CFBA-174E-8778-C1CF8865AF89}" destId="{9C6F67CC-9246-CD46-B5BC-986408E9CDBE}" srcOrd="11" destOrd="0" presId="urn:microsoft.com/office/officeart/2005/8/layout/default"/>
    <dgm:cxn modelId="{51EF2EE4-980B-334F-8502-C92BC3738D95}" type="presParOf" srcId="{9E688B1A-CFBA-174E-8778-C1CF8865AF89}" destId="{6F0895FF-1EC3-AA48-8067-CB02A03DFA86}" srcOrd="12" destOrd="0" presId="urn:microsoft.com/office/officeart/2005/8/layout/default"/>
    <dgm:cxn modelId="{6C6F9A1D-9FBC-4B42-8687-E1E0494B6C62}" type="presParOf" srcId="{9E688B1A-CFBA-174E-8778-C1CF8865AF89}" destId="{2B05D8FB-3D84-0444-8B22-55EA9ABF2084}" srcOrd="13" destOrd="0" presId="urn:microsoft.com/office/officeart/2005/8/layout/default"/>
    <dgm:cxn modelId="{2945985F-3DB4-A440-8F01-607F15F8EE53}" type="presParOf" srcId="{9E688B1A-CFBA-174E-8778-C1CF8865AF89}" destId="{5D9D58DE-9328-5A45-B4C5-4C1D4C6D187A}" srcOrd="14" destOrd="0" presId="urn:microsoft.com/office/officeart/2005/8/layout/default"/>
    <dgm:cxn modelId="{9F4FE24D-4209-4A47-91D1-955AE4D42E37}" type="presParOf" srcId="{9E688B1A-CFBA-174E-8778-C1CF8865AF89}" destId="{1095F4B8-3DCC-C946-B83C-ED0AC50E75D4}" srcOrd="15" destOrd="0" presId="urn:microsoft.com/office/officeart/2005/8/layout/default"/>
    <dgm:cxn modelId="{036E9A73-EC06-A04D-8FBA-90E90D39E6C1}" type="presParOf" srcId="{9E688B1A-CFBA-174E-8778-C1CF8865AF89}" destId="{3CF0A65C-6A6F-4541-8F9C-E9E2A5576E0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B60A1-0693-BB44-A04B-19E2757A67CB}">
      <dsp:nvSpPr>
        <dsp:cNvPr id="0" name=""/>
        <dsp:cNvSpPr/>
      </dsp:nvSpPr>
      <dsp:spPr>
        <a:xfrm>
          <a:off x="617845" y="108"/>
          <a:ext cx="1840315" cy="1104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Recruiter</a:t>
          </a:r>
          <a:endParaRPr lang="en-CA" sz="1900" b="1" kern="1200" dirty="0"/>
        </a:p>
      </dsp:txBody>
      <dsp:txXfrm>
        <a:off x="617845" y="108"/>
        <a:ext cx="1840315" cy="1104189"/>
      </dsp:txXfrm>
    </dsp:sp>
    <dsp:sp modelId="{E51280BD-187F-B444-BBAA-CE0D808602F2}">
      <dsp:nvSpPr>
        <dsp:cNvPr id="0" name=""/>
        <dsp:cNvSpPr/>
      </dsp:nvSpPr>
      <dsp:spPr>
        <a:xfrm>
          <a:off x="2642192" y="108"/>
          <a:ext cx="1840315" cy="1104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Compensation</a:t>
          </a:r>
          <a:endParaRPr lang="en-CA" sz="1900" b="1" kern="1200" dirty="0"/>
        </a:p>
      </dsp:txBody>
      <dsp:txXfrm>
        <a:off x="2642192" y="108"/>
        <a:ext cx="1840315" cy="1104189"/>
      </dsp:txXfrm>
    </dsp:sp>
    <dsp:sp modelId="{5D87FDBE-15CE-2F4B-88EC-D971F9762C73}">
      <dsp:nvSpPr>
        <dsp:cNvPr id="0" name=""/>
        <dsp:cNvSpPr/>
      </dsp:nvSpPr>
      <dsp:spPr>
        <a:xfrm>
          <a:off x="4666539" y="108"/>
          <a:ext cx="1840315" cy="1104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Human Resources Assistant</a:t>
          </a:r>
          <a:endParaRPr lang="en-CA" sz="1900" b="1" kern="1200" dirty="0"/>
        </a:p>
      </dsp:txBody>
      <dsp:txXfrm>
        <a:off x="4666539" y="108"/>
        <a:ext cx="1840315" cy="1104189"/>
      </dsp:txXfrm>
    </dsp:sp>
    <dsp:sp modelId="{3A2042B2-25B2-7749-A2EC-108BED592331}">
      <dsp:nvSpPr>
        <dsp:cNvPr id="0" name=""/>
        <dsp:cNvSpPr/>
      </dsp:nvSpPr>
      <dsp:spPr>
        <a:xfrm>
          <a:off x="617845" y="1288329"/>
          <a:ext cx="1840315" cy="1104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Employee Relations</a:t>
          </a:r>
          <a:endParaRPr lang="en-CA" sz="1900" b="1" kern="1200" dirty="0"/>
        </a:p>
      </dsp:txBody>
      <dsp:txXfrm>
        <a:off x="617845" y="1288329"/>
        <a:ext cx="1840315" cy="1104189"/>
      </dsp:txXfrm>
    </dsp:sp>
    <dsp:sp modelId="{F71EF8AB-CF58-1B42-88CC-8E26D92A238B}">
      <dsp:nvSpPr>
        <dsp:cNvPr id="0" name=""/>
        <dsp:cNvSpPr/>
      </dsp:nvSpPr>
      <dsp:spPr>
        <a:xfrm>
          <a:off x="2642192" y="1288329"/>
          <a:ext cx="1840315" cy="1104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Benefits manager</a:t>
          </a:r>
          <a:endParaRPr lang="en-CA" sz="1900" b="1" kern="1200" dirty="0"/>
        </a:p>
      </dsp:txBody>
      <dsp:txXfrm>
        <a:off x="2642192" y="1288329"/>
        <a:ext cx="1840315" cy="1104189"/>
      </dsp:txXfrm>
    </dsp:sp>
    <dsp:sp modelId="{9D9EA336-AD0C-1647-9404-AFB3C75A6134}">
      <dsp:nvSpPr>
        <dsp:cNvPr id="0" name=""/>
        <dsp:cNvSpPr/>
      </dsp:nvSpPr>
      <dsp:spPr>
        <a:xfrm>
          <a:off x="4666539" y="1288329"/>
          <a:ext cx="1840315" cy="1104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Work-life Coordinator</a:t>
          </a:r>
          <a:endParaRPr lang="en-CA" sz="1900" b="1" kern="1200" dirty="0"/>
        </a:p>
      </dsp:txBody>
      <dsp:txXfrm>
        <a:off x="4666539" y="1288329"/>
        <a:ext cx="1840315" cy="1104189"/>
      </dsp:txXfrm>
    </dsp:sp>
    <dsp:sp modelId="{6F0895FF-1EC3-AA48-8067-CB02A03DFA86}">
      <dsp:nvSpPr>
        <dsp:cNvPr id="0" name=""/>
        <dsp:cNvSpPr/>
      </dsp:nvSpPr>
      <dsp:spPr>
        <a:xfrm>
          <a:off x="617845" y="2576550"/>
          <a:ext cx="1840315" cy="1104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Training and Development </a:t>
          </a:r>
          <a:endParaRPr lang="en-CA" sz="1900" b="1" kern="1200" dirty="0"/>
        </a:p>
      </dsp:txBody>
      <dsp:txXfrm>
        <a:off x="617845" y="2576550"/>
        <a:ext cx="1840315" cy="1104189"/>
      </dsp:txXfrm>
    </dsp:sp>
    <dsp:sp modelId="{5D9D58DE-9328-5A45-B4C5-4C1D4C6D187A}">
      <dsp:nvSpPr>
        <dsp:cNvPr id="0" name=""/>
        <dsp:cNvSpPr/>
      </dsp:nvSpPr>
      <dsp:spPr>
        <a:xfrm>
          <a:off x="2642192" y="2576550"/>
          <a:ext cx="1840315" cy="1104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Health and Safety</a:t>
          </a:r>
          <a:endParaRPr lang="en-CA" sz="1900" b="1" kern="1200" dirty="0"/>
        </a:p>
      </dsp:txBody>
      <dsp:txXfrm>
        <a:off x="2642192" y="2576550"/>
        <a:ext cx="1840315" cy="1104189"/>
      </dsp:txXfrm>
    </dsp:sp>
    <dsp:sp modelId="{3CF0A65C-6A6F-4541-8F9C-E9E2A5576E0C}">
      <dsp:nvSpPr>
        <dsp:cNvPr id="0" name=""/>
        <dsp:cNvSpPr/>
      </dsp:nvSpPr>
      <dsp:spPr>
        <a:xfrm>
          <a:off x="4666539" y="2576550"/>
          <a:ext cx="1840315" cy="11041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Vice President HR/People and Culture</a:t>
          </a:r>
          <a:endParaRPr lang="en-CA" sz="1900" b="1" kern="1200" dirty="0"/>
        </a:p>
      </dsp:txBody>
      <dsp:txXfrm>
        <a:off x="4666539" y="2576550"/>
        <a:ext cx="1840315" cy="11041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2023-04-21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5358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6166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0" i="0" dirty="0">
                <a:solidFill>
                  <a:srgbClr val="373D3F"/>
                </a:solidFill>
                <a:effectLst/>
                <a:latin typeface="+mn-lt"/>
              </a:rPr>
              <a:t>The coursework requirement consists of successful completion of nine courses. Successful completion means obtaining a grade of 70% or better over all nine courses with no single course below 65%.</a:t>
            </a:r>
          </a:p>
          <a:p>
            <a:pPr marL="158750" indent="0" algn="l">
              <a:buNone/>
            </a:pPr>
            <a:r>
              <a:rPr lang="en-US" b="0" i="0" dirty="0">
                <a:solidFill>
                  <a:srgbClr val="373D3F"/>
                </a:solidFill>
                <a:effectLst/>
                <a:latin typeface="+mn-lt"/>
              </a:rPr>
              <a:t>The nine (9) courses are:</a:t>
            </a:r>
          </a:p>
          <a:p>
            <a:pPr algn="l">
              <a:buFont typeface="Arial" panose="020B0604020202020204" pitchFamily="34" charset="0"/>
              <a:buChar char="•"/>
            </a:pPr>
            <a:r>
              <a:rPr lang="en-US" b="0" i="0" dirty="0">
                <a:solidFill>
                  <a:srgbClr val="373D3F"/>
                </a:solidFill>
                <a:effectLst/>
                <a:latin typeface="+mn-lt"/>
              </a:rPr>
              <a:t>Human Resources Management (HRM)</a:t>
            </a:r>
          </a:p>
          <a:p>
            <a:pPr algn="l">
              <a:buFont typeface="Arial" panose="020B0604020202020204" pitchFamily="34" charset="0"/>
              <a:buChar char="•"/>
            </a:pPr>
            <a:r>
              <a:rPr lang="en-US" b="0" i="0" dirty="0">
                <a:solidFill>
                  <a:srgbClr val="373D3F"/>
                </a:solidFill>
                <a:effectLst/>
                <a:latin typeface="+mn-lt"/>
              </a:rPr>
              <a:t>Organizational </a:t>
            </a:r>
            <a:r>
              <a:rPr lang="en-US" b="0" i="0" dirty="0" err="1">
                <a:solidFill>
                  <a:srgbClr val="373D3F"/>
                </a:solidFill>
                <a:effectLst/>
                <a:latin typeface="+mn-lt"/>
              </a:rPr>
              <a:t>Behaviour</a:t>
            </a:r>
            <a:endParaRPr lang="en-US" b="0" i="0" dirty="0">
              <a:solidFill>
                <a:srgbClr val="373D3F"/>
              </a:solidFill>
              <a:effectLst/>
              <a:latin typeface="+mn-lt"/>
            </a:endParaRPr>
          </a:p>
          <a:p>
            <a:pPr algn="l">
              <a:buFont typeface="Arial" panose="020B0604020202020204" pitchFamily="34" charset="0"/>
              <a:buChar char="•"/>
            </a:pPr>
            <a:r>
              <a:rPr lang="en-US" b="0" i="0" dirty="0">
                <a:solidFill>
                  <a:srgbClr val="373D3F"/>
                </a:solidFill>
                <a:effectLst/>
                <a:latin typeface="+mn-lt"/>
              </a:rPr>
              <a:t>Finance and Accounting</a:t>
            </a:r>
          </a:p>
          <a:p>
            <a:pPr algn="l">
              <a:buFont typeface="Arial" panose="020B0604020202020204" pitchFamily="34" charset="0"/>
              <a:buChar char="•"/>
            </a:pPr>
            <a:r>
              <a:rPr lang="en-US" b="0" i="0" dirty="0">
                <a:solidFill>
                  <a:srgbClr val="373D3F"/>
                </a:solidFill>
                <a:effectLst/>
                <a:latin typeface="+mn-lt"/>
              </a:rPr>
              <a:t>Human Resources Planning</a:t>
            </a:r>
          </a:p>
          <a:p>
            <a:pPr algn="l">
              <a:buFont typeface="Arial" panose="020B0604020202020204" pitchFamily="34" charset="0"/>
              <a:buChar char="•"/>
            </a:pPr>
            <a:r>
              <a:rPr lang="en-US" b="0" i="0" dirty="0">
                <a:solidFill>
                  <a:srgbClr val="373D3F"/>
                </a:solidFill>
                <a:effectLst/>
                <a:latin typeface="+mn-lt"/>
              </a:rPr>
              <a:t>Occupational Health and Safety</a:t>
            </a:r>
          </a:p>
          <a:p>
            <a:pPr algn="l">
              <a:buFont typeface="Arial" panose="020B0604020202020204" pitchFamily="34" charset="0"/>
              <a:buChar char="•"/>
            </a:pPr>
            <a:r>
              <a:rPr lang="en-US" b="0" i="0" dirty="0">
                <a:solidFill>
                  <a:srgbClr val="373D3F"/>
                </a:solidFill>
                <a:effectLst/>
                <a:latin typeface="+mn-lt"/>
              </a:rPr>
              <a:t>Training and Development</a:t>
            </a:r>
          </a:p>
          <a:p>
            <a:pPr algn="l">
              <a:buFont typeface="Arial" panose="020B0604020202020204" pitchFamily="34" charset="0"/>
              <a:buChar char="•"/>
            </a:pPr>
            <a:r>
              <a:rPr lang="en-US" b="0" i="0" dirty="0" err="1">
                <a:solidFill>
                  <a:srgbClr val="373D3F"/>
                </a:solidFill>
                <a:effectLst/>
                <a:latin typeface="+mn-lt"/>
              </a:rPr>
              <a:t>Labour</a:t>
            </a:r>
            <a:r>
              <a:rPr lang="en-US" b="0" i="0" dirty="0">
                <a:solidFill>
                  <a:srgbClr val="373D3F"/>
                </a:solidFill>
                <a:effectLst/>
                <a:latin typeface="+mn-lt"/>
              </a:rPr>
              <a:t> Relations</a:t>
            </a:r>
          </a:p>
          <a:p>
            <a:pPr algn="l">
              <a:buFont typeface="Arial" panose="020B0604020202020204" pitchFamily="34" charset="0"/>
              <a:buChar char="•"/>
            </a:pPr>
            <a:r>
              <a:rPr lang="en-US" b="0" i="0" dirty="0">
                <a:solidFill>
                  <a:srgbClr val="373D3F"/>
                </a:solidFill>
                <a:effectLst/>
                <a:latin typeface="+mn-lt"/>
              </a:rPr>
              <a:t>Recruitment and Selection</a:t>
            </a:r>
          </a:p>
          <a:p>
            <a:pPr algn="l">
              <a:buFont typeface="Arial" panose="020B0604020202020204" pitchFamily="34" charset="0"/>
              <a:buChar char="•"/>
            </a:pPr>
            <a:r>
              <a:rPr lang="en-US" b="0" i="0" dirty="0">
                <a:solidFill>
                  <a:srgbClr val="373D3F"/>
                </a:solidFill>
                <a:effectLst/>
                <a:latin typeface="+mn-lt"/>
              </a:rPr>
              <a:t>Compensation</a:t>
            </a:r>
          </a:p>
          <a:p>
            <a:endParaRPr lang="en-CA" dirty="0"/>
          </a:p>
        </p:txBody>
      </p:sp>
    </p:spTree>
    <p:extLst>
      <p:ext uri="{BB962C8B-B14F-4D97-AF65-F5344CB8AC3E}">
        <p14:creationId xmlns:p14="http://schemas.microsoft.com/office/powerpoint/2010/main" val="256522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503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3237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bg1"/>
              </a:buClr>
              <a:buSzPts val="1800"/>
              <a:buFont typeface="Arial" panose="020B0604020202020204" pitchFamily="34" charset="0"/>
              <a:buNone/>
              <a:defRPr>
                <a:solidFill>
                  <a:srgbClr val="080808"/>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pexels.com/licens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pexels.com/@fauxels/" TargetMode="External"/><Relationship Id="rId5" Type="http://schemas.openxmlformats.org/officeDocument/2006/relationships/hyperlink" Target="https://images.pexels.com/photos/3184438/pexels-photo-3184438.jpeg?auto=compress&amp;cs=tinysrgb&amp;w=1260&amp;h=750&amp;dpr=1" TargetMode="External"/><Relationship Id="rId4" Type="http://schemas.openxmlformats.org/officeDocument/2006/relationships/hyperlink" Target="https://www.pexels.com/photo/photo-of-people-having-fist-bump-318443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ecampusontario.pressbooks.pub/app/uploads/sites/3039/2020/09/Screen-Shot-2021-10-31-at-9.42.43-AM.png"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3</a:t>
            </a:r>
            <a:r>
              <a:rPr lang="en-CA" sz="3000" b="1" baseline="30000" dirty="0"/>
              <a:t>rd</a:t>
            </a:r>
            <a:r>
              <a:rPr lang="en-CA" sz="3000" b="1" dirty="0"/>
              <a:t> Edition</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nSpc>
                <a:spcPct val="80000"/>
              </a:lnSpc>
              <a:buSzPts val="1018"/>
            </a:pPr>
            <a:r>
              <a:rPr lang="en-CA" sz="2500" dirty="0">
                <a:latin typeface="+mj-lt"/>
              </a:rPr>
              <a:t>Chapter 12: HR Professional Practices</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43000"/>
            <a:ext cx="8358771" cy="3682041"/>
          </a:xfrm>
          <a:prstGeom prst="rect">
            <a:avLst/>
          </a:prstGeom>
        </p:spPr>
        <p:txBody>
          <a:bodyPr>
            <a:normAutofit fontScale="925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lgn="l">
              <a:lnSpc>
                <a:spcPct val="170000"/>
              </a:lnSpc>
              <a:buFont typeface="+mj-lt"/>
              <a:buAutoNum type="arabicPeriod" startAt="4"/>
            </a:pPr>
            <a:r>
              <a:rPr lang="en-US" b="0" i="0" dirty="0">
                <a:effectLst/>
              </a:rPr>
              <a:t>Review Functional Competencies in your text. (Teacher will divide the class into 9 groups, and assign a competency to each group.) Discuss what the competency means in your own words. Decide on your own definition. How would you apply this functional competency into your work as an HR Specialist? Discuss in </a:t>
            </a:r>
            <a:r>
              <a:rPr lang="en-US" b="1" i="0" dirty="0">
                <a:effectLst/>
              </a:rPr>
              <a:t>small group</a:t>
            </a:r>
            <a:r>
              <a:rPr lang="en-US" b="0" i="0" dirty="0">
                <a:effectLst/>
              </a:rPr>
              <a:t>.</a:t>
            </a:r>
          </a:p>
          <a:p>
            <a:pPr marL="514350" indent="-514350" algn="l">
              <a:lnSpc>
                <a:spcPct val="170000"/>
              </a:lnSpc>
              <a:buFont typeface="+mj-lt"/>
              <a:buAutoNum type="arabicPeriod" startAt="4"/>
            </a:pPr>
            <a:r>
              <a:rPr lang="en-US" b="0" i="0" dirty="0">
                <a:effectLst/>
              </a:rPr>
              <a:t>Enabling Competencies are important to HR Specialists. Choose one of the enabling competencies and discuss its importance to you as an individual? To an organization that you may work for in the future? Share with a </a:t>
            </a:r>
            <a:r>
              <a:rPr lang="en-US" b="1" i="0" dirty="0">
                <a:effectLst/>
              </a:rPr>
              <a:t>partner</a:t>
            </a:r>
            <a:r>
              <a:rPr lang="en-US" b="0" i="0" dirty="0">
                <a:effectLst/>
              </a:rPr>
              <a:t>.</a:t>
            </a:r>
          </a:p>
          <a:p>
            <a:pPr marL="514350" indent="-514350" algn="l">
              <a:lnSpc>
                <a:spcPct val="170000"/>
              </a:lnSpc>
              <a:buFont typeface="+mj-lt"/>
              <a:buAutoNum type="arabicPeriod" startAt="4"/>
            </a:pPr>
            <a:r>
              <a:rPr lang="en-US" b="0" i="0" dirty="0">
                <a:effectLst/>
              </a:rPr>
              <a:t>Research the HRPA course requirements. If you are choosing to earn your Certification, make a plan with action steps on how you will go about earning this Certification. Share with a partner. If you are not choosing to earn the Certification, share why you would not choose this option. Share with your </a:t>
            </a:r>
            <a:r>
              <a:rPr lang="en-US" b="1" i="0" dirty="0">
                <a:effectLst/>
              </a:rPr>
              <a:t>partner</a:t>
            </a:r>
            <a:r>
              <a:rPr lang="en-US" b="0" i="0" dirty="0">
                <a:effectLst/>
              </a:rPr>
              <a:t>.</a:t>
            </a:r>
          </a:p>
          <a:p>
            <a:pPr marL="457200" indent="-457200">
              <a:lnSpc>
                <a:spcPct val="170000"/>
              </a:lnSpc>
              <a:buSzPct val="100000"/>
              <a:buFont typeface="+mj-lt"/>
              <a:buAutoNum type="arabicPeriod" startAt="4"/>
            </a:pPr>
            <a:endParaRPr lang="en-CA" sz="1100" dirty="0"/>
          </a:p>
        </p:txBody>
      </p:sp>
    </p:spTree>
    <p:extLst>
      <p:ext uri="{BB962C8B-B14F-4D97-AF65-F5344CB8AC3E}">
        <p14:creationId xmlns:p14="http://schemas.microsoft.com/office/powerpoint/2010/main" val="291402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484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p:txBody>
          <a:bodyPr>
            <a:normAutofit/>
          </a:bodyPr>
          <a:lstStyle/>
          <a:p>
            <a:pPr marL="457200" indent="-342900">
              <a:buClrTx/>
              <a:buFont typeface="+mj-lt"/>
              <a:buAutoNum type="arabicPeriod"/>
            </a:pPr>
            <a:r>
              <a:rPr lang="en-CA" sz="2000" dirty="0">
                <a:latin typeface="+mn-lt"/>
              </a:rPr>
              <a:t>Explain the professional and personal skills needed to be successful in HRM.</a:t>
            </a:r>
          </a:p>
          <a:p>
            <a:pPr marL="457200" indent="-342900">
              <a:buClrTx/>
              <a:buFont typeface="+mj-lt"/>
              <a:buAutoNum type="arabicPeriod"/>
            </a:pPr>
            <a:r>
              <a:rPr lang="en-CA" sz="2000" dirty="0">
                <a:latin typeface="+mn-lt"/>
              </a:rPr>
              <a:t>Explain the role of the Ontario HR professional – HRPA.</a:t>
            </a:r>
          </a:p>
          <a:p>
            <a:pPr marL="457200" indent="-342900">
              <a:buClrTx/>
              <a:buFont typeface="+mj-lt"/>
              <a:buAutoNum type="arabicPeriod"/>
            </a:pPr>
            <a:r>
              <a:rPr lang="en-CA" sz="2000" dirty="0">
                <a:latin typeface="+mn-lt"/>
              </a:rPr>
              <a:t>Describe how to earn HRPA Certification.</a:t>
            </a:r>
          </a:p>
          <a:p>
            <a:pPr marL="457200" indent="-342900">
              <a:buClrTx/>
              <a:buFont typeface="+mj-lt"/>
              <a:buAutoNum type="arabicPeriod"/>
            </a:pPr>
            <a:r>
              <a:rPr lang="en-CA" sz="2000" dirty="0">
                <a:latin typeface="+mn-lt"/>
              </a:rPr>
              <a:t>Apply the cluster of competencies to conduct oneself in a professional manner</a:t>
            </a:r>
          </a:p>
          <a:p>
            <a:pPr marL="457200" indent="-342900">
              <a:buClrTx/>
              <a:buFont typeface="+mj-lt"/>
              <a:buAutoNum type="arabicPeriod"/>
            </a:pPr>
            <a:r>
              <a:rPr lang="en-CA" sz="2000" dirty="0">
                <a:latin typeface="+mn-lt"/>
              </a:rPr>
              <a:t>Apply a high level of professionalism in all situation</a:t>
            </a:r>
            <a:endParaRPr lang="en-CA" sz="2000" dirty="0"/>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104-0980-E1C7-5C17-CB4E63BD67D0}"/>
              </a:ext>
            </a:extLst>
          </p:cNvPr>
          <p:cNvSpPr>
            <a:spLocks noGrp="1"/>
          </p:cNvSpPr>
          <p:nvPr>
            <p:ph type="title"/>
          </p:nvPr>
        </p:nvSpPr>
        <p:spPr>
          <a:xfrm>
            <a:off x="248400" y="180000"/>
            <a:ext cx="8520600" cy="607800"/>
          </a:xfrm>
        </p:spPr>
        <p:txBody>
          <a:bodyPr>
            <a:noAutofit/>
          </a:bodyPr>
          <a:lstStyle/>
          <a:p>
            <a:r>
              <a:rPr lang="en-CA" b="1" dirty="0"/>
              <a:t>12.1 HR Professionalism and Certification</a:t>
            </a:r>
            <a:endParaRPr lang="en-CA" dirty="0"/>
          </a:p>
        </p:txBody>
      </p:sp>
      <p:sp>
        <p:nvSpPr>
          <p:cNvPr id="3" name="Text Placeholder 2">
            <a:extLst>
              <a:ext uri="{FF2B5EF4-FFF2-40B4-BE49-F238E27FC236}">
                <a16:creationId xmlns:a16="http://schemas.microsoft.com/office/drawing/2014/main" id="{CF2EEF6E-5609-B276-FAFE-62755989479A}"/>
              </a:ext>
            </a:extLst>
          </p:cNvPr>
          <p:cNvSpPr>
            <a:spLocks noGrp="1"/>
          </p:cNvSpPr>
          <p:nvPr>
            <p:ph type="body" idx="1"/>
          </p:nvPr>
        </p:nvSpPr>
        <p:spPr>
          <a:xfrm>
            <a:off x="311701" y="887506"/>
            <a:ext cx="5555700" cy="3939988"/>
          </a:xfrm>
        </p:spPr>
        <p:txBody>
          <a:bodyPr>
            <a:normAutofit lnSpcReduction="10000"/>
          </a:bodyPr>
          <a:lstStyle/>
          <a:p>
            <a:pPr marL="0">
              <a:lnSpc>
                <a:spcPct val="120000"/>
              </a:lnSpc>
              <a:buClr>
                <a:schemeClr val="tx1"/>
              </a:buClr>
              <a:buSzPct val="100000"/>
            </a:pPr>
            <a:r>
              <a:rPr lang="en-US" b="1" dirty="0">
                <a:latin typeface="+mn-lt"/>
              </a:rPr>
              <a:t>HR employees need to be professionals need to have a set of competencies which include knowledge, skills, abilities and attributes (KSAs) that are needed to perform their job effectively</a:t>
            </a:r>
          </a:p>
          <a:p>
            <a:pPr marL="0">
              <a:lnSpc>
                <a:spcPct val="120000"/>
              </a:lnSpc>
              <a:buClr>
                <a:schemeClr val="tx1"/>
              </a:buClr>
              <a:buSzPct val="100000"/>
            </a:pPr>
            <a:endParaRPr lang="en-US" b="1" dirty="0">
              <a:latin typeface="+mn-lt"/>
            </a:endParaRPr>
          </a:p>
          <a:p>
            <a:pPr marL="0">
              <a:lnSpc>
                <a:spcPct val="120000"/>
              </a:lnSpc>
              <a:buClr>
                <a:schemeClr val="tx1"/>
              </a:buClr>
              <a:buSzPct val="100000"/>
            </a:pPr>
            <a:r>
              <a:rPr lang="en-US" b="1" dirty="0">
                <a:latin typeface="+mn-lt"/>
              </a:rPr>
              <a:t>Key Characteristics </a:t>
            </a:r>
          </a:p>
          <a:p>
            <a:pPr marL="342900" indent="-342900">
              <a:lnSpc>
                <a:spcPct val="120000"/>
              </a:lnSpc>
              <a:buClr>
                <a:schemeClr val="tx1"/>
              </a:buClr>
              <a:buSzPct val="100000"/>
              <a:buFont typeface="Arial" panose="020B0604020202020204" pitchFamily="34" charset="0"/>
              <a:buChar char="•"/>
            </a:pPr>
            <a:r>
              <a:rPr lang="en-US" dirty="0">
                <a:latin typeface="+mn-lt"/>
              </a:rPr>
              <a:t>A common body of knowledge</a:t>
            </a:r>
          </a:p>
          <a:p>
            <a:pPr marL="342900" indent="-342900">
              <a:lnSpc>
                <a:spcPct val="120000"/>
              </a:lnSpc>
              <a:buClr>
                <a:schemeClr val="tx1"/>
              </a:buClr>
              <a:buSzPct val="100000"/>
              <a:buFont typeface="Arial" panose="020B0604020202020204" pitchFamily="34" charset="0"/>
              <a:buChar char="•"/>
            </a:pPr>
            <a:r>
              <a:rPr lang="en-US" dirty="0">
                <a:latin typeface="+mn-lt"/>
              </a:rPr>
              <a:t>Standards that are consistent</a:t>
            </a:r>
          </a:p>
          <a:p>
            <a:pPr marL="342900" indent="-342900">
              <a:lnSpc>
                <a:spcPct val="120000"/>
              </a:lnSpc>
              <a:buClr>
                <a:schemeClr val="tx1"/>
              </a:buClr>
              <a:buSzPct val="100000"/>
              <a:buFont typeface="Arial" panose="020B0604020202020204" pitchFamily="34" charset="0"/>
              <a:buChar char="•"/>
            </a:pPr>
            <a:r>
              <a:rPr lang="en-US" dirty="0">
                <a:latin typeface="+mn-lt"/>
              </a:rPr>
              <a:t>An association that is professional that they join</a:t>
            </a:r>
          </a:p>
          <a:p>
            <a:pPr marL="342900" indent="-342900">
              <a:lnSpc>
                <a:spcPct val="120000"/>
              </a:lnSpc>
              <a:buClr>
                <a:schemeClr val="tx1"/>
              </a:buClr>
              <a:buSzPct val="100000"/>
              <a:buFont typeface="Arial" panose="020B0604020202020204" pitchFamily="34" charset="0"/>
              <a:buChar char="•"/>
            </a:pPr>
            <a:r>
              <a:rPr lang="en-US" dirty="0">
                <a:latin typeface="+mn-lt"/>
              </a:rPr>
              <a:t>A code of ethics</a:t>
            </a:r>
          </a:p>
          <a:p>
            <a:pPr marL="342900" indent="-342900">
              <a:lnSpc>
                <a:spcPct val="120000"/>
              </a:lnSpc>
              <a:buClr>
                <a:schemeClr val="tx1"/>
              </a:buClr>
              <a:buSzPct val="100000"/>
              <a:buFont typeface="Arial" panose="020B0604020202020204" pitchFamily="34" charset="0"/>
              <a:buChar char="•"/>
            </a:pPr>
            <a:r>
              <a:rPr lang="en-US" dirty="0">
                <a:latin typeface="+mn-lt"/>
              </a:rPr>
              <a:t>Credentials and designations</a:t>
            </a:r>
          </a:p>
          <a:p>
            <a:pPr marL="342900" indent="-342900">
              <a:lnSpc>
                <a:spcPct val="120000"/>
              </a:lnSpc>
              <a:buClr>
                <a:schemeClr val="tx1"/>
              </a:buClr>
              <a:buSzPct val="100000"/>
              <a:buFont typeface="Arial" panose="020B0604020202020204" pitchFamily="34" charset="0"/>
              <a:buChar char="•"/>
            </a:pPr>
            <a:r>
              <a:rPr lang="en-US" dirty="0">
                <a:latin typeface="+mn-lt"/>
              </a:rPr>
              <a:t>Lifelong learning</a:t>
            </a:r>
          </a:p>
        </p:txBody>
      </p:sp>
      <p:pic>
        <p:nvPicPr>
          <p:cNvPr id="7" name="Picture 6" descr="A picture containing text, person, indoor">
            <a:extLst>
              <a:ext uri="{FF2B5EF4-FFF2-40B4-BE49-F238E27FC236}">
                <a16:creationId xmlns:a16="http://schemas.microsoft.com/office/drawing/2014/main" id="{D684C74A-6508-519B-4DF3-27527FAEFAE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67401" y="1330855"/>
            <a:ext cx="3032919" cy="2021946"/>
          </a:xfrm>
          <a:prstGeom prst="rect">
            <a:avLst/>
          </a:prstGeom>
        </p:spPr>
      </p:pic>
      <p:sp>
        <p:nvSpPr>
          <p:cNvPr id="8" name="TextBox 7">
            <a:extLst>
              <a:ext uri="{FF2B5EF4-FFF2-40B4-BE49-F238E27FC236}">
                <a16:creationId xmlns:a16="http://schemas.microsoft.com/office/drawing/2014/main" id="{B366F0D8-135B-F478-8490-9D207F145FB2}"/>
              </a:ext>
            </a:extLst>
          </p:cNvPr>
          <p:cNvSpPr txBox="1"/>
          <p:nvPr/>
        </p:nvSpPr>
        <p:spPr>
          <a:xfrm>
            <a:off x="5867401" y="3452507"/>
            <a:ext cx="3032918" cy="276999"/>
          </a:xfrm>
          <a:prstGeom prst="rect">
            <a:avLst/>
          </a:prstGeom>
          <a:noFill/>
        </p:spPr>
        <p:txBody>
          <a:bodyPr wrap="square" rtlCol="0">
            <a:spAutoFit/>
          </a:bodyPr>
          <a:lstStyle/>
          <a:p>
            <a:r>
              <a:rPr lang="en-US" sz="1200" dirty="0">
                <a:hlinkClick r:id="rId5"/>
              </a:rPr>
              <a:t>This photo </a:t>
            </a:r>
            <a:r>
              <a:rPr lang="en-US" sz="1200" dirty="0"/>
              <a:t>is by</a:t>
            </a:r>
            <a:r>
              <a:rPr lang="en-US" sz="1200" dirty="0">
                <a:hlinkClick r:id="rId6"/>
              </a:rPr>
              <a:t> </a:t>
            </a:r>
            <a:r>
              <a:rPr lang="en-US" sz="1200" dirty="0" err="1">
                <a:hlinkClick r:id="rId6"/>
              </a:rPr>
              <a:t>fauxels</a:t>
            </a:r>
            <a:r>
              <a:rPr lang="en-US" sz="1200" dirty="0">
                <a:hlinkClick r:id="rId6"/>
              </a:rPr>
              <a:t> </a:t>
            </a:r>
            <a:r>
              <a:rPr lang="en-US" sz="1200" dirty="0"/>
              <a:t>from </a:t>
            </a:r>
            <a:r>
              <a:rPr lang="en-US" sz="1200" dirty="0">
                <a:hlinkClick r:id="rId7"/>
              </a:rPr>
              <a:t>Pexels</a:t>
            </a:r>
            <a:r>
              <a:rPr lang="en-US" sz="1200" dirty="0"/>
              <a:t>. </a:t>
            </a:r>
          </a:p>
        </p:txBody>
      </p:sp>
    </p:spTree>
    <p:extLst>
      <p:ext uri="{BB962C8B-B14F-4D97-AF65-F5344CB8AC3E}">
        <p14:creationId xmlns:p14="http://schemas.microsoft.com/office/powerpoint/2010/main" val="68509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104-0980-E1C7-5C17-CB4E63BD67D0}"/>
              </a:ext>
            </a:extLst>
          </p:cNvPr>
          <p:cNvSpPr>
            <a:spLocks noGrp="1"/>
          </p:cNvSpPr>
          <p:nvPr>
            <p:ph type="title"/>
          </p:nvPr>
        </p:nvSpPr>
        <p:spPr>
          <a:xfrm>
            <a:off x="248400" y="180000"/>
            <a:ext cx="8520600" cy="607800"/>
          </a:xfrm>
        </p:spPr>
        <p:txBody>
          <a:bodyPr>
            <a:noAutofit/>
          </a:bodyPr>
          <a:lstStyle/>
          <a:p>
            <a:r>
              <a:rPr lang="en-CA" b="1" dirty="0"/>
              <a:t>12.2 Very Competitive Field</a:t>
            </a:r>
            <a:endParaRPr lang="en-CA" dirty="0"/>
          </a:p>
        </p:txBody>
      </p:sp>
      <p:sp>
        <p:nvSpPr>
          <p:cNvPr id="3" name="Text Placeholder 2">
            <a:extLst>
              <a:ext uri="{FF2B5EF4-FFF2-40B4-BE49-F238E27FC236}">
                <a16:creationId xmlns:a16="http://schemas.microsoft.com/office/drawing/2014/main" id="{CF2EEF6E-5609-B276-FAFE-62755989479A}"/>
              </a:ext>
            </a:extLst>
          </p:cNvPr>
          <p:cNvSpPr>
            <a:spLocks noGrp="1"/>
          </p:cNvSpPr>
          <p:nvPr>
            <p:ph type="body" idx="1"/>
          </p:nvPr>
        </p:nvSpPr>
        <p:spPr>
          <a:xfrm>
            <a:off x="311700" y="887506"/>
            <a:ext cx="8520600" cy="3886200"/>
          </a:xfrm>
        </p:spPr>
        <p:txBody>
          <a:bodyPr>
            <a:normAutofit lnSpcReduction="10000"/>
          </a:bodyPr>
          <a:lstStyle/>
          <a:p>
            <a:pPr marL="0">
              <a:lnSpc>
                <a:spcPct val="120000"/>
              </a:lnSpc>
              <a:buClr>
                <a:schemeClr val="tx1"/>
              </a:buClr>
              <a:buSzPct val="100000"/>
            </a:pPr>
            <a:r>
              <a:rPr lang="en-US" sz="2000" b="1" i="0" dirty="0">
                <a:solidFill>
                  <a:srgbClr val="373D3F"/>
                </a:solidFill>
                <a:effectLst/>
                <a:latin typeface="+mn-lt"/>
              </a:rPr>
              <a:t>HR has the particularity of being governed by a professional body and legislation in the Province of Ontario the Human Resource Professionals Association (HRPA). </a:t>
            </a:r>
          </a:p>
          <a:p>
            <a:pPr marL="0">
              <a:lnSpc>
                <a:spcPct val="120000"/>
              </a:lnSpc>
              <a:buClr>
                <a:schemeClr val="tx1"/>
              </a:buClr>
              <a:buSzPct val="100000"/>
            </a:pPr>
            <a:endParaRPr lang="en-US" sz="2000" dirty="0">
              <a:latin typeface="+mn-lt"/>
            </a:endParaRPr>
          </a:p>
          <a:p>
            <a:pPr marL="0">
              <a:lnSpc>
                <a:spcPct val="120000"/>
              </a:lnSpc>
              <a:buClr>
                <a:schemeClr val="tx1"/>
              </a:buClr>
              <a:buSzPct val="100000"/>
            </a:pPr>
            <a:r>
              <a:rPr lang="en-US" sz="2000" b="1" dirty="0">
                <a:latin typeface="+mn-lt"/>
              </a:rPr>
              <a:t>Core Competencies for the HR Professional</a:t>
            </a:r>
          </a:p>
          <a:p>
            <a:pPr marL="342900" indent="-342900">
              <a:lnSpc>
                <a:spcPct val="120000"/>
              </a:lnSpc>
              <a:buClr>
                <a:schemeClr val="tx1"/>
              </a:buClr>
              <a:buSzPct val="100000"/>
              <a:buFont typeface="Arial" panose="020B0604020202020204" pitchFamily="34" charset="0"/>
              <a:buChar char="•"/>
            </a:pPr>
            <a:r>
              <a:rPr lang="en-US" sz="2000" dirty="0">
                <a:latin typeface="+mn-lt"/>
              </a:rPr>
              <a:t>Functional Competencies</a:t>
            </a:r>
          </a:p>
          <a:p>
            <a:pPr marL="342900" indent="-342900">
              <a:lnSpc>
                <a:spcPct val="120000"/>
              </a:lnSpc>
              <a:buClr>
                <a:schemeClr val="tx1"/>
              </a:buClr>
              <a:buSzPct val="100000"/>
              <a:buFont typeface="Arial" panose="020B0604020202020204" pitchFamily="34" charset="0"/>
              <a:buChar char="•"/>
            </a:pPr>
            <a:r>
              <a:rPr lang="en-US" sz="2000" dirty="0">
                <a:latin typeface="+mn-lt"/>
              </a:rPr>
              <a:t>Enabling Competencies</a:t>
            </a:r>
          </a:p>
          <a:p>
            <a:pPr marL="0">
              <a:lnSpc>
                <a:spcPct val="120000"/>
              </a:lnSpc>
              <a:buClr>
                <a:schemeClr val="tx1"/>
              </a:buClr>
              <a:buSzPct val="100000"/>
            </a:pPr>
            <a:endParaRPr lang="en-US" sz="2000" dirty="0">
              <a:solidFill>
                <a:srgbClr val="373D3F"/>
              </a:solidFill>
              <a:latin typeface="+mn-lt"/>
            </a:endParaRPr>
          </a:p>
          <a:p>
            <a:pPr marL="0">
              <a:lnSpc>
                <a:spcPct val="120000"/>
              </a:lnSpc>
              <a:buClr>
                <a:schemeClr val="tx1"/>
              </a:buClr>
              <a:buSzPct val="100000"/>
            </a:pPr>
            <a:r>
              <a:rPr lang="en-US" sz="2000" b="1" i="1" dirty="0">
                <a:solidFill>
                  <a:schemeClr val="tx1"/>
                </a:solidFill>
                <a:latin typeface="+mn-lt"/>
              </a:rPr>
              <a:t>T</a:t>
            </a:r>
            <a:r>
              <a:rPr lang="en-US" sz="2000" b="1" i="1" dirty="0">
                <a:solidFill>
                  <a:schemeClr val="tx1"/>
                </a:solidFill>
                <a:effectLst/>
                <a:latin typeface="+mn-lt"/>
              </a:rPr>
              <a:t>he HRPA is to promote and protect the public interest by governing and regulating the practice of members, students and firms within the Association.</a:t>
            </a:r>
            <a:endParaRPr lang="en-US" sz="2000" b="1" i="1" dirty="0">
              <a:solidFill>
                <a:schemeClr val="tx1"/>
              </a:solidFill>
              <a:latin typeface="+mn-lt"/>
            </a:endParaRPr>
          </a:p>
        </p:txBody>
      </p:sp>
    </p:spTree>
    <p:extLst>
      <p:ext uri="{BB962C8B-B14F-4D97-AF65-F5344CB8AC3E}">
        <p14:creationId xmlns:p14="http://schemas.microsoft.com/office/powerpoint/2010/main" val="216411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48E96F-C84C-A94F-4F24-867ADA7A924C}"/>
              </a:ext>
            </a:extLst>
          </p:cNvPr>
          <p:cNvSpPr>
            <a:spLocks noGrp="1"/>
          </p:cNvSpPr>
          <p:nvPr>
            <p:ph type="title"/>
          </p:nvPr>
        </p:nvSpPr>
        <p:spPr>
          <a:xfrm>
            <a:off x="133900" y="1159803"/>
            <a:ext cx="3135058" cy="1049997"/>
          </a:xfrm>
        </p:spPr>
        <p:txBody>
          <a:bodyPr>
            <a:normAutofit fontScale="90000"/>
          </a:bodyPr>
          <a:lstStyle/>
          <a:p>
            <a:r>
              <a:rPr lang="en-US" b="1" dirty="0"/>
              <a:t>12.2 Competency Framework</a:t>
            </a:r>
          </a:p>
        </p:txBody>
      </p:sp>
      <p:pic>
        <p:nvPicPr>
          <p:cNvPr id="8" name="Picture 7" descr="Competency Framework chart from HRPA">
            <a:extLst>
              <a:ext uri="{FF2B5EF4-FFF2-40B4-BE49-F238E27FC236}">
                <a16:creationId xmlns:a16="http://schemas.microsoft.com/office/drawing/2014/main" id="{373BF9E6-FBC2-3120-5D38-CDAD87C076FA}"/>
              </a:ext>
            </a:extLst>
          </p:cNvPr>
          <p:cNvPicPr>
            <a:picLocks noChangeAspect="1"/>
          </p:cNvPicPr>
          <p:nvPr/>
        </p:nvPicPr>
        <p:blipFill>
          <a:blip r:embed="rId2"/>
          <a:stretch>
            <a:fillRect/>
          </a:stretch>
        </p:blipFill>
        <p:spPr>
          <a:xfrm>
            <a:off x="3390900" y="166106"/>
            <a:ext cx="5151141" cy="4977393"/>
          </a:xfrm>
          <a:prstGeom prst="rect">
            <a:avLst/>
          </a:prstGeom>
        </p:spPr>
      </p:pic>
      <p:sp>
        <p:nvSpPr>
          <p:cNvPr id="11" name="TextBox 10">
            <a:extLst>
              <a:ext uri="{FF2B5EF4-FFF2-40B4-BE49-F238E27FC236}">
                <a16:creationId xmlns:a16="http://schemas.microsoft.com/office/drawing/2014/main" id="{37DED33C-FF44-A9AF-FDC2-537A615C21AD}"/>
              </a:ext>
              <a:ext uri="{C183D7F6-B498-43B3-948B-1728B52AA6E4}">
                <adec:decorative xmlns:adec="http://schemas.microsoft.com/office/drawing/2017/decorative" val="0"/>
              </a:ext>
            </a:extLst>
          </p:cNvPr>
          <p:cNvSpPr txBox="1"/>
          <p:nvPr/>
        </p:nvSpPr>
        <p:spPr>
          <a:xfrm>
            <a:off x="133900" y="4530757"/>
            <a:ext cx="4133300" cy="523220"/>
          </a:xfrm>
          <a:prstGeom prst="rect">
            <a:avLst/>
          </a:prstGeom>
          <a:noFill/>
        </p:spPr>
        <p:txBody>
          <a:bodyPr wrap="square">
            <a:spAutoFit/>
          </a:bodyPr>
          <a:lstStyle/>
          <a:p>
            <a:r>
              <a:rPr lang="en-US" dirty="0"/>
              <a:t>Image © by Human Resources Professionals Association  All Rights Reserved.</a:t>
            </a:r>
          </a:p>
        </p:txBody>
      </p:sp>
      <p:sp>
        <p:nvSpPr>
          <p:cNvPr id="9" name="TextBox 8">
            <a:extLst>
              <a:ext uri="{FF2B5EF4-FFF2-40B4-BE49-F238E27FC236}">
                <a16:creationId xmlns:a16="http://schemas.microsoft.com/office/drawing/2014/main" id="{9F5D73DC-11A9-6642-606C-3A220A991799}"/>
              </a:ext>
            </a:extLst>
          </p:cNvPr>
          <p:cNvSpPr txBox="1"/>
          <p:nvPr/>
        </p:nvSpPr>
        <p:spPr>
          <a:xfrm>
            <a:off x="133900" y="2316249"/>
            <a:ext cx="3257000" cy="338554"/>
          </a:xfrm>
          <a:prstGeom prst="rect">
            <a:avLst/>
          </a:prstGeom>
          <a:noFill/>
        </p:spPr>
        <p:txBody>
          <a:bodyPr wrap="square" rtlCol="0">
            <a:spAutoFit/>
          </a:bodyPr>
          <a:lstStyle/>
          <a:p>
            <a:r>
              <a:rPr lang="en-US" sz="1600" dirty="0">
                <a:hlinkClick r:id="rId3"/>
              </a:rPr>
              <a:t>Weblink to view image </a:t>
            </a:r>
            <a:r>
              <a:rPr lang="en-US" sz="1600" dirty="0"/>
              <a:t>larger</a:t>
            </a:r>
          </a:p>
        </p:txBody>
      </p:sp>
    </p:spTree>
    <p:extLst>
      <p:ext uri="{BB962C8B-B14F-4D97-AF65-F5344CB8AC3E}">
        <p14:creationId xmlns:p14="http://schemas.microsoft.com/office/powerpoint/2010/main" val="225912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104-0980-E1C7-5C17-CB4E63BD67D0}"/>
              </a:ext>
            </a:extLst>
          </p:cNvPr>
          <p:cNvSpPr>
            <a:spLocks noGrp="1"/>
          </p:cNvSpPr>
          <p:nvPr>
            <p:ph type="title"/>
          </p:nvPr>
        </p:nvSpPr>
        <p:spPr>
          <a:xfrm>
            <a:off x="248400" y="180000"/>
            <a:ext cx="8520600" cy="607800"/>
          </a:xfrm>
        </p:spPr>
        <p:txBody>
          <a:bodyPr>
            <a:noAutofit/>
          </a:bodyPr>
          <a:lstStyle/>
          <a:p>
            <a:r>
              <a:rPr lang="en-US" b="1" dirty="0"/>
              <a:t>12.3 How To Earn Certification</a:t>
            </a:r>
            <a:endParaRPr lang="en-CA" dirty="0"/>
          </a:p>
        </p:txBody>
      </p:sp>
      <p:sp>
        <p:nvSpPr>
          <p:cNvPr id="3" name="Text Placeholder 2">
            <a:extLst>
              <a:ext uri="{FF2B5EF4-FFF2-40B4-BE49-F238E27FC236}">
                <a16:creationId xmlns:a16="http://schemas.microsoft.com/office/drawing/2014/main" id="{CF2EEF6E-5609-B276-FAFE-62755989479A}"/>
              </a:ext>
            </a:extLst>
          </p:cNvPr>
          <p:cNvSpPr>
            <a:spLocks noGrp="1"/>
          </p:cNvSpPr>
          <p:nvPr>
            <p:ph type="body" idx="1"/>
          </p:nvPr>
        </p:nvSpPr>
        <p:spPr>
          <a:xfrm>
            <a:off x="311700" y="887506"/>
            <a:ext cx="8520600" cy="3886200"/>
          </a:xfrm>
        </p:spPr>
        <p:txBody>
          <a:bodyPr>
            <a:normAutofit lnSpcReduction="10000"/>
          </a:bodyPr>
          <a:lstStyle/>
          <a:p>
            <a:pPr marL="0">
              <a:lnSpc>
                <a:spcPct val="120000"/>
              </a:lnSpc>
              <a:buClr>
                <a:schemeClr val="tx1"/>
              </a:buClr>
              <a:buSzPct val="100000"/>
            </a:pPr>
            <a:r>
              <a:rPr lang="en-US" sz="2000" b="1" i="0" dirty="0">
                <a:solidFill>
                  <a:srgbClr val="373D3F"/>
                </a:solidFill>
                <a:effectLst/>
                <a:latin typeface="+mn-lt"/>
              </a:rPr>
              <a:t>HRPA’s 5 Certification Requirements</a:t>
            </a:r>
          </a:p>
          <a:p>
            <a:pPr marL="457200" indent="-457200">
              <a:lnSpc>
                <a:spcPct val="120000"/>
              </a:lnSpc>
              <a:buClr>
                <a:schemeClr val="tx1"/>
              </a:buClr>
              <a:buSzPct val="100000"/>
              <a:buFont typeface="+mj-lt"/>
              <a:buAutoNum type="arabicPeriod"/>
            </a:pPr>
            <a:r>
              <a:rPr lang="en-US" sz="2000" dirty="0">
                <a:latin typeface="+mn-lt"/>
              </a:rPr>
              <a:t>HRPA Membership in good standing</a:t>
            </a:r>
          </a:p>
          <a:p>
            <a:pPr marL="457200" indent="-457200">
              <a:lnSpc>
                <a:spcPct val="120000"/>
              </a:lnSpc>
              <a:buClr>
                <a:schemeClr val="tx1"/>
              </a:buClr>
              <a:buSzPct val="100000"/>
              <a:buFont typeface="+mj-lt"/>
              <a:buAutoNum type="arabicPeriod"/>
            </a:pPr>
            <a:r>
              <a:rPr lang="en-US" sz="2000" dirty="0">
                <a:latin typeface="+mn-lt"/>
              </a:rPr>
              <a:t>Successful completion of the Coursework Requirement</a:t>
            </a:r>
          </a:p>
          <a:p>
            <a:pPr marL="457200" indent="-457200">
              <a:lnSpc>
                <a:spcPct val="120000"/>
              </a:lnSpc>
              <a:buClr>
                <a:schemeClr val="tx1"/>
              </a:buClr>
              <a:buSzPct val="100000"/>
              <a:buFont typeface="+mj-lt"/>
              <a:buAutoNum type="arabicPeriod"/>
            </a:pPr>
            <a:r>
              <a:rPr lang="en-US" sz="2000" dirty="0">
                <a:latin typeface="+mn-lt"/>
              </a:rPr>
              <a:t>Successful completion of the Comprehensive Knowledge Exam 1</a:t>
            </a:r>
          </a:p>
          <a:p>
            <a:pPr marL="457200" indent="-457200">
              <a:lnSpc>
                <a:spcPct val="120000"/>
              </a:lnSpc>
              <a:buClr>
                <a:schemeClr val="tx1"/>
              </a:buClr>
              <a:buSzPct val="100000"/>
              <a:buFont typeface="+mj-lt"/>
              <a:buAutoNum type="arabicPeriod"/>
            </a:pPr>
            <a:r>
              <a:rPr lang="en-US" sz="2000" dirty="0">
                <a:latin typeface="+mn-lt"/>
              </a:rPr>
              <a:t>Successful completion of the CHRP/CHRL Employment Law Exam 1</a:t>
            </a:r>
          </a:p>
          <a:p>
            <a:pPr marL="457200" indent="-457200">
              <a:lnSpc>
                <a:spcPct val="120000"/>
              </a:lnSpc>
              <a:buClr>
                <a:schemeClr val="tx1"/>
              </a:buClr>
              <a:buSzPct val="100000"/>
              <a:buFont typeface="+mj-lt"/>
              <a:buAutoNum type="arabicPeriod"/>
            </a:pPr>
            <a:r>
              <a:rPr lang="en-US" sz="2000" dirty="0">
                <a:latin typeface="+mn-lt"/>
              </a:rPr>
              <a:t>Successful completion of the Job Ready Program</a:t>
            </a:r>
          </a:p>
          <a:p>
            <a:pPr marL="0">
              <a:lnSpc>
                <a:spcPct val="120000"/>
              </a:lnSpc>
              <a:buClr>
                <a:schemeClr val="tx1"/>
              </a:buClr>
              <a:buSzPct val="100000"/>
            </a:pPr>
            <a:endParaRPr lang="en-US" sz="2000" dirty="0">
              <a:latin typeface="+mn-lt"/>
            </a:endParaRPr>
          </a:p>
          <a:p>
            <a:pPr marL="0">
              <a:lnSpc>
                <a:spcPct val="120000"/>
              </a:lnSpc>
              <a:buClr>
                <a:schemeClr val="tx1"/>
              </a:buClr>
              <a:buSzPct val="100000"/>
            </a:pPr>
            <a:r>
              <a:rPr lang="en-US" sz="2000" b="1" dirty="0">
                <a:solidFill>
                  <a:schemeClr val="tx1"/>
                </a:solidFill>
                <a:latin typeface="+mn-lt"/>
              </a:rPr>
              <a:t>HRPA’s Coursework Requirement</a:t>
            </a:r>
          </a:p>
          <a:p>
            <a:pPr marL="342900" indent="-342900">
              <a:lnSpc>
                <a:spcPct val="120000"/>
              </a:lnSpc>
              <a:buClr>
                <a:schemeClr val="tx1"/>
              </a:buClr>
              <a:buSzPct val="100000"/>
              <a:buFont typeface="Arial" panose="020B0604020202020204" pitchFamily="34" charset="0"/>
              <a:buChar char="•"/>
            </a:pPr>
            <a:r>
              <a:rPr lang="en-US" sz="2000" dirty="0">
                <a:latin typeface="+mn-lt"/>
              </a:rPr>
              <a:t>The coursework requirement is established to ensure that certified Human Resources Professionals have a solid foundation in the Human Resources discipline.</a:t>
            </a:r>
          </a:p>
        </p:txBody>
      </p:sp>
    </p:spTree>
    <p:extLst>
      <p:ext uri="{BB962C8B-B14F-4D97-AF65-F5344CB8AC3E}">
        <p14:creationId xmlns:p14="http://schemas.microsoft.com/office/powerpoint/2010/main" val="172359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12.3 Human Resources Jobs</a:t>
            </a:r>
            <a:endParaRPr lang="en-CA" b="1" dirty="0">
              <a:latin typeface="Arial"/>
            </a:endParaRPr>
          </a:p>
        </p:txBody>
      </p:sp>
      <p:sp>
        <p:nvSpPr>
          <p:cNvPr id="2" name="Google Shape;92;p15">
            <a:extLst>
              <a:ext uri="{FF2B5EF4-FFF2-40B4-BE49-F238E27FC236}">
                <a16:creationId xmlns:a16="http://schemas.microsoft.com/office/drawing/2014/main" id="{127A197D-0A33-5468-750E-F8A9244C1FF4}"/>
              </a:ext>
            </a:extLst>
          </p:cNvPr>
          <p:cNvSpPr txBox="1">
            <a:spLocks/>
          </p:cNvSpPr>
          <p:nvPr/>
        </p:nvSpPr>
        <p:spPr>
          <a:xfrm>
            <a:off x="83100" y="2338734"/>
            <a:ext cx="8413200" cy="466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mj-lt"/>
                <a:ea typeface="Roboto"/>
                <a:cs typeface="Roboto"/>
                <a:sym typeface="Roboto"/>
              </a:defRPr>
            </a:lvl1pPr>
            <a:lvl2pPr marR="0" lvl="1"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r>
              <a:rPr lang="en-CA" sz="2800" b="1" dirty="0"/>
              <a:t>HR Jobs:</a:t>
            </a:r>
            <a:endParaRPr lang="en-CA" sz="2800" b="1" dirty="0">
              <a:latin typeface="Arial"/>
            </a:endParaRPr>
          </a:p>
        </p:txBody>
      </p:sp>
      <p:graphicFrame>
        <p:nvGraphicFramePr>
          <p:cNvPr id="3" name="Diagram 2" descr="•Recruiter&#10;•Compensation&#10;•Human Resources Assistant&#10;•Employee Relations&#10;•Benefits manager&#10;•Work-life Coordinator&#10;•Training and Development &#10;•Health and Safety&#10;•Vice President HR/People and Culture&#10;">
            <a:extLst>
              <a:ext uri="{FF2B5EF4-FFF2-40B4-BE49-F238E27FC236}">
                <a16:creationId xmlns:a16="http://schemas.microsoft.com/office/drawing/2014/main" id="{DF63231C-D17A-D068-2C50-EA3D4D10E352}"/>
              </a:ext>
            </a:extLst>
          </p:cNvPr>
          <p:cNvGraphicFramePr/>
          <p:nvPr>
            <p:extLst>
              <p:ext uri="{D42A27DB-BD31-4B8C-83A1-F6EECF244321}">
                <p14:modId xmlns:p14="http://schemas.microsoft.com/office/powerpoint/2010/main" val="66784778"/>
              </p:ext>
            </p:extLst>
          </p:nvPr>
        </p:nvGraphicFramePr>
        <p:xfrm>
          <a:off x="1371600" y="992750"/>
          <a:ext cx="7124700" cy="3680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43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11E0-295D-4665-83DA-53E2E8BC3E7D}"/>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5E3F9BE8-FACE-45CE-8B3B-039BB8E0DD18}"/>
              </a:ext>
            </a:extLst>
          </p:cNvPr>
          <p:cNvSpPr>
            <a:spLocks noGrp="1"/>
          </p:cNvSpPr>
          <p:nvPr>
            <p:ph type="body" idx="1"/>
          </p:nvPr>
        </p:nvSpPr>
        <p:spPr/>
        <p:txBody>
          <a:bodyPr/>
          <a:lstStyle/>
          <a:p>
            <a:pPr marL="457200" indent="-342900">
              <a:lnSpc>
                <a:spcPct val="114999"/>
              </a:lnSpc>
              <a:buAutoNum type="arabicPeriod"/>
            </a:pPr>
            <a:r>
              <a:rPr lang="en-CA" sz="2000" dirty="0">
                <a:cs typeface="Arial"/>
              </a:rPr>
              <a:t>Explain the professional and personal skills needed to be successful in HRM.</a:t>
            </a:r>
            <a:endParaRPr lang="en-US" sz="2000">
              <a:cs typeface="Arial"/>
            </a:endParaRPr>
          </a:p>
          <a:p>
            <a:pPr marL="457200" indent="-342900">
              <a:lnSpc>
                <a:spcPct val="114999"/>
              </a:lnSpc>
              <a:buAutoNum type="arabicPeriod"/>
            </a:pPr>
            <a:r>
              <a:rPr lang="en-CA" sz="2000" dirty="0">
                <a:cs typeface="Arial"/>
              </a:rPr>
              <a:t>Explain the role of the Ontario HR professional – HRPA.</a:t>
            </a:r>
            <a:endParaRPr lang="en-US" sz="2000">
              <a:cs typeface="Arial"/>
            </a:endParaRPr>
          </a:p>
          <a:p>
            <a:pPr marL="457200" indent="-342900">
              <a:lnSpc>
                <a:spcPct val="114999"/>
              </a:lnSpc>
              <a:buAutoNum type="arabicPeriod"/>
            </a:pPr>
            <a:r>
              <a:rPr lang="en-CA" sz="2000" dirty="0">
                <a:cs typeface="Arial"/>
              </a:rPr>
              <a:t>Describe how to earn HRPA Certification.</a:t>
            </a:r>
            <a:endParaRPr lang="en-US" sz="2000">
              <a:cs typeface="Arial"/>
            </a:endParaRPr>
          </a:p>
          <a:p>
            <a:pPr marL="457200" indent="-342900">
              <a:lnSpc>
                <a:spcPct val="114999"/>
              </a:lnSpc>
              <a:buAutoNum type="arabicPeriod"/>
            </a:pPr>
            <a:r>
              <a:rPr lang="en-CA" sz="2000" dirty="0">
                <a:cs typeface="Arial"/>
              </a:rPr>
              <a:t>Apply the cluster of competencies to conduct oneself in a professional manner</a:t>
            </a:r>
            <a:endParaRPr lang="en-US" sz="2000">
              <a:cs typeface="Arial"/>
            </a:endParaRPr>
          </a:p>
          <a:p>
            <a:pPr marL="457200" indent="-342900">
              <a:lnSpc>
                <a:spcPct val="114999"/>
              </a:lnSpc>
              <a:buAutoNum type="arabicPeriod"/>
            </a:pPr>
            <a:r>
              <a:rPr lang="en-CA" sz="2000" dirty="0">
                <a:cs typeface="Arial"/>
              </a:rPr>
              <a:t>Apply a high level of professionalism in all situation</a:t>
            </a:r>
          </a:p>
          <a:p>
            <a:pPr marL="400050" indent="-285750">
              <a:lnSpc>
                <a:spcPct val="114999"/>
              </a:lnSpc>
              <a:buChar char="•"/>
            </a:pPr>
            <a:endParaRPr lang="en-CA" dirty="0"/>
          </a:p>
        </p:txBody>
      </p:sp>
    </p:spTree>
    <p:extLst>
      <p:ext uri="{BB962C8B-B14F-4D97-AF65-F5344CB8AC3E}">
        <p14:creationId xmlns:p14="http://schemas.microsoft.com/office/powerpoint/2010/main" val="110772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dirty="0">
              <a:solidFill>
                <a:schemeClr val="bg1"/>
              </a:solidFil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43000"/>
            <a:ext cx="8358771" cy="3682041"/>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nSpc>
                <a:spcPct val="160000"/>
              </a:lnSpc>
              <a:buSzPct val="100000"/>
              <a:buFont typeface="+mj-lt"/>
              <a:buAutoNum type="arabicPeriod"/>
            </a:pPr>
            <a:r>
              <a:rPr lang="en-US" sz="2000" dirty="0"/>
              <a:t>Discuss why you believe the statement related to HRPA competencies is important: “standards need to be consistent”. Why do they need to be consistent? Or, maybe flexibility is more relevant? Share answers in a small group.</a:t>
            </a:r>
          </a:p>
          <a:p>
            <a:pPr marL="457200" indent="-457200">
              <a:lnSpc>
                <a:spcPct val="160000"/>
              </a:lnSpc>
              <a:buSzPct val="100000"/>
              <a:buFont typeface="+mj-lt"/>
              <a:buAutoNum type="arabicPeriod"/>
            </a:pPr>
            <a:r>
              <a:rPr lang="en-US" sz="2000" dirty="0"/>
              <a:t>Review the costs for HRPA membership on the HRPA website. Do you believe it is important to be a member of HRPA? Why? Why not? Is it worth the cost? Share in a small group.</a:t>
            </a:r>
          </a:p>
          <a:p>
            <a:pPr marL="457200" indent="-457200">
              <a:lnSpc>
                <a:spcPct val="160000"/>
              </a:lnSpc>
              <a:buSzPct val="100000"/>
              <a:buFont typeface="+mj-lt"/>
              <a:buAutoNum type="arabicPeriod"/>
            </a:pPr>
            <a:r>
              <a:rPr lang="en-US" sz="2000" dirty="0"/>
              <a:t>Review the Competency Framework in your text. Name one skill in individual, team and organization that you believe you have strengths? Name one skill you need to improve? How can you go about improving this skill? Write a one-minute paper. Share with a partner.</a:t>
            </a:r>
            <a:endParaRPr lang="en-CA" sz="2000" dirty="0"/>
          </a:p>
        </p:txBody>
      </p:sp>
    </p:spTree>
    <p:extLst>
      <p:ext uri="{BB962C8B-B14F-4D97-AF65-F5344CB8AC3E}">
        <p14:creationId xmlns:p14="http://schemas.microsoft.com/office/powerpoint/2010/main" val="111532163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15BBAD-F7F2-401E-AF05-5688830EE446}">
  <ds:schemaRefs>
    <ds:schemaRef ds:uri="994b5876-6cd9-4c79-8e46-d4c16b01c114"/>
    <ds:schemaRef ds:uri="http://purl.org/dc/elements/1.1/"/>
    <ds:schemaRef ds:uri="http://schemas.microsoft.com/office/2006/metadata/properties"/>
    <ds:schemaRef ds:uri="http://purl.org/dc/terms/"/>
    <ds:schemaRef ds:uri="http://schemas.openxmlformats.org/package/2006/metadata/core-properties"/>
    <ds:schemaRef ds:uri="2a2e7db6-e305-423f-94e6-8efd5e6fa176"/>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Template>
  <TotalTime>464</TotalTime>
  <Words>738</Words>
  <Application>Microsoft Office PowerPoint</Application>
  <PresentationFormat>On-screen Show (16:9)</PresentationFormat>
  <Paragraphs>72</Paragraphs>
  <Slides>10</Slides>
  <Notes>8</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Geometric</vt:lpstr>
      <vt:lpstr>Custom Design</vt:lpstr>
      <vt:lpstr>Human Resources Management 3rd Edition</vt:lpstr>
      <vt:lpstr>Learning Outcomes</vt:lpstr>
      <vt:lpstr>12.1 HR Professionalism and Certification</vt:lpstr>
      <vt:lpstr>12.2 Very Competitive Field</vt:lpstr>
      <vt:lpstr>12.2 Competency Framework</vt:lpstr>
      <vt:lpstr>12.3 How To Earn Certification</vt:lpstr>
      <vt:lpstr>12.3 Human Resources Jobs</vt:lpstr>
      <vt:lpstr>Summary</vt:lpstr>
      <vt:lpstr>End Chapter Review</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  HR Professional Practices</dc:title>
  <dc:subject>HRM</dc:subject>
  <cp:revision>7</cp:revision>
  <cp:lastPrinted>2021-10-24T15:39:03Z</cp:lastPrinted>
  <dcterms:created xsi:type="dcterms:W3CDTF">2023-03-17T18:33:04Z</dcterms:created>
  <dcterms:modified xsi:type="dcterms:W3CDTF">2023-04-21T13:31:40Z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