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5"/>
  </p:notesMasterIdLst>
  <p:handoutMasterIdLst>
    <p:handoutMasterId r:id="rId26"/>
  </p:handoutMasterIdLst>
  <p:sldIdLst>
    <p:sldId id="256" r:id="rId6"/>
    <p:sldId id="311" r:id="rId7"/>
    <p:sldId id="312" r:id="rId8"/>
    <p:sldId id="313" r:id="rId9"/>
    <p:sldId id="314" r:id="rId10"/>
    <p:sldId id="315" r:id="rId11"/>
    <p:sldId id="316" r:id="rId12"/>
    <p:sldId id="338" r:id="rId13"/>
    <p:sldId id="339" r:id="rId14"/>
    <p:sldId id="318" r:id="rId15"/>
    <p:sldId id="340" r:id="rId16"/>
    <p:sldId id="329" r:id="rId17"/>
    <p:sldId id="320" r:id="rId18"/>
    <p:sldId id="341" r:id="rId19"/>
    <p:sldId id="321" r:id="rId20"/>
    <p:sldId id="328" r:id="rId21"/>
    <p:sldId id="307" r:id="rId22"/>
    <p:sldId id="336" r:id="rId23"/>
    <p:sldId id="337" r:id="rId24"/>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F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43724B-1AE1-31C7-B59E-6A3DA23B7561}" v="5" dt="2023-04-21T13:23:10.866"/>
    <p1510:client id="{4D736F93-AE23-346F-57AC-B6928E4735C9}" v="10" dt="2023-04-21T13:16:36.703"/>
    <p1510:client id="{B4F8C3B1-1E44-42D2-87DD-004B524BFC87}" v="544" dt="2023-04-15T21:23:19.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32" autoAdjust="0"/>
    <p:restoredTop sz="92462" autoAdjust="0"/>
  </p:normalViewPr>
  <p:slideViewPr>
    <p:cSldViewPr snapToGrid="0">
      <p:cViewPr varScale="1">
        <p:scale>
          <a:sx n="105" d="100"/>
          <a:sy n="105" d="100"/>
        </p:scale>
        <p:origin x="312" y="67"/>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font" Target="fonts/font8.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acuzzi, Andrew" userId="35167598-ed26-45ef-b183-b7efd547e62a" providerId="ADAL" clId="{B4F8C3B1-1E44-42D2-87DD-004B524BFC87}"/>
    <pc:docChg chg="undo redo custSel addSld delSld modSld sldOrd">
      <pc:chgData name="Stracuzzi, Andrew" userId="35167598-ed26-45ef-b183-b7efd547e62a" providerId="ADAL" clId="{B4F8C3B1-1E44-42D2-87DD-004B524BFC87}" dt="2023-04-15T21:23:48.583" v="1475" actId="962"/>
      <pc:docMkLst>
        <pc:docMk/>
      </pc:docMkLst>
      <pc:sldChg chg="modSp mod">
        <pc:chgData name="Stracuzzi, Andrew" userId="35167598-ed26-45ef-b183-b7efd547e62a" providerId="ADAL" clId="{B4F8C3B1-1E44-42D2-87DD-004B524BFC87}" dt="2023-04-14T20:59:05.290" v="3" actId="20577"/>
        <pc:sldMkLst>
          <pc:docMk/>
          <pc:sldMk cId="0" sldId="256"/>
        </pc:sldMkLst>
        <pc:spChg chg="mod">
          <ac:chgData name="Stracuzzi, Andrew" userId="35167598-ed26-45ef-b183-b7efd547e62a" providerId="ADAL" clId="{B4F8C3B1-1E44-42D2-87DD-004B524BFC87}" dt="2023-04-14T20:59:05.290" v="3" actId="20577"/>
          <ac:spMkLst>
            <pc:docMk/>
            <pc:sldMk cId="0" sldId="256"/>
            <ac:spMk id="81" creationId="{00000000-0000-0000-0000-000000000000}"/>
          </ac:spMkLst>
        </pc:spChg>
      </pc:sldChg>
      <pc:sldChg chg="modSp mod">
        <pc:chgData name="Stracuzzi, Andrew" userId="35167598-ed26-45ef-b183-b7efd547e62a" providerId="ADAL" clId="{B4F8C3B1-1E44-42D2-87DD-004B524BFC87}" dt="2023-04-15T21:15:50.736" v="994" actId="14100"/>
        <pc:sldMkLst>
          <pc:docMk/>
          <pc:sldMk cId="1115321632" sldId="307"/>
        </pc:sldMkLst>
        <pc:spChg chg="mod">
          <ac:chgData name="Stracuzzi, Andrew" userId="35167598-ed26-45ef-b183-b7efd547e62a" providerId="ADAL" clId="{B4F8C3B1-1E44-42D2-87DD-004B524BFC87}" dt="2023-04-15T21:15:50.736" v="994" actId="14100"/>
          <ac:spMkLst>
            <pc:docMk/>
            <pc:sldMk cId="1115321632" sldId="307"/>
            <ac:spMk id="4" creationId="{D3AB1A63-EEF7-D6E0-D20B-1F01701EECE5}"/>
          </ac:spMkLst>
        </pc:spChg>
      </pc:sldChg>
      <pc:sldChg chg="modSp mod">
        <pc:chgData name="Stracuzzi, Andrew" userId="35167598-ed26-45ef-b183-b7efd547e62a" providerId="ADAL" clId="{B4F8C3B1-1E44-42D2-87DD-004B524BFC87}" dt="2023-04-14T20:59:44.563" v="4"/>
        <pc:sldMkLst>
          <pc:docMk/>
          <pc:sldMk cId="2368022473" sldId="311"/>
        </pc:sldMkLst>
        <pc:spChg chg="mod">
          <ac:chgData name="Stracuzzi, Andrew" userId="35167598-ed26-45ef-b183-b7efd547e62a" providerId="ADAL" clId="{B4F8C3B1-1E44-42D2-87DD-004B524BFC87}" dt="2023-04-14T20:59:44.563" v="4"/>
          <ac:spMkLst>
            <pc:docMk/>
            <pc:sldMk cId="2368022473" sldId="311"/>
            <ac:spMk id="3" creationId="{AEE13E09-62A1-49F4-8B00-EB7D1C56CEF9}"/>
          </ac:spMkLst>
        </pc:spChg>
      </pc:sldChg>
      <pc:sldChg chg="modSp mod">
        <pc:chgData name="Stracuzzi, Andrew" userId="35167598-ed26-45ef-b183-b7efd547e62a" providerId="ADAL" clId="{B4F8C3B1-1E44-42D2-87DD-004B524BFC87}" dt="2023-04-14T21:02:55.733" v="24" actId="403"/>
        <pc:sldMkLst>
          <pc:docMk/>
          <pc:sldMk cId="2558788806" sldId="312"/>
        </pc:sldMkLst>
        <pc:spChg chg="mod">
          <ac:chgData name="Stracuzzi, Andrew" userId="35167598-ed26-45ef-b183-b7efd547e62a" providerId="ADAL" clId="{B4F8C3B1-1E44-42D2-87DD-004B524BFC87}" dt="2023-04-14T21:00:15.599" v="6"/>
          <ac:spMkLst>
            <pc:docMk/>
            <pc:sldMk cId="2558788806" sldId="312"/>
            <ac:spMk id="2" creationId="{FC33A462-9C9E-4685-902A-DFA601079CDE}"/>
          </ac:spMkLst>
        </pc:spChg>
        <pc:spChg chg="mod">
          <ac:chgData name="Stracuzzi, Andrew" userId="35167598-ed26-45ef-b183-b7efd547e62a" providerId="ADAL" clId="{B4F8C3B1-1E44-42D2-87DD-004B524BFC87}" dt="2023-04-14T21:02:55.733" v="24" actId="403"/>
          <ac:spMkLst>
            <pc:docMk/>
            <pc:sldMk cId="2558788806" sldId="312"/>
            <ac:spMk id="3" creationId="{7EAFB5AB-007D-48CE-BE46-D08A7AA0EBF4}"/>
          </ac:spMkLst>
        </pc:spChg>
      </pc:sldChg>
      <pc:sldChg chg="addSp modSp mod modNotesTx">
        <pc:chgData name="Stracuzzi, Andrew" userId="35167598-ed26-45ef-b183-b7efd547e62a" providerId="ADAL" clId="{B4F8C3B1-1E44-42D2-87DD-004B524BFC87}" dt="2023-04-15T21:23:31.176" v="1472" actId="962"/>
        <pc:sldMkLst>
          <pc:docMk/>
          <pc:sldMk cId="228297432" sldId="313"/>
        </pc:sldMkLst>
        <pc:spChg chg="mod">
          <ac:chgData name="Stracuzzi, Andrew" userId="35167598-ed26-45ef-b183-b7efd547e62a" providerId="ADAL" clId="{B4F8C3B1-1E44-42D2-87DD-004B524BFC87}" dt="2023-04-14T21:07:54.561" v="28" actId="20577"/>
          <ac:spMkLst>
            <pc:docMk/>
            <pc:sldMk cId="228297432" sldId="313"/>
            <ac:spMk id="2" creationId="{E33BABCF-F240-4AF8-A011-E10AF89EB942}"/>
          </ac:spMkLst>
        </pc:spChg>
        <pc:spChg chg="mod">
          <ac:chgData name="Stracuzzi, Andrew" userId="35167598-ed26-45ef-b183-b7efd547e62a" providerId="ADAL" clId="{B4F8C3B1-1E44-42D2-87DD-004B524BFC87}" dt="2023-04-14T21:14:08.838" v="107" actId="27636"/>
          <ac:spMkLst>
            <pc:docMk/>
            <pc:sldMk cId="228297432" sldId="313"/>
            <ac:spMk id="3" creationId="{F2F744DA-1F7A-4979-93FF-8C196D8AA102}"/>
          </ac:spMkLst>
        </pc:spChg>
        <pc:spChg chg="add mod">
          <ac:chgData name="Stracuzzi, Andrew" userId="35167598-ed26-45ef-b183-b7efd547e62a" providerId="ADAL" clId="{B4F8C3B1-1E44-42D2-87DD-004B524BFC87}" dt="2023-04-14T21:15:39.335" v="117" actId="14100"/>
          <ac:spMkLst>
            <pc:docMk/>
            <pc:sldMk cId="228297432" sldId="313"/>
            <ac:spMk id="6" creationId="{E27CC694-50A1-4271-4FE8-BC0F8A5E7172}"/>
          </ac:spMkLst>
        </pc:spChg>
        <pc:picChg chg="add mod">
          <ac:chgData name="Stracuzzi, Andrew" userId="35167598-ed26-45ef-b183-b7efd547e62a" providerId="ADAL" clId="{B4F8C3B1-1E44-42D2-87DD-004B524BFC87}" dt="2023-04-15T21:23:31.176" v="1472" actId="962"/>
          <ac:picMkLst>
            <pc:docMk/>
            <pc:sldMk cId="228297432" sldId="313"/>
            <ac:picMk id="5" creationId="{66F1C921-5174-6599-4736-237DC5841314}"/>
          </ac:picMkLst>
        </pc:picChg>
      </pc:sldChg>
      <pc:sldChg chg="addSp delSp modSp mod modNotesTx">
        <pc:chgData name="Stracuzzi, Andrew" userId="35167598-ed26-45ef-b183-b7efd547e62a" providerId="ADAL" clId="{B4F8C3B1-1E44-42D2-87DD-004B524BFC87}" dt="2023-04-15T21:23:38.879" v="1473" actId="962"/>
        <pc:sldMkLst>
          <pc:docMk/>
          <pc:sldMk cId="4129665470" sldId="314"/>
        </pc:sldMkLst>
        <pc:spChg chg="mod">
          <ac:chgData name="Stracuzzi, Andrew" userId="35167598-ed26-45ef-b183-b7efd547e62a" providerId="ADAL" clId="{B4F8C3B1-1E44-42D2-87DD-004B524BFC87}" dt="2023-04-14T21:16:11.224" v="119"/>
          <ac:spMkLst>
            <pc:docMk/>
            <pc:sldMk cId="4129665470" sldId="314"/>
            <ac:spMk id="2" creationId="{563484DC-FCE2-46BD-9539-33A1E54358FC}"/>
          </ac:spMkLst>
        </pc:spChg>
        <pc:spChg chg="mod">
          <ac:chgData name="Stracuzzi, Andrew" userId="35167598-ed26-45ef-b183-b7efd547e62a" providerId="ADAL" clId="{B4F8C3B1-1E44-42D2-87DD-004B524BFC87}" dt="2023-04-14T21:20:48.531" v="160" actId="14100"/>
          <ac:spMkLst>
            <pc:docMk/>
            <pc:sldMk cId="4129665470" sldId="314"/>
            <ac:spMk id="3" creationId="{62B933B3-AAB1-4DF2-8892-EEE8EB6E46C3}"/>
          </ac:spMkLst>
        </pc:spChg>
        <pc:spChg chg="add mod">
          <ac:chgData name="Stracuzzi, Andrew" userId="35167598-ed26-45ef-b183-b7efd547e62a" providerId="ADAL" clId="{B4F8C3B1-1E44-42D2-87DD-004B524BFC87}" dt="2023-04-14T21:23:11.809" v="172" actId="20577"/>
          <ac:spMkLst>
            <pc:docMk/>
            <pc:sldMk cId="4129665470" sldId="314"/>
            <ac:spMk id="6" creationId="{52A4C643-101B-C409-E5E2-19CD29767F11}"/>
          </ac:spMkLst>
        </pc:spChg>
        <pc:spChg chg="del">
          <ac:chgData name="Stracuzzi, Andrew" userId="35167598-ed26-45ef-b183-b7efd547e62a" providerId="ADAL" clId="{B4F8C3B1-1E44-42D2-87DD-004B524BFC87}" dt="2023-04-14T21:19:23.149" v="149" actId="478"/>
          <ac:spMkLst>
            <pc:docMk/>
            <pc:sldMk cId="4129665470" sldId="314"/>
            <ac:spMk id="8" creationId="{B424CCD7-A8F3-FA5A-C38F-9B29DB8C6833}"/>
          </ac:spMkLst>
        </pc:spChg>
        <pc:picChg chg="add mod">
          <ac:chgData name="Stracuzzi, Andrew" userId="35167598-ed26-45ef-b183-b7efd547e62a" providerId="ADAL" clId="{B4F8C3B1-1E44-42D2-87DD-004B524BFC87}" dt="2023-04-15T21:23:38.879" v="1473" actId="962"/>
          <ac:picMkLst>
            <pc:docMk/>
            <pc:sldMk cId="4129665470" sldId="314"/>
            <ac:picMk id="5" creationId="{9ECE9692-1925-ACFB-53E7-76661545B3E0}"/>
          </ac:picMkLst>
        </pc:picChg>
        <pc:picChg chg="del">
          <ac:chgData name="Stracuzzi, Andrew" userId="35167598-ed26-45ef-b183-b7efd547e62a" providerId="ADAL" clId="{B4F8C3B1-1E44-42D2-87DD-004B524BFC87}" dt="2023-04-14T21:19:23.149" v="149" actId="478"/>
          <ac:picMkLst>
            <pc:docMk/>
            <pc:sldMk cId="4129665470" sldId="314"/>
            <ac:picMk id="7" creationId="{44D4B555-8254-270B-E10D-08E6D91E18F3}"/>
          </ac:picMkLst>
        </pc:picChg>
      </pc:sldChg>
      <pc:sldChg chg="addSp delSp modSp mod modNotesTx">
        <pc:chgData name="Stracuzzi, Andrew" userId="35167598-ed26-45ef-b183-b7efd547e62a" providerId="ADAL" clId="{B4F8C3B1-1E44-42D2-87DD-004B524BFC87}" dt="2023-04-14T21:29:26.444" v="245" actId="20577"/>
        <pc:sldMkLst>
          <pc:docMk/>
          <pc:sldMk cId="3905106268" sldId="315"/>
        </pc:sldMkLst>
        <pc:spChg chg="mod">
          <ac:chgData name="Stracuzzi, Andrew" userId="35167598-ed26-45ef-b183-b7efd547e62a" providerId="ADAL" clId="{B4F8C3B1-1E44-42D2-87DD-004B524BFC87}" dt="2023-04-14T21:25:02.861" v="180" actId="20577"/>
          <ac:spMkLst>
            <pc:docMk/>
            <pc:sldMk cId="3905106268" sldId="315"/>
            <ac:spMk id="2" creationId="{76E9EEAA-B81F-463F-8C63-A94BFD0BBF76}"/>
          </ac:spMkLst>
        </pc:spChg>
        <pc:spChg chg="mod">
          <ac:chgData name="Stracuzzi, Andrew" userId="35167598-ed26-45ef-b183-b7efd547e62a" providerId="ADAL" clId="{B4F8C3B1-1E44-42D2-87DD-004B524BFC87}" dt="2023-04-14T21:28:21.796" v="236" actId="14100"/>
          <ac:spMkLst>
            <pc:docMk/>
            <pc:sldMk cId="3905106268" sldId="315"/>
            <ac:spMk id="3" creationId="{29679D5E-6273-43EE-B402-960068D2F827}"/>
          </ac:spMkLst>
        </pc:spChg>
        <pc:spChg chg="mod">
          <ac:chgData name="Stracuzzi, Andrew" userId="35167598-ed26-45ef-b183-b7efd547e62a" providerId="ADAL" clId="{B4F8C3B1-1E44-42D2-87DD-004B524BFC87}" dt="2023-04-14T21:29:26.444" v="245" actId="20577"/>
          <ac:spMkLst>
            <pc:docMk/>
            <pc:sldMk cId="3905106268" sldId="315"/>
            <ac:spMk id="4" creationId="{27B55E77-B589-D81D-8DCF-464E5D8CE548}"/>
          </ac:spMkLst>
        </pc:spChg>
        <pc:spChg chg="add del">
          <ac:chgData name="Stracuzzi, Andrew" userId="35167598-ed26-45ef-b183-b7efd547e62a" providerId="ADAL" clId="{B4F8C3B1-1E44-42D2-87DD-004B524BFC87}" dt="2023-04-14T21:27:35.468" v="217" actId="22"/>
          <ac:spMkLst>
            <pc:docMk/>
            <pc:sldMk cId="3905106268" sldId="315"/>
            <ac:spMk id="6" creationId="{582CD239-2E56-B35E-E96C-2228C58D4D4B}"/>
          </ac:spMkLst>
        </pc:spChg>
      </pc:sldChg>
      <pc:sldChg chg="addSp modSp mod">
        <pc:chgData name="Stracuzzi, Andrew" userId="35167598-ed26-45ef-b183-b7efd547e62a" providerId="ADAL" clId="{B4F8C3B1-1E44-42D2-87DD-004B524BFC87}" dt="2023-04-15T21:23:43.480" v="1474" actId="962"/>
        <pc:sldMkLst>
          <pc:docMk/>
          <pc:sldMk cId="3804494261" sldId="316"/>
        </pc:sldMkLst>
        <pc:spChg chg="mod">
          <ac:chgData name="Stracuzzi, Andrew" userId="35167598-ed26-45ef-b183-b7efd547e62a" providerId="ADAL" clId="{B4F8C3B1-1E44-42D2-87DD-004B524BFC87}" dt="2023-04-14T22:02:38.617" v="247"/>
          <ac:spMkLst>
            <pc:docMk/>
            <pc:sldMk cId="3804494261" sldId="316"/>
            <ac:spMk id="2" creationId="{91B12523-EE4F-48DF-87E7-35BC878C6D71}"/>
          </ac:spMkLst>
        </pc:spChg>
        <pc:spChg chg="mod">
          <ac:chgData name="Stracuzzi, Andrew" userId="35167598-ed26-45ef-b183-b7efd547e62a" providerId="ADAL" clId="{B4F8C3B1-1E44-42D2-87DD-004B524BFC87}" dt="2023-04-15T18:39:47.362" v="452" actId="14100"/>
          <ac:spMkLst>
            <pc:docMk/>
            <pc:sldMk cId="3804494261" sldId="316"/>
            <ac:spMk id="3" creationId="{CB8EF627-C55B-4348-B874-91F64FBACB95}"/>
          </ac:spMkLst>
        </pc:spChg>
        <pc:spChg chg="add mod">
          <ac:chgData name="Stracuzzi, Andrew" userId="35167598-ed26-45ef-b183-b7efd547e62a" providerId="ADAL" clId="{B4F8C3B1-1E44-42D2-87DD-004B524BFC87}" dt="2023-04-15T18:39:38.811" v="451" actId="20577"/>
          <ac:spMkLst>
            <pc:docMk/>
            <pc:sldMk cId="3804494261" sldId="316"/>
            <ac:spMk id="6" creationId="{BB880FC3-A38C-F9C0-47C7-307AF6BF829A}"/>
          </ac:spMkLst>
        </pc:spChg>
        <pc:picChg chg="add mod">
          <ac:chgData name="Stracuzzi, Andrew" userId="35167598-ed26-45ef-b183-b7efd547e62a" providerId="ADAL" clId="{B4F8C3B1-1E44-42D2-87DD-004B524BFC87}" dt="2023-04-15T21:23:43.480" v="1474" actId="962"/>
          <ac:picMkLst>
            <pc:docMk/>
            <pc:sldMk cId="3804494261" sldId="316"/>
            <ac:picMk id="5" creationId="{97A57470-8770-806F-DB01-52E417FF3A86}"/>
          </ac:picMkLst>
        </pc:picChg>
      </pc:sldChg>
      <pc:sldChg chg="del">
        <pc:chgData name="Stracuzzi, Andrew" userId="35167598-ed26-45ef-b183-b7efd547e62a" providerId="ADAL" clId="{B4F8C3B1-1E44-42D2-87DD-004B524BFC87}" dt="2023-04-15T19:11:59.460" v="573" actId="2696"/>
        <pc:sldMkLst>
          <pc:docMk/>
          <pc:sldMk cId="1401199078" sldId="317"/>
        </pc:sldMkLst>
      </pc:sldChg>
      <pc:sldChg chg="addSp delSp modSp mod ord">
        <pc:chgData name="Stracuzzi, Andrew" userId="35167598-ed26-45ef-b183-b7efd547e62a" providerId="ADAL" clId="{B4F8C3B1-1E44-42D2-87DD-004B524BFC87}" dt="2023-04-15T21:23:19.083" v="1471" actId="13244"/>
        <pc:sldMkLst>
          <pc:docMk/>
          <pc:sldMk cId="2441380674" sldId="318"/>
        </pc:sldMkLst>
        <pc:spChg chg="mod">
          <ac:chgData name="Stracuzzi, Andrew" userId="35167598-ed26-45ef-b183-b7efd547e62a" providerId="ADAL" clId="{B4F8C3B1-1E44-42D2-87DD-004B524BFC87}" dt="2023-04-15T21:19:00.725" v="1020" actId="962"/>
          <ac:spMkLst>
            <pc:docMk/>
            <pc:sldMk cId="2441380674" sldId="318"/>
            <ac:spMk id="2" creationId="{A7007692-0FBD-4632-8CB7-57D86322089A}"/>
          </ac:spMkLst>
        </pc:spChg>
        <pc:spChg chg="del mod">
          <ac:chgData name="Stracuzzi, Andrew" userId="35167598-ed26-45ef-b183-b7efd547e62a" providerId="ADAL" clId="{B4F8C3B1-1E44-42D2-87DD-004B524BFC87}" dt="2023-04-15T19:07:18.789" v="542" actId="478"/>
          <ac:spMkLst>
            <pc:docMk/>
            <pc:sldMk cId="2441380674" sldId="318"/>
            <ac:spMk id="3" creationId="{5B0033E6-B07D-46E9-B8E6-DBE140723300}"/>
          </ac:spMkLst>
        </pc:spChg>
        <pc:spChg chg="del">
          <ac:chgData name="Stracuzzi, Andrew" userId="35167598-ed26-45ef-b183-b7efd547e62a" providerId="ADAL" clId="{B4F8C3B1-1E44-42D2-87DD-004B524BFC87}" dt="2023-04-15T18:56:31.764" v="464" actId="478"/>
          <ac:spMkLst>
            <pc:docMk/>
            <pc:sldMk cId="2441380674" sldId="318"/>
            <ac:spMk id="8" creationId="{235CE142-F2FF-921E-4B92-775ED39D2A83}"/>
          </ac:spMkLst>
        </pc:spChg>
        <pc:graphicFrameChg chg="add del mod modGraphic">
          <ac:chgData name="Stracuzzi, Andrew" userId="35167598-ed26-45ef-b183-b7efd547e62a" providerId="ADAL" clId="{B4F8C3B1-1E44-42D2-87DD-004B524BFC87}" dt="2023-04-15T18:58:46.140" v="483" actId="478"/>
          <ac:graphicFrameMkLst>
            <pc:docMk/>
            <pc:sldMk cId="2441380674" sldId="318"/>
            <ac:graphicFrameMk id="4" creationId="{E6BADAB1-19E1-9D36-638B-A6F7B565FEA8}"/>
          </ac:graphicFrameMkLst>
        </pc:graphicFrameChg>
        <pc:graphicFrameChg chg="add del mod modGraphic">
          <ac:chgData name="Stracuzzi, Andrew" userId="35167598-ed26-45ef-b183-b7efd547e62a" providerId="ADAL" clId="{B4F8C3B1-1E44-42D2-87DD-004B524BFC87}" dt="2023-04-15T18:59:54.488" v="489" actId="1032"/>
          <ac:graphicFrameMkLst>
            <pc:docMk/>
            <pc:sldMk cId="2441380674" sldId="318"/>
            <ac:graphicFrameMk id="5" creationId="{237054B7-3A44-FF90-8D19-96EB4FDAB397}"/>
          </ac:graphicFrameMkLst>
        </pc:graphicFrameChg>
        <pc:graphicFrameChg chg="add del mod modGraphic">
          <ac:chgData name="Stracuzzi, Andrew" userId="35167598-ed26-45ef-b183-b7efd547e62a" providerId="ADAL" clId="{B4F8C3B1-1E44-42D2-87DD-004B524BFC87}" dt="2023-04-15T19:00:51.695" v="492" actId="1032"/>
          <ac:graphicFrameMkLst>
            <pc:docMk/>
            <pc:sldMk cId="2441380674" sldId="318"/>
            <ac:graphicFrameMk id="6" creationId="{94B306B3-5D4D-57AC-F86D-889353FECB5A}"/>
          </ac:graphicFrameMkLst>
        </pc:graphicFrameChg>
        <pc:graphicFrameChg chg="add del mod modGraphic">
          <ac:chgData name="Stracuzzi, Andrew" userId="35167598-ed26-45ef-b183-b7efd547e62a" providerId="ADAL" clId="{B4F8C3B1-1E44-42D2-87DD-004B524BFC87}" dt="2023-04-15T19:01:13.667" v="495" actId="1032"/>
          <ac:graphicFrameMkLst>
            <pc:docMk/>
            <pc:sldMk cId="2441380674" sldId="318"/>
            <ac:graphicFrameMk id="9" creationId="{B69AA323-D3EA-1ED1-EE1E-6F0A96B01F56}"/>
          </ac:graphicFrameMkLst>
        </pc:graphicFrameChg>
        <pc:graphicFrameChg chg="add del mod modGraphic">
          <ac:chgData name="Stracuzzi, Andrew" userId="35167598-ed26-45ef-b183-b7efd547e62a" providerId="ADAL" clId="{B4F8C3B1-1E44-42D2-87DD-004B524BFC87}" dt="2023-04-15T19:05:20.656" v="519" actId="478"/>
          <ac:graphicFrameMkLst>
            <pc:docMk/>
            <pc:sldMk cId="2441380674" sldId="318"/>
            <ac:graphicFrameMk id="10" creationId="{FF07AC95-431A-7EDD-CEF1-02C771573ABF}"/>
          </ac:graphicFrameMkLst>
        </pc:graphicFrameChg>
        <pc:graphicFrameChg chg="add del mod modGraphic">
          <ac:chgData name="Stracuzzi, Andrew" userId="35167598-ed26-45ef-b183-b7efd547e62a" providerId="ADAL" clId="{B4F8C3B1-1E44-42D2-87DD-004B524BFC87}" dt="2023-04-15T19:05:12.266" v="516" actId="1032"/>
          <ac:graphicFrameMkLst>
            <pc:docMk/>
            <pc:sldMk cId="2441380674" sldId="318"/>
            <ac:graphicFrameMk id="11" creationId="{7349F246-B0CE-99A8-3EDB-5AE4C21AB302}"/>
          </ac:graphicFrameMkLst>
        </pc:graphicFrameChg>
        <pc:graphicFrameChg chg="add del mod modGraphic">
          <ac:chgData name="Stracuzzi, Andrew" userId="35167598-ed26-45ef-b183-b7efd547e62a" providerId="ADAL" clId="{B4F8C3B1-1E44-42D2-87DD-004B524BFC87}" dt="2023-04-15T19:05:09.955" v="514" actId="1032"/>
          <ac:graphicFrameMkLst>
            <pc:docMk/>
            <pc:sldMk cId="2441380674" sldId="318"/>
            <ac:graphicFrameMk id="12" creationId="{F901FDE4-8667-F7D0-471D-E67720F7467B}"/>
          </ac:graphicFrameMkLst>
        </pc:graphicFrameChg>
        <pc:graphicFrameChg chg="add mod modGraphic">
          <ac:chgData name="Stracuzzi, Andrew" userId="35167598-ed26-45ef-b183-b7efd547e62a" providerId="ADAL" clId="{B4F8C3B1-1E44-42D2-87DD-004B524BFC87}" dt="2023-04-15T21:20:19.523" v="1154" actId="962"/>
          <ac:graphicFrameMkLst>
            <pc:docMk/>
            <pc:sldMk cId="2441380674" sldId="318"/>
            <ac:graphicFrameMk id="13" creationId="{4D2EBD5B-BCFC-A244-5945-0CF85F29883B}"/>
          </ac:graphicFrameMkLst>
        </pc:graphicFrameChg>
        <pc:graphicFrameChg chg="add mod modGraphic">
          <ac:chgData name="Stracuzzi, Andrew" userId="35167598-ed26-45ef-b183-b7efd547e62a" providerId="ADAL" clId="{B4F8C3B1-1E44-42D2-87DD-004B524BFC87}" dt="2023-04-15T21:23:19.083" v="1471" actId="13244"/>
          <ac:graphicFrameMkLst>
            <pc:docMk/>
            <pc:sldMk cId="2441380674" sldId="318"/>
            <ac:graphicFrameMk id="14" creationId="{9C18C3E1-C1F9-51A0-268C-2CB8BEB694F6}"/>
          </ac:graphicFrameMkLst>
        </pc:graphicFrameChg>
        <pc:picChg chg="del">
          <ac:chgData name="Stracuzzi, Andrew" userId="35167598-ed26-45ef-b183-b7efd547e62a" providerId="ADAL" clId="{B4F8C3B1-1E44-42D2-87DD-004B524BFC87}" dt="2023-04-15T18:56:31.764" v="464" actId="478"/>
          <ac:picMkLst>
            <pc:docMk/>
            <pc:sldMk cId="2441380674" sldId="318"/>
            <ac:picMk id="7" creationId="{09E2AD9B-3BCB-8C7A-8EA7-779B4D7178F5}"/>
          </ac:picMkLst>
        </pc:picChg>
      </pc:sldChg>
      <pc:sldChg chg="modSp mod">
        <pc:chgData name="Stracuzzi, Andrew" userId="35167598-ed26-45ef-b183-b7efd547e62a" providerId="ADAL" clId="{B4F8C3B1-1E44-42D2-87DD-004B524BFC87}" dt="2023-04-15T19:42:58.338" v="778" actId="20577"/>
        <pc:sldMkLst>
          <pc:docMk/>
          <pc:sldMk cId="436950501" sldId="320"/>
        </pc:sldMkLst>
        <pc:spChg chg="mod">
          <ac:chgData name="Stracuzzi, Andrew" userId="35167598-ed26-45ef-b183-b7efd547e62a" providerId="ADAL" clId="{B4F8C3B1-1E44-42D2-87DD-004B524BFC87}" dt="2023-04-15T19:42:58.338" v="778" actId="20577"/>
          <ac:spMkLst>
            <pc:docMk/>
            <pc:sldMk cId="436950501" sldId="320"/>
            <ac:spMk id="2" creationId="{E44EA154-8167-4E37-B15A-3B439A2F1AF1}"/>
          </ac:spMkLst>
        </pc:spChg>
        <pc:spChg chg="mod">
          <ac:chgData name="Stracuzzi, Andrew" userId="35167598-ed26-45ef-b183-b7efd547e62a" providerId="ADAL" clId="{B4F8C3B1-1E44-42D2-87DD-004B524BFC87}" dt="2023-04-15T19:42:47.815" v="776"/>
          <ac:spMkLst>
            <pc:docMk/>
            <pc:sldMk cId="436950501" sldId="320"/>
            <ac:spMk id="3" creationId="{6193A450-D414-4069-8C0C-EA8CBFBED046}"/>
          </ac:spMkLst>
        </pc:spChg>
      </pc:sldChg>
      <pc:sldChg chg="addSp delSp modSp mod">
        <pc:chgData name="Stracuzzi, Andrew" userId="35167598-ed26-45ef-b183-b7efd547e62a" providerId="ADAL" clId="{B4F8C3B1-1E44-42D2-87DD-004B524BFC87}" dt="2023-04-15T21:23:48.583" v="1475" actId="962"/>
        <pc:sldMkLst>
          <pc:docMk/>
          <pc:sldMk cId="2292086194" sldId="321"/>
        </pc:sldMkLst>
        <pc:spChg chg="mod">
          <ac:chgData name="Stracuzzi, Andrew" userId="35167598-ed26-45ef-b183-b7efd547e62a" providerId="ADAL" clId="{B4F8C3B1-1E44-42D2-87DD-004B524BFC87}" dt="2023-04-15T21:06:19.340" v="910" actId="20577"/>
          <ac:spMkLst>
            <pc:docMk/>
            <pc:sldMk cId="2292086194" sldId="321"/>
            <ac:spMk id="2" creationId="{7DD92CC7-A1ED-423F-996D-074B8B988D17}"/>
          </ac:spMkLst>
        </pc:spChg>
        <pc:spChg chg="mod">
          <ac:chgData name="Stracuzzi, Andrew" userId="35167598-ed26-45ef-b183-b7efd547e62a" providerId="ADAL" clId="{B4F8C3B1-1E44-42D2-87DD-004B524BFC87}" dt="2023-04-15T21:09:35.719" v="956"/>
          <ac:spMkLst>
            <pc:docMk/>
            <pc:sldMk cId="2292086194" sldId="321"/>
            <ac:spMk id="3" creationId="{4008DEF2-BEB6-4B15-93D8-4CC34FB766C6}"/>
          </ac:spMkLst>
        </pc:spChg>
        <pc:spChg chg="add mod">
          <ac:chgData name="Stracuzzi, Andrew" userId="35167598-ed26-45ef-b183-b7efd547e62a" providerId="ADAL" clId="{B4F8C3B1-1E44-42D2-87DD-004B524BFC87}" dt="2023-04-15T21:12:41.833" v="973" actId="1076"/>
          <ac:spMkLst>
            <pc:docMk/>
            <pc:sldMk cId="2292086194" sldId="321"/>
            <ac:spMk id="6" creationId="{966D783A-680E-2A82-1BBB-53B2EF4D0702}"/>
          </ac:spMkLst>
        </pc:spChg>
        <pc:spChg chg="del">
          <ac:chgData name="Stracuzzi, Andrew" userId="35167598-ed26-45ef-b183-b7efd547e62a" providerId="ADAL" clId="{B4F8C3B1-1E44-42D2-87DD-004B524BFC87}" dt="2023-04-15T21:09:41.546" v="957" actId="478"/>
          <ac:spMkLst>
            <pc:docMk/>
            <pc:sldMk cId="2292086194" sldId="321"/>
            <ac:spMk id="8" creationId="{1DAF7DA1-4913-2E97-9684-01E255FEF9D1}"/>
          </ac:spMkLst>
        </pc:spChg>
        <pc:picChg chg="add mod">
          <ac:chgData name="Stracuzzi, Andrew" userId="35167598-ed26-45ef-b183-b7efd547e62a" providerId="ADAL" clId="{B4F8C3B1-1E44-42D2-87DD-004B524BFC87}" dt="2023-04-15T21:23:48.583" v="1475" actId="962"/>
          <ac:picMkLst>
            <pc:docMk/>
            <pc:sldMk cId="2292086194" sldId="321"/>
            <ac:picMk id="5" creationId="{D811F916-BFAB-24B9-E9EC-E680F829D91C}"/>
          </ac:picMkLst>
        </pc:picChg>
        <pc:picChg chg="del">
          <ac:chgData name="Stracuzzi, Andrew" userId="35167598-ed26-45ef-b183-b7efd547e62a" providerId="ADAL" clId="{B4F8C3B1-1E44-42D2-87DD-004B524BFC87}" dt="2023-04-15T21:09:41.546" v="957" actId="478"/>
          <ac:picMkLst>
            <pc:docMk/>
            <pc:sldMk cId="2292086194" sldId="321"/>
            <ac:picMk id="7" creationId="{0287ED62-4D5A-D770-0905-B11FC3888C98}"/>
          </ac:picMkLst>
        </pc:picChg>
      </pc:sldChg>
      <pc:sldChg chg="modSp mod">
        <pc:chgData name="Stracuzzi, Andrew" userId="35167598-ed26-45ef-b183-b7efd547e62a" providerId="ADAL" clId="{B4F8C3B1-1E44-42D2-87DD-004B524BFC87}" dt="2023-04-15T21:14:18.043" v="984" actId="27636"/>
        <pc:sldMkLst>
          <pc:docMk/>
          <pc:sldMk cId="1577014080" sldId="328"/>
        </pc:sldMkLst>
        <pc:spChg chg="mod">
          <ac:chgData name="Stracuzzi, Andrew" userId="35167598-ed26-45ef-b183-b7efd547e62a" providerId="ADAL" clId="{B4F8C3B1-1E44-42D2-87DD-004B524BFC87}" dt="2023-04-15T21:14:18.043" v="984" actId="27636"/>
          <ac:spMkLst>
            <pc:docMk/>
            <pc:sldMk cId="1577014080" sldId="328"/>
            <ac:spMk id="3" creationId="{DA12EA40-313A-4D6A-8248-9C0A112FF225}"/>
          </ac:spMkLst>
        </pc:spChg>
      </pc:sldChg>
      <pc:sldChg chg="addSp modSp mod modNotesTx">
        <pc:chgData name="Stracuzzi, Andrew" userId="35167598-ed26-45ef-b183-b7efd547e62a" providerId="ADAL" clId="{B4F8C3B1-1E44-42D2-87DD-004B524BFC87}" dt="2023-04-15T19:29:59.247" v="760" actId="113"/>
        <pc:sldMkLst>
          <pc:docMk/>
          <pc:sldMk cId="3754599963" sldId="329"/>
        </pc:sldMkLst>
        <pc:spChg chg="mod">
          <ac:chgData name="Stracuzzi, Andrew" userId="35167598-ed26-45ef-b183-b7efd547e62a" providerId="ADAL" clId="{B4F8C3B1-1E44-42D2-87DD-004B524BFC87}" dt="2023-04-15T19:20:35.741" v="650" actId="27636"/>
          <ac:spMkLst>
            <pc:docMk/>
            <pc:sldMk cId="3754599963" sldId="329"/>
            <ac:spMk id="2" creationId="{A7007692-0FBD-4632-8CB7-57D86322089A}"/>
          </ac:spMkLst>
        </pc:spChg>
        <pc:spChg chg="mod">
          <ac:chgData name="Stracuzzi, Andrew" userId="35167598-ed26-45ef-b183-b7efd547e62a" providerId="ADAL" clId="{B4F8C3B1-1E44-42D2-87DD-004B524BFC87}" dt="2023-04-15T19:27:50.427" v="711" actId="14100"/>
          <ac:spMkLst>
            <pc:docMk/>
            <pc:sldMk cId="3754599963" sldId="329"/>
            <ac:spMk id="3" creationId="{5B0033E6-B07D-46E9-B8E6-DBE140723300}"/>
          </ac:spMkLst>
        </pc:spChg>
        <pc:spChg chg="add mod">
          <ac:chgData name="Stracuzzi, Andrew" userId="35167598-ed26-45ef-b183-b7efd547e62a" providerId="ADAL" clId="{B4F8C3B1-1E44-42D2-87DD-004B524BFC87}" dt="2023-04-15T19:26:40.598" v="706" actId="1076"/>
          <ac:spMkLst>
            <pc:docMk/>
            <pc:sldMk cId="3754599963" sldId="329"/>
            <ac:spMk id="4" creationId="{827D0DF9-27B0-52BE-5600-A84D90FAEC18}"/>
          </ac:spMkLst>
        </pc:spChg>
      </pc:sldChg>
      <pc:sldChg chg="modSp mod">
        <pc:chgData name="Stracuzzi, Andrew" userId="35167598-ed26-45ef-b183-b7efd547e62a" providerId="ADAL" clId="{B4F8C3B1-1E44-42D2-87DD-004B524BFC87}" dt="2023-04-15T21:17:29.466" v="1006" actId="14100"/>
        <pc:sldMkLst>
          <pc:docMk/>
          <pc:sldMk cId="1821330087" sldId="336"/>
        </pc:sldMkLst>
        <pc:spChg chg="mod">
          <ac:chgData name="Stracuzzi, Andrew" userId="35167598-ed26-45ef-b183-b7efd547e62a" providerId="ADAL" clId="{B4F8C3B1-1E44-42D2-87DD-004B524BFC87}" dt="2023-04-15T21:17:29.466" v="1006" actId="14100"/>
          <ac:spMkLst>
            <pc:docMk/>
            <pc:sldMk cId="1821330087" sldId="336"/>
            <ac:spMk id="4" creationId="{D3AB1A63-EEF7-D6E0-D20B-1F01701EECE5}"/>
          </ac:spMkLst>
        </pc:spChg>
      </pc:sldChg>
      <pc:sldChg chg="modSp add mod">
        <pc:chgData name="Stracuzzi, Andrew" userId="35167598-ed26-45ef-b183-b7efd547e62a" providerId="ADAL" clId="{B4F8C3B1-1E44-42D2-87DD-004B524BFC87}" dt="2023-04-15T18:35:35.949" v="427" actId="20577"/>
        <pc:sldMkLst>
          <pc:docMk/>
          <pc:sldMk cId="2382390026" sldId="338"/>
        </pc:sldMkLst>
        <pc:spChg chg="mod">
          <ac:chgData name="Stracuzzi, Andrew" userId="35167598-ed26-45ef-b183-b7efd547e62a" providerId="ADAL" clId="{B4F8C3B1-1E44-42D2-87DD-004B524BFC87}" dt="2023-04-15T18:29:30.407" v="358"/>
          <ac:spMkLst>
            <pc:docMk/>
            <pc:sldMk cId="2382390026" sldId="338"/>
            <ac:spMk id="2" creationId="{91B12523-EE4F-48DF-87E7-35BC878C6D71}"/>
          </ac:spMkLst>
        </pc:spChg>
        <pc:spChg chg="mod">
          <ac:chgData name="Stracuzzi, Andrew" userId="35167598-ed26-45ef-b183-b7efd547e62a" providerId="ADAL" clId="{B4F8C3B1-1E44-42D2-87DD-004B524BFC87}" dt="2023-04-15T18:35:35.949" v="427" actId="20577"/>
          <ac:spMkLst>
            <pc:docMk/>
            <pc:sldMk cId="2382390026" sldId="338"/>
            <ac:spMk id="3" creationId="{CB8EF627-C55B-4348-B874-91F64FBACB95}"/>
          </ac:spMkLst>
        </pc:spChg>
      </pc:sldChg>
      <pc:sldChg chg="modSp add mod">
        <pc:chgData name="Stracuzzi, Andrew" userId="35167598-ed26-45ef-b183-b7efd547e62a" providerId="ADAL" clId="{B4F8C3B1-1E44-42D2-87DD-004B524BFC87}" dt="2023-04-15T18:35:52.718" v="430" actId="207"/>
        <pc:sldMkLst>
          <pc:docMk/>
          <pc:sldMk cId="2831063141" sldId="339"/>
        </pc:sldMkLst>
        <pc:spChg chg="mod">
          <ac:chgData name="Stracuzzi, Andrew" userId="35167598-ed26-45ef-b183-b7efd547e62a" providerId="ADAL" clId="{B4F8C3B1-1E44-42D2-87DD-004B524BFC87}" dt="2023-04-15T18:29:56.266" v="360"/>
          <ac:spMkLst>
            <pc:docMk/>
            <pc:sldMk cId="2831063141" sldId="339"/>
            <ac:spMk id="2" creationId="{91B12523-EE4F-48DF-87E7-35BC878C6D71}"/>
          </ac:spMkLst>
        </pc:spChg>
        <pc:spChg chg="mod">
          <ac:chgData name="Stracuzzi, Andrew" userId="35167598-ed26-45ef-b183-b7efd547e62a" providerId="ADAL" clId="{B4F8C3B1-1E44-42D2-87DD-004B524BFC87}" dt="2023-04-15T18:35:52.718" v="430" actId="207"/>
          <ac:spMkLst>
            <pc:docMk/>
            <pc:sldMk cId="2831063141" sldId="339"/>
            <ac:spMk id="3" creationId="{CB8EF627-C55B-4348-B874-91F64FBACB95}"/>
          </ac:spMkLst>
        </pc:spChg>
      </pc:sldChg>
      <pc:sldChg chg="addSp delSp modSp add mod chgLayout">
        <pc:chgData name="Stracuzzi, Andrew" userId="35167598-ed26-45ef-b183-b7efd547e62a" providerId="ADAL" clId="{B4F8C3B1-1E44-42D2-87DD-004B524BFC87}" dt="2023-04-15T21:23:03.796" v="1470" actId="962"/>
        <pc:sldMkLst>
          <pc:docMk/>
          <pc:sldMk cId="3563490016" sldId="340"/>
        </pc:sldMkLst>
        <pc:spChg chg="mod ord">
          <ac:chgData name="Stracuzzi, Andrew" userId="35167598-ed26-45ef-b183-b7efd547e62a" providerId="ADAL" clId="{B4F8C3B1-1E44-42D2-87DD-004B524BFC87}" dt="2023-04-15T19:15:26.122" v="608" actId="1076"/>
          <ac:spMkLst>
            <pc:docMk/>
            <pc:sldMk cId="3563490016" sldId="340"/>
            <ac:spMk id="2" creationId="{A7007692-0FBD-4632-8CB7-57D86322089A}"/>
          </ac:spMkLst>
        </pc:spChg>
        <pc:spChg chg="add mod ord">
          <ac:chgData name="Stracuzzi, Andrew" userId="35167598-ed26-45ef-b183-b7efd547e62a" providerId="ADAL" clId="{B4F8C3B1-1E44-42D2-87DD-004B524BFC87}" dt="2023-04-15T19:18:41.218" v="623" actId="403"/>
          <ac:spMkLst>
            <pc:docMk/>
            <pc:sldMk cId="3563490016" sldId="340"/>
            <ac:spMk id="3" creationId="{1C11CA31-D70F-F60E-CD58-E7B36943D792}"/>
          </ac:spMkLst>
        </pc:spChg>
        <pc:graphicFrameChg chg="del">
          <ac:chgData name="Stracuzzi, Andrew" userId="35167598-ed26-45ef-b183-b7efd547e62a" providerId="ADAL" clId="{B4F8C3B1-1E44-42D2-87DD-004B524BFC87}" dt="2023-04-15T19:12:52.385" v="576" actId="478"/>
          <ac:graphicFrameMkLst>
            <pc:docMk/>
            <pc:sldMk cId="3563490016" sldId="340"/>
            <ac:graphicFrameMk id="13" creationId="{4D2EBD5B-BCFC-A244-5945-0CF85F29883B}"/>
          </ac:graphicFrameMkLst>
        </pc:graphicFrameChg>
        <pc:graphicFrameChg chg="mod modGraphic">
          <ac:chgData name="Stracuzzi, Andrew" userId="35167598-ed26-45ef-b183-b7efd547e62a" providerId="ADAL" clId="{B4F8C3B1-1E44-42D2-87DD-004B524BFC87}" dt="2023-04-15T21:23:03.796" v="1470" actId="962"/>
          <ac:graphicFrameMkLst>
            <pc:docMk/>
            <pc:sldMk cId="3563490016" sldId="340"/>
            <ac:graphicFrameMk id="14" creationId="{9C18C3E1-C1F9-51A0-268C-2CB8BEB694F6}"/>
          </ac:graphicFrameMkLst>
        </pc:graphicFrameChg>
      </pc:sldChg>
      <pc:sldChg chg="addSp modSp add mod modNotesTx">
        <pc:chgData name="Stracuzzi, Andrew" userId="35167598-ed26-45ef-b183-b7efd547e62a" providerId="ADAL" clId="{B4F8C3B1-1E44-42D2-87DD-004B524BFC87}" dt="2023-04-15T19:55:28.500" v="906" actId="12"/>
        <pc:sldMkLst>
          <pc:docMk/>
          <pc:sldMk cId="1218688380" sldId="341"/>
        </pc:sldMkLst>
        <pc:spChg chg="mod">
          <ac:chgData name="Stracuzzi, Andrew" userId="35167598-ed26-45ef-b183-b7efd547e62a" providerId="ADAL" clId="{B4F8C3B1-1E44-42D2-87DD-004B524BFC87}" dt="2023-04-15T19:51:28.867" v="878" actId="1076"/>
          <ac:spMkLst>
            <pc:docMk/>
            <pc:sldMk cId="1218688380" sldId="341"/>
            <ac:spMk id="2" creationId="{E44EA154-8167-4E37-B15A-3B439A2F1AF1}"/>
          </ac:spMkLst>
        </pc:spChg>
        <pc:spChg chg="mod">
          <ac:chgData name="Stracuzzi, Andrew" userId="35167598-ed26-45ef-b183-b7efd547e62a" providerId="ADAL" clId="{B4F8C3B1-1E44-42D2-87DD-004B524BFC87}" dt="2023-04-15T19:52:21.924" v="881" actId="14100"/>
          <ac:spMkLst>
            <pc:docMk/>
            <pc:sldMk cId="1218688380" sldId="341"/>
            <ac:spMk id="3" creationId="{6193A450-D414-4069-8C0C-EA8CBFBED046}"/>
          </ac:spMkLst>
        </pc:spChg>
        <pc:spChg chg="add mod">
          <ac:chgData name="Stracuzzi, Andrew" userId="35167598-ed26-45ef-b183-b7efd547e62a" providerId="ADAL" clId="{B4F8C3B1-1E44-42D2-87DD-004B524BFC87}" dt="2023-04-15T19:52:18.466" v="880" actId="14100"/>
          <ac:spMkLst>
            <pc:docMk/>
            <pc:sldMk cId="1218688380" sldId="341"/>
            <ac:spMk id="4" creationId="{65D9AD77-ACBE-3E55-BE2C-16B8AFB07423}"/>
          </ac:spMkLst>
        </pc:spChg>
      </pc:sldChg>
    </pc:docChg>
  </pc:docChgLst>
  <pc:docChgLst>
    <pc:chgData name="Roch, Shauna" userId="S::sroch@fanshawec.ca::05ca025a-1219-4008-8ea7-6708a3b6b10f" providerId="AD" clId="Web-{4D736F93-AE23-346F-57AC-B6928E4735C9}"/>
    <pc:docChg chg="modSld">
      <pc:chgData name="Roch, Shauna" userId="S::sroch@fanshawec.ca::05ca025a-1219-4008-8ea7-6708a3b6b10f" providerId="AD" clId="Web-{4D736F93-AE23-346F-57AC-B6928E4735C9}" dt="2023-04-21T13:16:36.703" v="7" actId="20577"/>
      <pc:docMkLst>
        <pc:docMk/>
      </pc:docMkLst>
      <pc:sldChg chg="modSp">
        <pc:chgData name="Roch, Shauna" userId="S::sroch@fanshawec.ca::05ca025a-1219-4008-8ea7-6708a3b6b10f" providerId="AD" clId="Web-{4D736F93-AE23-346F-57AC-B6928E4735C9}" dt="2023-04-21T13:16:24.094" v="1" actId="20577"/>
        <pc:sldMkLst>
          <pc:docMk/>
          <pc:sldMk cId="1115321632" sldId="307"/>
        </pc:sldMkLst>
        <pc:spChg chg="mod">
          <ac:chgData name="Roch, Shauna" userId="S::sroch@fanshawec.ca::05ca025a-1219-4008-8ea7-6708a3b6b10f" providerId="AD" clId="Web-{4D736F93-AE23-346F-57AC-B6928E4735C9}" dt="2023-04-21T13:16:24.094" v="1" actId="20577"/>
          <ac:spMkLst>
            <pc:docMk/>
            <pc:sldMk cId="1115321632" sldId="307"/>
            <ac:spMk id="3" creationId="{C3435057-8CC2-05DF-488C-7EF4260BC5F7}"/>
          </ac:spMkLst>
        </pc:spChg>
      </pc:sldChg>
      <pc:sldChg chg="modSp">
        <pc:chgData name="Roch, Shauna" userId="S::sroch@fanshawec.ca::05ca025a-1219-4008-8ea7-6708a3b6b10f" providerId="AD" clId="Web-{4D736F93-AE23-346F-57AC-B6928E4735C9}" dt="2023-04-21T13:16:30.703" v="4" actId="20577"/>
        <pc:sldMkLst>
          <pc:docMk/>
          <pc:sldMk cId="1821330087" sldId="336"/>
        </pc:sldMkLst>
        <pc:spChg chg="mod">
          <ac:chgData name="Roch, Shauna" userId="S::sroch@fanshawec.ca::05ca025a-1219-4008-8ea7-6708a3b6b10f" providerId="AD" clId="Web-{4D736F93-AE23-346F-57AC-B6928E4735C9}" dt="2023-04-21T13:16:30.703" v="4" actId="20577"/>
          <ac:spMkLst>
            <pc:docMk/>
            <pc:sldMk cId="1821330087" sldId="336"/>
            <ac:spMk id="3" creationId="{C3435057-8CC2-05DF-488C-7EF4260BC5F7}"/>
          </ac:spMkLst>
        </pc:spChg>
      </pc:sldChg>
      <pc:sldChg chg="modSp">
        <pc:chgData name="Roch, Shauna" userId="S::sroch@fanshawec.ca::05ca025a-1219-4008-8ea7-6708a3b6b10f" providerId="AD" clId="Web-{4D736F93-AE23-346F-57AC-B6928E4735C9}" dt="2023-04-21T13:16:36.703" v="7" actId="20577"/>
        <pc:sldMkLst>
          <pc:docMk/>
          <pc:sldMk cId="3165547503" sldId="337"/>
        </pc:sldMkLst>
        <pc:spChg chg="mod">
          <ac:chgData name="Roch, Shauna" userId="S::sroch@fanshawec.ca::05ca025a-1219-4008-8ea7-6708a3b6b10f" providerId="AD" clId="Web-{4D736F93-AE23-346F-57AC-B6928E4735C9}" dt="2023-04-21T13:16:36.703" v="7" actId="20577"/>
          <ac:spMkLst>
            <pc:docMk/>
            <pc:sldMk cId="3165547503" sldId="337"/>
            <ac:spMk id="3" creationId="{C3435057-8CC2-05DF-488C-7EF4260BC5F7}"/>
          </ac:spMkLst>
        </pc:spChg>
      </pc:sldChg>
    </pc:docChg>
  </pc:docChgLst>
  <pc:docChgLst>
    <pc:chgData name="Stracuzzi, Andrew" userId="35167598-ed26-45ef-b183-b7efd547e62a" providerId="ADAL" clId="{02F73D94-9856-4A4A-A75A-767E2B82248C}"/>
    <pc:docChg chg="undo custSel addSld delSld modSld">
      <pc:chgData name="Stracuzzi, Andrew" userId="35167598-ed26-45ef-b183-b7efd547e62a" providerId="ADAL" clId="{02F73D94-9856-4A4A-A75A-767E2B82248C}" dt="2023-04-12T16:39:29.496" v="706" actId="20577"/>
      <pc:docMkLst>
        <pc:docMk/>
      </pc:docMkLst>
      <pc:sldChg chg="modSp mod">
        <pc:chgData name="Stracuzzi, Andrew" userId="35167598-ed26-45ef-b183-b7efd547e62a" providerId="ADAL" clId="{02F73D94-9856-4A4A-A75A-767E2B82248C}" dt="2023-04-12T16:39:29.496" v="706" actId="20577"/>
        <pc:sldMkLst>
          <pc:docMk/>
          <pc:sldMk cId="0" sldId="256"/>
        </pc:sldMkLst>
        <pc:spChg chg="mod">
          <ac:chgData name="Stracuzzi, Andrew" userId="35167598-ed26-45ef-b183-b7efd547e62a" providerId="ADAL" clId="{02F73D94-9856-4A4A-A75A-767E2B82248C}" dt="2023-04-12T16:39:29.496" v="706" actId="20577"/>
          <ac:spMkLst>
            <pc:docMk/>
            <pc:sldMk cId="0" sldId="256"/>
            <ac:spMk id="81" creationId="{00000000-0000-0000-0000-000000000000}"/>
          </ac:spMkLst>
        </pc:spChg>
      </pc:sldChg>
      <pc:sldChg chg="modSp mod">
        <pc:chgData name="Stracuzzi, Andrew" userId="35167598-ed26-45ef-b183-b7efd547e62a" providerId="ADAL" clId="{02F73D94-9856-4A4A-A75A-767E2B82248C}" dt="2023-04-12T16:34:27.037" v="658" actId="14100"/>
        <pc:sldMkLst>
          <pc:docMk/>
          <pc:sldMk cId="1115321632" sldId="307"/>
        </pc:sldMkLst>
        <pc:spChg chg="mod">
          <ac:chgData name="Stracuzzi, Andrew" userId="35167598-ed26-45ef-b183-b7efd547e62a" providerId="ADAL" clId="{02F73D94-9856-4A4A-A75A-767E2B82248C}" dt="2023-04-12T16:34:27.037" v="658" actId="14100"/>
          <ac:spMkLst>
            <pc:docMk/>
            <pc:sldMk cId="1115321632" sldId="307"/>
            <ac:spMk id="4" creationId="{D3AB1A63-EEF7-D6E0-D20B-1F01701EECE5}"/>
          </ac:spMkLst>
        </pc:spChg>
      </pc:sldChg>
      <pc:sldChg chg="modSp mod">
        <pc:chgData name="Stracuzzi, Andrew" userId="35167598-ed26-45ef-b183-b7efd547e62a" providerId="ADAL" clId="{02F73D94-9856-4A4A-A75A-767E2B82248C}" dt="2023-04-12T16:38:30.789" v="699" actId="962"/>
        <pc:sldMkLst>
          <pc:docMk/>
          <pc:sldMk cId="4129665470" sldId="314"/>
        </pc:sldMkLst>
        <pc:picChg chg="mod">
          <ac:chgData name="Stracuzzi, Andrew" userId="35167598-ed26-45ef-b183-b7efd547e62a" providerId="ADAL" clId="{02F73D94-9856-4A4A-A75A-767E2B82248C}" dt="2023-04-12T16:38:30.789" v="699" actId="962"/>
          <ac:picMkLst>
            <pc:docMk/>
            <pc:sldMk cId="4129665470" sldId="314"/>
            <ac:picMk id="7" creationId="{44D4B555-8254-270B-E10D-08E6D91E18F3}"/>
          </ac:picMkLst>
        </pc:picChg>
      </pc:sldChg>
      <pc:sldChg chg="modSp mod modNotesTx">
        <pc:chgData name="Stracuzzi, Andrew" userId="35167598-ed26-45ef-b183-b7efd547e62a" providerId="ADAL" clId="{02F73D94-9856-4A4A-A75A-767E2B82248C}" dt="2023-04-12T15:26:40.155" v="103" actId="113"/>
        <pc:sldMkLst>
          <pc:docMk/>
          <pc:sldMk cId="3905106268" sldId="315"/>
        </pc:sldMkLst>
        <pc:spChg chg="mod">
          <ac:chgData name="Stracuzzi, Andrew" userId="35167598-ed26-45ef-b183-b7efd547e62a" providerId="ADAL" clId="{02F73D94-9856-4A4A-A75A-767E2B82248C}" dt="2023-04-12T15:17:56.756" v="1"/>
          <ac:spMkLst>
            <pc:docMk/>
            <pc:sldMk cId="3905106268" sldId="315"/>
            <ac:spMk id="2" creationId="{76E9EEAA-B81F-463F-8C63-A94BFD0BBF76}"/>
          </ac:spMkLst>
        </pc:spChg>
        <pc:spChg chg="mod">
          <ac:chgData name="Stracuzzi, Andrew" userId="35167598-ed26-45ef-b183-b7efd547e62a" providerId="ADAL" clId="{02F73D94-9856-4A4A-A75A-767E2B82248C}" dt="2023-04-12T15:26:40.155" v="103" actId="113"/>
          <ac:spMkLst>
            <pc:docMk/>
            <pc:sldMk cId="3905106268" sldId="315"/>
            <ac:spMk id="3" creationId="{29679D5E-6273-43EE-B402-960068D2F827}"/>
          </ac:spMkLst>
        </pc:spChg>
        <pc:spChg chg="mod">
          <ac:chgData name="Stracuzzi, Andrew" userId="35167598-ed26-45ef-b183-b7efd547e62a" providerId="ADAL" clId="{02F73D94-9856-4A4A-A75A-767E2B82248C}" dt="2023-04-12T15:26:33.567" v="102" actId="1076"/>
          <ac:spMkLst>
            <pc:docMk/>
            <pc:sldMk cId="3905106268" sldId="315"/>
            <ac:spMk id="4" creationId="{27B55E77-B589-D81D-8DCF-464E5D8CE548}"/>
          </ac:spMkLst>
        </pc:spChg>
      </pc:sldChg>
      <pc:sldChg chg="addSp delSp modSp mod">
        <pc:chgData name="Stracuzzi, Andrew" userId="35167598-ed26-45ef-b183-b7efd547e62a" providerId="ADAL" clId="{02F73D94-9856-4A4A-A75A-767E2B82248C}" dt="2023-04-12T15:34:22.960" v="194" actId="27636"/>
        <pc:sldMkLst>
          <pc:docMk/>
          <pc:sldMk cId="3804494261" sldId="316"/>
        </pc:sldMkLst>
        <pc:spChg chg="mod">
          <ac:chgData name="Stracuzzi, Andrew" userId="35167598-ed26-45ef-b183-b7efd547e62a" providerId="ADAL" clId="{02F73D94-9856-4A4A-A75A-767E2B82248C}" dt="2023-04-12T15:34:11.032" v="184" actId="1076"/>
          <ac:spMkLst>
            <pc:docMk/>
            <pc:sldMk cId="3804494261" sldId="316"/>
            <ac:spMk id="2" creationId="{91B12523-EE4F-48DF-87E7-35BC878C6D71}"/>
          </ac:spMkLst>
        </pc:spChg>
        <pc:spChg chg="mod">
          <ac:chgData name="Stracuzzi, Andrew" userId="35167598-ed26-45ef-b183-b7efd547e62a" providerId="ADAL" clId="{02F73D94-9856-4A4A-A75A-767E2B82248C}" dt="2023-04-12T15:34:22.960" v="194" actId="27636"/>
          <ac:spMkLst>
            <pc:docMk/>
            <pc:sldMk cId="3804494261" sldId="316"/>
            <ac:spMk id="3" creationId="{CB8EF627-C55B-4348-B874-91F64FBACB95}"/>
          </ac:spMkLst>
        </pc:spChg>
        <pc:spChg chg="add del mod">
          <ac:chgData name="Stracuzzi, Andrew" userId="35167598-ed26-45ef-b183-b7efd547e62a" providerId="ADAL" clId="{02F73D94-9856-4A4A-A75A-767E2B82248C}" dt="2023-04-12T15:34:10.082" v="182"/>
          <ac:spMkLst>
            <pc:docMk/>
            <pc:sldMk cId="3804494261" sldId="316"/>
            <ac:spMk id="4" creationId="{3FBC5AB2-877F-C639-32A4-FDF329750DB3}"/>
          </ac:spMkLst>
        </pc:spChg>
      </pc:sldChg>
      <pc:sldChg chg="modSp mod">
        <pc:chgData name="Stracuzzi, Andrew" userId="35167598-ed26-45ef-b183-b7efd547e62a" providerId="ADAL" clId="{02F73D94-9856-4A4A-A75A-767E2B82248C}" dt="2023-04-12T15:40:32.819" v="417" actId="962"/>
        <pc:sldMkLst>
          <pc:docMk/>
          <pc:sldMk cId="1401199078" sldId="317"/>
        </pc:sldMkLst>
        <pc:spChg chg="mod">
          <ac:chgData name="Stracuzzi, Andrew" userId="35167598-ed26-45ef-b183-b7efd547e62a" providerId="ADAL" clId="{02F73D94-9856-4A4A-A75A-767E2B82248C}" dt="2023-04-12T15:35:17.342" v="198" actId="20577"/>
          <ac:spMkLst>
            <pc:docMk/>
            <pc:sldMk cId="1401199078" sldId="317"/>
            <ac:spMk id="2" creationId="{E77C3512-508F-433C-A5CF-8AB94C3E63E5}"/>
          </ac:spMkLst>
        </pc:spChg>
        <pc:graphicFrameChg chg="mod">
          <ac:chgData name="Stracuzzi, Andrew" userId="35167598-ed26-45ef-b183-b7efd547e62a" providerId="ADAL" clId="{02F73D94-9856-4A4A-A75A-767E2B82248C}" dt="2023-04-12T15:40:32.819" v="417" actId="962"/>
          <ac:graphicFrameMkLst>
            <pc:docMk/>
            <pc:sldMk cId="1401199078" sldId="317"/>
            <ac:graphicFrameMk id="7" creationId="{5FB40519-6DA7-21E6-C1F1-4F36FD56F0F6}"/>
          </ac:graphicFrameMkLst>
        </pc:graphicFrameChg>
      </pc:sldChg>
      <pc:sldChg chg="addSp delSp modSp mod">
        <pc:chgData name="Stracuzzi, Andrew" userId="35167598-ed26-45ef-b183-b7efd547e62a" providerId="ADAL" clId="{02F73D94-9856-4A4A-A75A-767E2B82248C}" dt="2023-04-12T16:38:44.873" v="700" actId="962"/>
        <pc:sldMkLst>
          <pc:docMk/>
          <pc:sldMk cId="2441380674" sldId="318"/>
        </pc:sldMkLst>
        <pc:spChg chg="mod">
          <ac:chgData name="Stracuzzi, Andrew" userId="35167598-ed26-45ef-b183-b7efd547e62a" providerId="ADAL" clId="{02F73D94-9856-4A4A-A75A-767E2B82248C}" dt="2023-04-12T15:41:38.172" v="421"/>
          <ac:spMkLst>
            <pc:docMk/>
            <pc:sldMk cId="2441380674" sldId="318"/>
            <ac:spMk id="2" creationId="{A7007692-0FBD-4632-8CB7-57D86322089A}"/>
          </ac:spMkLst>
        </pc:spChg>
        <pc:spChg chg="mod">
          <ac:chgData name="Stracuzzi, Andrew" userId="35167598-ed26-45ef-b183-b7efd547e62a" providerId="ADAL" clId="{02F73D94-9856-4A4A-A75A-767E2B82248C}" dt="2023-04-12T15:46:37.010" v="488" actId="27636"/>
          <ac:spMkLst>
            <pc:docMk/>
            <pc:sldMk cId="2441380674" sldId="318"/>
            <ac:spMk id="3" creationId="{5B0033E6-B07D-46E9-B8E6-DBE140723300}"/>
          </ac:spMkLst>
        </pc:spChg>
        <pc:spChg chg="del">
          <ac:chgData name="Stracuzzi, Andrew" userId="35167598-ed26-45ef-b183-b7efd547e62a" providerId="ADAL" clId="{02F73D94-9856-4A4A-A75A-767E2B82248C}" dt="2023-04-12T15:44:44.656" v="460" actId="478"/>
          <ac:spMkLst>
            <pc:docMk/>
            <pc:sldMk cId="2441380674" sldId="318"/>
            <ac:spMk id="6" creationId="{87239BC7-ED01-4602-5FDE-E25694B91A2F}"/>
          </ac:spMkLst>
        </pc:spChg>
        <pc:spChg chg="add mod">
          <ac:chgData name="Stracuzzi, Andrew" userId="35167598-ed26-45ef-b183-b7efd547e62a" providerId="ADAL" clId="{02F73D94-9856-4A4A-A75A-767E2B82248C}" dt="2023-04-12T15:46:52.329" v="492" actId="1076"/>
          <ac:spMkLst>
            <pc:docMk/>
            <pc:sldMk cId="2441380674" sldId="318"/>
            <ac:spMk id="8" creationId="{235CE142-F2FF-921E-4B92-775ED39D2A83}"/>
          </ac:spMkLst>
        </pc:spChg>
        <pc:picChg chg="del mod">
          <ac:chgData name="Stracuzzi, Andrew" userId="35167598-ed26-45ef-b183-b7efd547e62a" providerId="ADAL" clId="{02F73D94-9856-4A4A-A75A-767E2B82248C}" dt="2023-04-12T15:44:44.656" v="460" actId="478"/>
          <ac:picMkLst>
            <pc:docMk/>
            <pc:sldMk cId="2441380674" sldId="318"/>
            <ac:picMk id="5" creationId="{C89E6D49-176E-995D-2CC3-1257C381EAC5}"/>
          </ac:picMkLst>
        </pc:picChg>
        <pc:picChg chg="add mod">
          <ac:chgData name="Stracuzzi, Andrew" userId="35167598-ed26-45ef-b183-b7efd547e62a" providerId="ADAL" clId="{02F73D94-9856-4A4A-A75A-767E2B82248C}" dt="2023-04-12T16:38:44.873" v="700" actId="962"/>
          <ac:picMkLst>
            <pc:docMk/>
            <pc:sldMk cId="2441380674" sldId="318"/>
            <ac:picMk id="7" creationId="{09E2AD9B-3BCB-8C7A-8EA7-779B4D7178F5}"/>
          </ac:picMkLst>
        </pc:picChg>
      </pc:sldChg>
      <pc:sldChg chg="delSp modSp mod">
        <pc:chgData name="Stracuzzi, Andrew" userId="35167598-ed26-45ef-b183-b7efd547e62a" providerId="ADAL" clId="{02F73D94-9856-4A4A-A75A-767E2B82248C}" dt="2023-04-12T16:25:41.604" v="599" actId="20577"/>
        <pc:sldMkLst>
          <pc:docMk/>
          <pc:sldMk cId="436950501" sldId="320"/>
        </pc:sldMkLst>
        <pc:spChg chg="mod">
          <ac:chgData name="Stracuzzi, Andrew" userId="35167598-ed26-45ef-b183-b7efd547e62a" providerId="ADAL" clId="{02F73D94-9856-4A4A-A75A-767E2B82248C}" dt="2023-04-12T16:23:13.100" v="574" actId="20577"/>
          <ac:spMkLst>
            <pc:docMk/>
            <pc:sldMk cId="436950501" sldId="320"/>
            <ac:spMk id="2" creationId="{E44EA154-8167-4E37-B15A-3B439A2F1AF1}"/>
          </ac:spMkLst>
        </pc:spChg>
        <pc:spChg chg="mod">
          <ac:chgData name="Stracuzzi, Andrew" userId="35167598-ed26-45ef-b183-b7efd547e62a" providerId="ADAL" clId="{02F73D94-9856-4A4A-A75A-767E2B82248C}" dt="2023-04-12T16:25:41.604" v="599" actId="20577"/>
          <ac:spMkLst>
            <pc:docMk/>
            <pc:sldMk cId="436950501" sldId="320"/>
            <ac:spMk id="3" creationId="{6193A450-D414-4069-8C0C-EA8CBFBED046}"/>
          </ac:spMkLst>
        </pc:spChg>
        <pc:spChg chg="del">
          <ac:chgData name="Stracuzzi, Andrew" userId="35167598-ed26-45ef-b183-b7efd547e62a" providerId="ADAL" clId="{02F73D94-9856-4A4A-A75A-767E2B82248C}" dt="2023-04-12T16:23:52.976" v="575" actId="478"/>
          <ac:spMkLst>
            <pc:docMk/>
            <pc:sldMk cId="436950501" sldId="320"/>
            <ac:spMk id="4" creationId="{5143CFBF-976A-5E08-F3F5-BE0E09C3B46B}"/>
          </ac:spMkLst>
        </pc:spChg>
      </pc:sldChg>
      <pc:sldChg chg="addSp delSp modSp mod">
        <pc:chgData name="Stracuzzi, Andrew" userId="35167598-ed26-45ef-b183-b7efd547e62a" providerId="ADAL" clId="{02F73D94-9856-4A4A-A75A-767E2B82248C}" dt="2023-04-12T16:38:54.417" v="701" actId="962"/>
        <pc:sldMkLst>
          <pc:docMk/>
          <pc:sldMk cId="2292086194" sldId="321"/>
        </pc:sldMkLst>
        <pc:spChg chg="mod">
          <ac:chgData name="Stracuzzi, Andrew" userId="35167598-ed26-45ef-b183-b7efd547e62a" providerId="ADAL" clId="{02F73D94-9856-4A4A-A75A-767E2B82248C}" dt="2023-04-12T16:26:41.750" v="601"/>
          <ac:spMkLst>
            <pc:docMk/>
            <pc:sldMk cId="2292086194" sldId="321"/>
            <ac:spMk id="2" creationId="{7DD92CC7-A1ED-423F-996D-074B8B988D17}"/>
          </ac:spMkLst>
        </pc:spChg>
        <pc:spChg chg="mod">
          <ac:chgData name="Stracuzzi, Andrew" userId="35167598-ed26-45ef-b183-b7efd547e62a" providerId="ADAL" clId="{02F73D94-9856-4A4A-A75A-767E2B82248C}" dt="2023-04-12T16:31:36.621" v="639" actId="27636"/>
          <ac:spMkLst>
            <pc:docMk/>
            <pc:sldMk cId="2292086194" sldId="321"/>
            <ac:spMk id="3" creationId="{4008DEF2-BEB6-4B15-93D8-4CC34FB766C6}"/>
          </ac:spMkLst>
        </pc:spChg>
        <pc:spChg chg="del">
          <ac:chgData name="Stracuzzi, Andrew" userId="35167598-ed26-45ef-b183-b7efd547e62a" providerId="ADAL" clId="{02F73D94-9856-4A4A-A75A-767E2B82248C}" dt="2023-04-12T16:29:30.254" v="623" actId="478"/>
          <ac:spMkLst>
            <pc:docMk/>
            <pc:sldMk cId="2292086194" sldId="321"/>
            <ac:spMk id="6" creationId="{78A1A631-A045-A2E7-662B-770EB4CEBDDF}"/>
          </ac:spMkLst>
        </pc:spChg>
        <pc:spChg chg="add mod">
          <ac:chgData name="Stracuzzi, Andrew" userId="35167598-ed26-45ef-b183-b7efd547e62a" providerId="ADAL" clId="{02F73D94-9856-4A4A-A75A-767E2B82248C}" dt="2023-04-12T16:31:34.363" v="637" actId="1076"/>
          <ac:spMkLst>
            <pc:docMk/>
            <pc:sldMk cId="2292086194" sldId="321"/>
            <ac:spMk id="8" creationId="{1DAF7DA1-4913-2E97-9684-01E255FEF9D1}"/>
          </ac:spMkLst>
        </pc:spChg>
        <pc:picChg chg="del">
          <ac:chgData name="Stracuzzi, Andrew" userId="35167598-ed26-45ef-b183-b7efd547e62a" providerId="ADAL" clId="{02F73D94-9856-4A4A-A75A-767E2B82248C}" dt="2023-04-12T16:29:30.254" v="623" actId="478"/>
          <ac:picMkLst>
            <pc:docMk/>
            <pc:sldMk cId="2292086194" sldId="321"/>
            <ac:picMk id="5" creationId="{91E30237-1893-3BA5-F86C-5C2713440753}"/>
          </ac:picMkLst>
        </pc:picChg>
        <pc:picChg chg="add mod">
          <ac:chgData name="Stracuzzi, Andrew" userId="35167598-ed26-45ef-b183-b7efd547e62a" providerId="ADAL" clId="{02F73D94-9856-4A4A-A75A-767E2B82248C}" dt="2023-04-12T16:38:54.417" v="701" actId="962"/>
          <ac:picMkLst>
            <pc:docMk/>
            <pc:sldMk cId="2292086194" sldId="321"/>
            <ac:picMk id="7" creationId="{0287ED62-4D5A-D770-0905-B11FC3888C98}"/>
          </ac:picMkLst>
        </pc:picChg>
      </pc:sldChg>
      <pc:sldChg chg="del">
        <pc:chgData name="Stracuzzi, Andrew" userId="35167598-ed26-45ef-b183-b7efd547e62a" providerId="ADAL" clId="{02F73D94-9856-4A4A-A75A-767E2B82248C}" dt="2023-04-12T16:33:30.577" v="640" actId="47"/>
        <pc:sldMkLst>
          <pc:docMk/>
          <pc:sldMk cId="2269221336" sldId="322"/>
        </pc:sldMkLst>
      </pc:sldChg>
      <pc:sldChg chg="del">
        <pc:chgData name="Stracuzzi, Andrew" userId="35167598-ed26-45ef-b183-b7efd547e62a" providerId="ADAL" clId="{02F73D94-9856-4A4A-A75A-767E2B82248C}" dt="2023-04-12T16:33:32.860" v="641" actId="47"/>
        <pc:sldMkLst>
          <pc:docMk/>
          <pc:sldMk cId="3045303106" sldId="323"/>
        </pc:sldMkLst>
      </pc:sldChg>
      <pc:sldChg chg="del">
        <pc:chgData name="Stracuzzi, Andrew" userId="35167598-ed26-45ef-b183-b7efd547e62a" providerId="ADAL" clId="{02F73D94-9856-4A4A-A75A-767E2B82248C}" dt="2023-04-12T16:33:39.867" v="644" actId="47"/>
        <pc:sldMkLst>
          <pc:docMk/>
          <pc:sldMk cId="1702187855" sldId="324"/>
        </pc:sldMkLst>
      </pc:sldChg>
      <pc:sldChg chg="del">
        <pc:chgData name="Stracuzzi, Andrew" userId="35167598-ed26-45ef-b183-b7efd547e62a" providerId="ADAL" clId="{02F73D94-9856-4A4A-A75A-767E2B82248C}" dt="2023-04-12T16:33:41.104" v="645" actId="47"/>
        <pc:sldMkLst>
          <pc:docMk/>
          <pc:sldMk cId="1461163487" sldId="325"/>
        </pc:sldMkLst>
      </pc:sldChg>
      <pc:sldChg chg="del">
        <pc:chgData name="Stracuzzi, Andrew" userId="35167598-ed26-45ef-b183-b7efd547e62a" providerId="ADAL" clId="{02F73D94-9856-4A4A-A75A-767E2B82248C}" dt="2023-04-12T16:33:44.344" v="647" actId="47"/>
        <pc:sldMkLst>
          <pc:docMk/>
          <pc:sldMk cId="2351707708" sldId="326"/>
        </pc:sldMkLst>
      </pc:sldChg>
      <pc:sldChg chg="modSp mod">
        <pc:chgData name="Stracuzzi, Andrew" userId="35167598-ed26-45ef-b183-b7efd547e62a" providerId="ADAL" clId="{02F73D94-9856-4A4A-A75A-767E2B82248C}" dt="2023-04-12T16:33:58.237" v="655" actId="20577"/>
        <pc:sldMkLst>
          <pc:docMk/>
          <pc:sldMk cId="1577014080" sldId="328"/>
        </pc:sldMkLst>
        <pc:spChg chg="mod">
          <ac:chgData name="Stracuzzi, Andrew" userId="35167598-ed26-45ef-b183-b7efd547e62a" providerId="ADAL" clId="{02F73D94-9856-4A4A-A75A-767E2B82248C}" dt="2023-04-12T16:33:58.237" v="655" actId="20577"/>
          <ac:spMkLst>
            <pc:docMk/>
            <pc:sldMk cId="1577014080" sldId="328"/>
            <ac:spMk id="2" creationId="{03E4E333-C724-429F-A236-B329EF5B916B}"/>
          </ac:spMkLst>
        </pc:spChg>
        <pc:spChg chg="mod">
          <ac:chgData name="Stracuzzi, Andrew" userId="35167598-ed26-45ef-b183-b7efd547e62a" providerId="ADAL" clId="{02F73D94-9856-4A4A-A75A-767E2B82248C}" dt="2023-04-12T16:33:54.803" v="651" actId="5793"/>
          <ac:spMkLst>
            <pc:docMk/>
            <pc:sldMk cId="1577014080" sldId="328"/>
            <ac:spMk id="3" creationId="{DA12EA40-313A-4D6A-8248-9C0A112FF225}"/>
          </ac:spMkLst>
        </pc:spChg>
      </pc:sldChg>
      <pc:sldChg chg="modSp mod modNotesTx">
        <pc:chgData name="Stracuzzi, Andrew" userId="35167598-ed26-45ef-b183-b7efd547e62a" providerId="ADAL" clId="{02F73D94-9856-4A4A-A75A-767E2B82248C}" dt="2023-04-12T16:22:27.815" v="570" actId="113"/>
        <pc:sldMkLst>
          <pc:docMk/>
          <pc:sldMk cId="3754599963" sldId="329"/>
        </pc:sldMkLst>
        <pc:spChg chg="mod">
          <ac:chgData name="Stracuzzi, Andrew" userId="35167598-ed26-45ef-b183-b7efd547e62a" providerId="ADAL" clId="{02F73D94-9856-4A4A-A75A-767E2B82248C}" dt="2023-04-12T16:21:25.479" v="566" actId="20577"/>
          <ac:spMkLst>
            <pc:docMk/>
            <pc:sldMk cId="3754599963" sldId="329"/>
            <ac:spMk id="2" creationId="{A7007692-0FBD-4632-8CB7-57D86322089A}"/>
          </ac:spMkLst>
        </pc:spChg>
        <pc:spChg chg="mod">
          <ac:chgData name="Stracuzzi, Andrew" userId="35167598-ed26-45ef-b183-b7efd547e62a" providerId="ADAL" clId="{02F73D94-9856-4A4A-A75A-767E2B82248C}" dt="2023-04-12T16:21:30.298" v="568" actId="27636"/>
          <ac:spMkLst>
            <pc:docMk/>
            <pc:sldMk cId="3754599963" sldId="329"/>
            <ac:spMk id="3" creationId="{5B0033E6-B07D-46E9-B8E6-DBE140723300}"/>
          </ac:spMkLst>
        </pc:spChg>
      </pc:sldChg>
      <pc:sldChg chg="del">
        <pc:chgData name="Stracuzzi, Andrew" userId="35167598-ed26-45ef-b183-b7efd547e62a" providerId="ADAL" clId="{02F73D94-9856-4A4A-A75A-767E2B82248C}" dt="2023-04-12T16:33:34.211" v="642" actId="47"/>
        <pc:sldMkLst>
          <pc:docMk/>
          <pc:sldMk cId="1880229717" sldId="330"/>
        </pc:sldMkLst>
      </pc:sldChg>
      <pc:sldChg chg="del">
        <pc:chgData name="Stracuzzi, Andrew" userId="35167598-ed26-45ef-b183-b7efd547e62a" providerId="ADAL" clId="{02F73D94-9856-4A4A-A75A-767E2B82248C}" dt="2023-04-12T16:33:35.379" v="643" actId="47"/>
        <pc:sldMkLst>
          <pc:docMk/>
          <pc:sldMk cId="3051139095" sldId="331"/>
        </pc:sldMkLst>
      </pc:sldChg>
      <pc:sldChg chg="del">
        <pc:chgData name="Stracuzzi, Andrew" userId="35167598-ed26-45ef-b183-b7efd547e62a" providerId="ADAL" clId="{02F73D94-9856-4A4A-A75A-767E2B82248C}" dt="2023-04-12T16:33:42.599" v="646" actId="47"/>
        <pc:sldMkLst>
          <pc:docMk/>
          <pc:sldMk cId="934066062" sldId="332"/>
        </pc:sldMkLst>
      </pc:sldChg>
      <pc:sldChg chg="del">
        <pc:chgData name="Stracuzzi, Andrew" userId="35167598-ed26-45ef-b183-b7efd547e62a" providerId="ADAL" clId="{02F73D94-9856-4A4A-A75A-767E2B82248C}" dt="2023-04-12T16:33:45.536" v="648" actId="47"/>
        <pc:sldMkLst>
          <pc:docMk/>
          <pc:sldMk cId="1095166832" sldId="333"/>
        </pc:sldMkLst>
      </pc:sldChg>
      <pc:sldChg chg="del">
        <pc:chgData name="Stracuzzi, Andrew" userId="35167598-ed26-45ef-b183-b7efd547e62a" providerId="ADAL" clId="{02F73D94-9856-4A4A-A75A-767E2B82248C}" dt="2023-04-12T16:34:01.662" v="656" actId="47"/>
        <pc:sldMkLst>
          <pc:docMk/>
          <pc:sldMk cId="2342890022" sldId="334"/>
        </pc:sldMkLst>
      </pc:sldChg>
      <pc:sldChg chg="modSp mod">
        <pc:chgData name="Stracuzzi, Andrew" userId="35167598-ed26-45ef-b183-b7efd547e62a" providerId="ADAL" clId="{02F73D94-9856-4A4A-A75A-767E2B82248C}" dt="2023-04-12T16:35:27.743" v="684" actId="20577"/>
        <pc:sldMkLst>
          <pc:docMk/>
          <pc:sldMk cId="1821330087" sldId="336"/>
        </pc:sldMkLst>
        <pc:spChg chg="mod">
          <ac:chgData name="Stracuzzi, Andrew" userId="35167598-ed26-45ef-b183-b7efd547e62a" providerId="ADAL" clId="{02F73D94-9856-4A4A-A75A-767E2B82248C}" dt="2023-04-12T16:35:27.743" v="684" actId="20577"/>
          <ac:spMkLst>
            <pc:docMk/>
            <pc:sldMk cId="1821330087" sldId="336"/>
            <ac:spMk id="4" creationId="{D3AB1A63-EEF7-D6E0-D20B-1F01701EECE5}"/>
          </ac:spMkLst>
        </pc:spChg>
      </pc:sldChg>
      <pc:sldChg chg="modSp add mod">
        <pc:chgData name="Stracuzzi, Andrew" userId="35167598-ed26-45ef-b183-b7efd547e62a" providerId="ADAL" clId="{02F73D94-9856-4A4A-A75A-767E2B82248C}" dt="2023-04-12T16:37:39.840" v="698" actId="255"/>
        <pc:sldMkLst>
          <pc:docMk/>
          <pc:sldMk cId="3165547503" sldId="337"/>
        </pc:sldMkLst>
        <pc:spChg chg="mod">
          <ac:chgData name="Stracuzzi, Andrew" userId="35167598-ed26-45ef-b183-b7efd547e62a" providerId="ADAL" clId="{02F73D94-9856-4A4A-A75A-767E2B82248C}" dt="2023-04-12T16:35:55.110" v="686" actId="20577"/>
          <ac:spMkLst>
            <pc:docMk/>
            <pc:sldMk cId="3165547503" sldId="337"/>
            <ac:spMk id="3" creationId="{C3435057-8CC2-05DF-488C-7EF4260BC5F7}"/>
          </ac:spMkLst>
        </pc:spChg>
        <pc:spChg chg="mod">
          <ac:chgData name="Stracuzzi, Andrew" userId="35167598-ed26-45ef-b183-b7efd547e62a" providerId="ADAL" clId="{02F73D94-9856-4A4A-A75A-767E2B82248C}" dt="2023-04-12T16:37:39.840" v="698" actId="255"/>
          <ac:spMkLst>
            <pc:docMk/>
            <pc:sldMk cId="3165547503" sldId="337"/>
            <ac:spMk id="4" creationId="{D3AB1A63-EEF7-D6E0-D20B-1F01701EECE5}"/>
          </ac:spMkLst>
        </pc:spChg>
      </pc:sldChg>
      <pc:sldMasterChg chg="delSldLayout">
        <pc:chgData name="Stracuzzi, Andrew" userId="35167598-ed26-45ef-b183-b7efd547e62a" providerId="ADAL" clId="{02F73D94-9856-4A4A-A75A-767E2B82248C}" dt="2023-04-12T16:33:42.599" v="646" actId="47"/>
        <pc:sldMasterMkLst>
          <pc:docMk/>
          <pc:sldMasterMk cId="0" sldId="2147483659"/>
        </pc:sldMasterMkLst>
        <pc:sldLayoutChg chg="del">
          <pc:chgData name="Stracuzzi, Andrew" userId="35167598-ed26-45ef-b183-b7efd547e62a" providerId="ADAL" clId="{02F73D94-9856-4A4A-A75A-767E2B82248C}" dt="2023-04-12T16:33:42.599" v="646" actId="47"/>
          <pc:sldLayoutMkLst>
            <pc:docMk/>
            <pc:sldMasterMk cId="0" sldId="2147483659"/>
            <pc:sldLayoutMk cId="0" sldId="2147483655"/>
          </pc:sldLayoutMkLst>
        </pc:sldLayoutChg>
      </pc:sldMasterChg>
    </pc:docChg>
  </pc:docChgLst>
  <pc:docChgLst>
    <pc:chgData name="Roch, Shauna" userId="S::sroch@fanshawec.ca::05ca025a-1219-4008-8ea7-6708a3b6b10f" providerId="AD" clId="Web-{2343724B-1AE1-31C7-B59E-6A3DA23B7561}"/>
    <pc:docChg chg="modSld">
      <pc:chgData name="Roch, Shauna" userId="S::sroch@fanshawec.ca::05ca025a-1219-4008-8ea7-6708a3b6b10f" providerId="AD" clId="Web-{2343724B-1AE1-31C7-B59E-6A3DA23B7561}" dt="2023-04-21T13:23:10.788" v="5" actId="20577"/>
      <pc:docMkLst>
        <pc:docMk/>
      </pc:docMkLst>
      <pc:sldChg chg="modSp">
        <pc:chgData name="Roch, Shauna" userId="S::sroch@fanshawec.ca::05ca025a-1219-4008-8ea7-6708a3b6b10f" providerId="AD" clId="Web-{2343724B-1AE1-31C7-B59E-6A3DA23B7561}" dt="2023-04-21T13:23:10.788" v="5" actId="20577"/>
        <pc:sldMkLst>
          <pc:docMk/>
          <pc:sldMk cId="1577014080" sldId="328"/>
        </pc:sldMkLst>
        <pc:spChg chg="mod">
          <ac:chgData name="Roch, Shauna" userId="S::sroch@fanshawec.ca::05ca025a-1219-4008-8ea7-6708a3b6b10f" providerId="AD" clId="Web-{2343724B-1AE1-31C7-B59E-6A3DA23B7561}" dt="2023-04-21T13:23:10.788" v="5" actId="20577"/>
          <ac:spMkLst>
            <pc:docMk/>
            <pc:sldMk cId="1577014080" sldId="328"/>
            <ac:spMk id="3" creationId="{DA12EA40-313A-4D6A-8248-9C0A112FF22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98586-C1BA-4C91-AE86-5C7932E9E79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CA"/>
        </a:p>
      </dgm:t>
    </dgm:pt>
    <dgm:pt modelId="{57B162C1-F134-476C-85A6-43B4FD6C556F}">
      <dgm:prSet phldrT="[Text]"/>
      <dgm:spPr/>
      <dgm:t>
        <a:bodyPr/>
        <a:lstStyle/>
        <a:p>
          <a:r>
            <a:rPr lang="en-CA" b="1" dirty="0"/>
            <a:t>Leaves without pay</a:t>
          </a:r>
        </a:p>
      </dgm:t>
    </dgm:pt>
    <dgm:pt modelId="{A5856C5A-6DDC-4FED-8805-1AD09DDCF6D3}" type="parTrans" cxnId="{06CCCAAD-F4DA-4FF2-A272-FF981ED63F65}">
      <dgm:prSet/>
      <dgm:spPr/>
      <dgm:t>
        <a:bodyPr/>
        <a:lstStyle/>
        <a:p>
          <a:endParaRPr lang="en-CA" b="1"/>
        </a:p>
      </dgm:t>
    </dgm:pt>
    <dgm:pt modelId="{08A50400-EACE-442F-9FA0-3F3FD7FB9785}" type="sibTrans" cxnId="{06CCCAAD-F4DA-4FF2-A272-FF981ED63F65}">
      <dgm:prSet/>
      <dgm:spPr/>
      <dgm:t>
        <a:bodyPr/>
        <a:lstStyle/>
        <a:p>
          <a:endParaRPr lang="en-CA" b="1"/>
        </a:p>
      </dgm:t>
    </dgm:pt>
    <dgm:pt modelId="{D4E0BF3A-B794-4716-9ADB-AA1FB639AA94}">
      <dgm:prSet/>
      <dgm:spPr/>
      <dgm:t>
        <a:bodyPr/>
        <a:lstStyle/>
        <a:p>
          <a:r>
            <a:rPr lang="en-CA" b="1"/>
            <a:t>Incentives to Leave</a:t>
          </a:r>
        </a:p>
      </dgm:t>
    </dgm:pt>
    <dgm:pt modelId="{D8A9E4E4-4D4F-463C-8CFF-B39309069240}" type="parTrans" cxnId="{91E72191-9A09-49B3-8BCC-34715E4E2121}">
      <dgm:prSet/>
      <dgm:spPr/>
      <dgm:t>
        <a:bodyPr/>
        <a:lstStyle/>
        <a:p>
          <a:endParaRPr lang="en-CA" b="1"/>
        </a:p>
      </dgm:t>
    </dgm:pt>
    <dgm:pt modelId="{7D98768D-D79F-41E6-9FA9-A60DB7D31D06}" type="sibTrans" cxnId="{91E72191-9A09-49B3-8BCC-34715E4E2121}">
      <dgm:prSet/>
      <dgm:spPr/>
      <dgm:t>
        <a:bodyPr/>
        <a:lstStyle/>
        <a:p>
          <a:endParaRPr lang="en-CA" b="1"/>
        </a:p>
      </dgm:t>
    </dgm:pt>
    <dgm:pt modelId="{64630583-BB88-4564-B59C-2E42C5D0B0C7}">
      <dgm:prSet/>
      <dgm:spPr/>
      <dgm:t>
        <a:bodyPr/>
        <a:lstStyle/>
        <a:p>
          <a:r>
            <a:rPr lang="en-CA" b="1" dirty="0"/>
            <a:t>Termination</a:t>
          </a:r>
        </a:p>
      </dgm:t>
    </dgm:pt>
    <dgm:pt modelId="{94E7CDD4-6E70-4AA5-962D-53224E8CB721}" type="parTrans" cxnId="{F8C0066E-D0A3-42C2-B996-4BB215872BBE}">
      <dgm:prSet/>
      <dgm:spPr/>
      <dgm:t>
        <a:bodyPr/>
        <a:lstStyle/>
        <a:p>
          <a:endParaRPr lang="en-CA" b="1"/>
        </a:p>
      </dgm:t>
    </dgm:pt>
    <dgm:pt modelId="{0DE21649-660A-4B62-915A-652F39733018}" type="sibTrans" cxnId="{F8C0066E-D0A3-42C2-B996-4BB215872BBE}">
      <dgm:prSet/>
      <dgm:spPr/>
      <dgm:t>
        <a:bodyPr/>
        <a:lstStyle/>
        <a:p>
          <a:endParaRPr lang="en-CA" b="1"/>
        </a:p>
      </dgm:t>
    </dgm:pt>
    <dgm:pt modelId="{549F0677-F538-4761-822B-47CDB18D7F81}">
      <dgm:prSet/>
      <dgm:spPr/>
      <dgm:t>
        <a:bodyPr/>
        <a:lstStyle/>
        <a:p>
          <a:r>
            <a:rPr lang="en-CA" b="1"/>
            <a:t>Layoff</a:t>
          </a:r>
        </a:p>
      </dgm:t>
    </dgm:pt>
    <dgm:pt modelId="{0784AD67-8170-4835-AEDA-9D464B09C3D5}" type="parTrans" cxnId="{4C936ABC-8D2E-4189-A81E-B9C43A70236B}">
      <dgm:prSet/>
      <dgm:spPr/>
      <dgm:t>
        <a:bodyPr/>
        <a:lstStyle/>
        <a:p>
          <a:endParaRPr lang="en-CA" b="1"/>
        </a:p>
      </dgm:t>
    </dgm:pt>
    <dgm:pt modelId="{5472F1E8-D2CB-4AC0-B7FF-FA234A0FA140}" type="sibTrans" cxnId="{4C936ABC-8D2E-4189-A81E-B9C43A70236B}">
      <dgm:prSet/>
      <dgm:spPr/>
      <dgm:t>
        <a:bodyPr/>
        <a:lstStyle/>
        <a:p>
          <a:endParaRPr lang="en-CA" b="1"/>
        </a:p>
      </dgm:t>
    </dgm:pt>
    <dgm:pt modelId="{91FF8D96-30FE-4379-B814-72F0506F3C66}">
      <dgm:prSet/>
      <dgm:spPr/>
      <dgm:t>
        <a:bodyPr/>
        <a:lstStyle/>
        <a:p>
          <a:r>
            <a:rPr lang="en-CA" b="1"/>
            <a:t>Attrition</a:t>
          </a:r>
        </a:p>
      </dgm:t>
    </dgm:pt>
    <dgm:pt modelId="{9DE25C19-9844-4E76-9EAC-9794C487151A}" type="parTrans" cxnId="{4F4AECEB-40AD-4372-AF6C-3287D15EF5B5}">
      <dgm:prSet/>
      <dgm:spPr/>
      <dgm:t>
        <a:bodyPr/>
        <a:lstStyle/>
        <a:p>
          <a:endParaRPr lang="en-CA" b="1"/>
        </a:p>
      </dgm:t>
    </dgm:pt>
    <dgm:pt modelId="{93006224-EEB6-40C9-8FDD-09729864AF2E}" type="sibTrans" cxnId="{4F4AECEB-40AD-4372-AF6C-3287D15EF5B5}">
      <dgm:prSet/>
      <dgm:spPr/>
      <dgm:t>
        <a:bodyPr/>
        <a:lstStyle/>
        <a:p>
          <a:endParaRPr lang="en-CA" b="1"/>
        </a:p>
      </dgm:t>
    </dgm:pt>
    <dgm:pt modelId="{40A02049-7A17-4317-A25E-9CB1E3F0B72F}" type="pres">
      <dgm:prSet presAssocID="{CF398586-C1BA-4C91-AE86-5C7932E9E791}" presName="cycle" presStyleCnt="0">
        <dgm:presLayoutVars>
          <dgm:dir/>
          <dgm:resizeHandles val="exact"/>
        </dgm:presLayoutVars>
      </dgm:prSet>
      <dgm:spPr/>
    </dgm:pt>
    <dgm:pt modelId="{6B240843-6CC2-4643-B15C-0AA0CF83030B}" type="pres">
      <dgm:prSet presAssocID="{57B162C1-F134-476C-85A6-43B4FD6C556F}" presName="node" presStyleLbl="node1" presStyleIdx="0" presStyleCnt="5">
        <dgm:presLayoutVars>
          <dgm:bulletEnabled val="1"/>
        </dgm:presLayoutVars>
      </dgm:prSet>
      <dgm:spPr/>
    </dgm:pt>
    <dgm:pt modelId="{1D48C6A5-A27F-4B28-942D-6B79764F7586}" type="pres">
      <dgm:prSet presAssocID="{57B162C1-F134-476C-85A6-43B4FD6C556F}" presName="spNode" presStyleCnt="0"/>
      <dgm:spPr/>
    </dgm:pt>
    <dgm:pt modelId="{E66FC3CA-8453-4128-B194-40BDEF321887}" type="pres">
      <dgm:prSet presAssocID="{08A50400-EACE-442F-9FA0-3F3FD7FB9785}" presName="sibTrans" presStyleLbl="sibTrans1D1" presStyleIdx="0" presStyleCnt="5"/>
      <dgm:spPr/>
    </dgm:pt>
    <dgm:pt modelId="{6AE1DDA5-6759-4150-9574-7CAE4A9BA0B3}" type="pres">
      <dgm:prSet presAssocID="{D4E0BF3A-B794-4716-9ADB-AA1FB639AA94}" presName="node" presStyleLbl="node1" presStyleIdx="1" presStyleCnt="5">
        <dgm:presLayoutVars>
          <dgm:bulletEnabled val="1"/>
        </dgm:presLayoutVars>
      </dgm:prSet>
      <dgm:spPr/>
    </dgm:pt>
    <dgm:pt modelId="{B024BF06-C0A3-407D-BEAF-8C922B6D3E79}" type="pres">
      <dgm:prSet presAssocID="{D4E0BF3A-B794-4716-9ADB-AA1FB639AA94}" presName="spNode" presStyleCnt="0"/>
      <dgm:spPr/>
    </dgm:pt>
    <dgm:pt modelId="{0372CA52-67CA-45DB-A4BD-8BB04D7F4CB7}" type="pres">
      <dgm:prSet presAssocID="{7D98768D-D79F-41E6-9FA9-A60DB7D31D06}" presName="sibTrans" presStyleLbl="sibTrans1D1" presStyleIdx="1" presStyleCnt="5"/>
      <dgm:spPr/>
    </dgm:pt>
    <dgm:pt modelId="{2FAB8F55-325F-497D-9FC7-1B5E1946B792}" type="pres">
      <dgm:prSet presAssocID="{64630583-BB88-4564-B59C-2E42C5D0B0C7}" presName="node" presStyleLbl="node1" presStyleIdx="2" presStyleCnt="5">
        <dgm:presLayoutVars>
          <dgm:bulletEnabled val="1"/>
        </dgm:presLayoutVars>
      </dgm:prSet>
      <dgm:spPr/>
    </dgm:pt>
    <dgm:pt modelId="{B58FC2A3-55A1-4EAB-9488-D3F1505E4634}" type="pres">
      <dgm:prSet presAssocID="{64630583-BB88-4564-B59C-2E42C5D0B0C7}" presName="spNode" presStyleCnt="0"/>
      <dgm:spPr/>
    </dgm:pt>
    <dgm:pt modelId="{4C3F7E61-1195-4A0A-B99A-60E0E78AA814}" type="pres">
      <dgm:prSet presAssocID="{0DE21649-660A-4B62-915A-652F39733018}" presName="sibTrans" presStyleLbl="sibTrans1D1" presStyleIdx="2" presStyleCnt="5"/>
      <dgm:spPr/>
    </dgm:pt>
    <dgm:pt modelId="{EDD265E5-994E-449B-BD65-11E827695F69}" type="pres">
      <dgm:prSet presAssocID="{549F0677-F538-4761-822B-47CDB18D7F81}" presName="node" presStyleLbl="node1" presStyleIdx="3" presStyleCnt="5">
        <dgm:presLayoutVars>
          <dgm:bulletEnabled val="1"/>
        </dgm:presLayoutVars>
      </dgm:prSet>
      <dgm:spPr/>
    </dgm:pt>
    <dgm:pt modelId="{3196A4AB-57E2-4628-8C51-8491879D0E1E}" type="pres">
      <dgm:prSet presAssocID="{549F0677-F538-4761-822B-47CDB18D7F81}" presName="spNode" presStyleCnt="0"/>
      <dgm:spPr/>
    </dgm:pt>
    <dgm:pt modelId="{4528C365-DFFB-4016-B04A-2D486A6B7024}" type="pres">
      <dgm:prSet presAssocID="{5472F1E8-D2CB-4AC0-B7FF-FA234A0FA140}" presName="sibTrans" presStyleLbl="sibTrans1D1" presStyleIdx="3" presStyleCnt="5"/>
      <dgm:spPr/>
    </dgm:pt>
    <dgm:pt modelId="{388811D2-4C93-4DD1-84BF-730B6B29AD8F}" type="pres">
      <dgm:prSet presAssocID="{91FF8D96-30FE-4379-B814-72F0506F3C66}" presName="node" presStyleLbl="node1" presStyleIdx="4" presStyleCnt="5">
        <dgm:presLayoutVars>
          <dgm:bulletEnabled val="1"/>
        </dgm:presLayoutVars>
      </dgm:prSet>
      <dgm:spPr/>
    </dgm:pt>
    <dgm:pt modelId="{370D2717-384B-4EBF-A9F4-4E7C9583B0A8}" type="pres">
      <dgm:prSet presAssocID="{91FF8D96-30FE-4379-B814-72F0506F3C66}" presName="spNode" presStyleCnt="0"/>
      <dgm:spPr/>
    </dgm:pt>
    <dgm:pt modelId="{1E745217-77B8-4092-90C5-F2C77A521B3D}" type="pres">
      <dgm:prSet presAssocID="{93006224-EEB6-40C9-8FDD-09729864AF2E}" presName="sibTrans" presStyleLbl="sibTrans1D1" presStyleIdx="4" presStyleCnt="5"/>
      <dgm:spPr/>
    </dgm:pt>
  </dgm:ptLst>
  <dgm:cxnLst>
    <dgm:cxn modelId="{BB29CA1E-7770-44EA-9FFB-7D9FE3E202C6}" type="presOf" srcId="{64630583-BB88-4564-B59C-2E42C5D0B0C7}" destId="{2FAB8F55-325F-497D-9FC7-1B5E1946B792}" srcOrd="0" destOrd="0" presId="urn:microsoft.com/office/officeart/2005/8/layout/cycle6"/>
    <dgm:cxn modelId="{CD84C732-8AB1-4923-B7C2-5F1B3B204126}" type="presOf" srcId="{5472F1E8-D2CB-4AC0-B7FF-FA234A0FA140}" destId="{4528C365-DFFB-4016-B04A-2D486A6B7024}" srcOrd="0" destOrd="0" presId="urn:microsoft.com/office/officeart/2005/8/layout/cycle6"/>
    <dgm:cxn modelId="{44495B3E-028A-47FE-8140-980817459878}" type="presOf" srcId="{57B162C1-F134-476C-85A6-43B4FD6C556F}" destId="{6B240843-6CC2-4643-B15C-0AA0CF83030B}" srcOrd="0" destOrd="0" presId="urn:microsoft.com/office/officeart/2005/8/layout/cycle6"/>
    <dgm:cxn modelId="{5A36594A-2F05-4898-883A-E077679518A1}" type="presOf" srcId="{08A50400-EACE-442F-9FA0-3F3FD7FB9785}" destId="{E66FC3CA-8453-4128-B194-40BDEF321887}" srcOrd="0" destOrd="0" presId="urn:microsoft.com/office/officeart/2005/8/layout/cycle6"/>
    <dgm:cxn modelId="{5DAA6E4B-44E8-4FE7-B829-3D9FA3985818}" type="presOf" srcId="{549F0677-F538-4761-822B-47CDB18D7F81}" destId="{EDD265E5-994E-449B-BD65-11E827695F69}" srcOrd="0" destOrd="0" presId="urn:microsoft.com/office/officeart/2005/8/layout/cycle6"/>
    <dgm:cxn modelId="{F8C0066E-D0A3-42C2-B996-4BB215872BBE}" srcId="{CF398586-C1BA-4C91-AE86-5C7932E9E791}" destId="{64630583-BB88-4564-B59C-2E42C5D0B0C7}" srcOrd="2" destOrd="0" parTransId="{94E7CDD4-6E70-4AA5-962D-53224E8CB721}" sibTransId="{0DE21649-660A-4B62-915A-652F39733018}"/>
    <dgm:cxn modelId="{3C3CF04E-946C-48EA-A2F0-2EECF9623471}" type="presOf" srcId="{7D98768D-D79F-41E6-9FA9-A60DB7D31D06}" destId="{0372CA52-67CA-45DB-A4BD-8BB04D7F4CB7}" srcOrd="0" destOrd="0" presId="urn:microsoft.com/office/officeart/2005/8/layout/cycle6"/>
    <dgm:cxn modelId="{53172B52-2791-4232-8D70-FF15608F897D}" type="presOf" srcId="{D4E0BF3A-B794-4716-9ADB-AA1FB639AA94}" destId="{6AE1DDA5-6759-4150-9574-7CAE4A9BA0B3}" srcOrd="0" destOrd="0" presId="urn:microsoft.com/office/officeart/2005/8/layout/cycle6"/>
    <dgm:cxn modelId="{91E72191-9A09-49B3-8BCC-34715E4E2121}" srcId="{CF398586-C1BA-4C91-AE86-5C7932E9E791}" destId="{D4E0BF3A-B794-4716-9ADB-AA1FB639AA94}" srcOrd="1" destOrd="0" parTransId="{D8A9E4E4-4D4F-463C-8CFF-B39309069240}" sibTransId="{7D98768D-D79F-41E6-9FA9-A60DB7D31D06}"/>
    <dgm:cxn modelId="{06CCCAAD-F4DA-4FF2-A272-FF981ED63F65}" srcId="{CF398586-C1BA-4C91-AE86-5C7932E9E791}" destId="{57B162C1-F134-476C-85A6-43B4FD6C556F}" srcOrd="0" destOrd="0" parTransId="{A5856C5A-6DDC-4FED-8805-1AD09DDCF6D3}" sibTransId="{08A50400-EACE-442F-9FA0-3F3FD7FB9785}"/>
    <dgm:cxn modelId="{4C936ABC-8D2E-4189-A81E-B9C43A70236B}" srcId="{CF398586-C1BA-4C91-AE86-5C7932E9E791}" destId="{549F0677-F538-4761-822B-47CDB18D7F81}" srcOrd="3" destOrd="0" parTransId="{0784AD67-8170-4835-AEDA-9D464B09C3D5}" sibTransId="{5472F1E8-D2CB-4AC0-B7FF-FA234A0FA140}"/>
    <dgm:cxn modelId="{587D69D3-0937-4792-A433-3A67FB1639FC}" type="presOf" srcId="{0DE21649-660A-4B62-915A-652F39733018}" destId="{4C3F7E61-1195-4A0A-B99A-60E0E78AA814}" srcOrd="0" destOrd="0" presId="urn:microsoft.com/office/officeart/2005/8/layout/cycle6"/>
    <dgm:cxn modelId="{6C31E2E1-5042-43C2-861C-C2790DF090C2}" type="presOf" srcId="{91FF8D96-30FE-4379-B814-72F0506F3C66}" destId="{388811D2-4C93-4DD1-84BF-730B6B29AD8F}" srcOrd="0" destOrd="0" presId="urn:microsoft.com/office/officeart/2005/8/layout/cycle6"/>
    <dgm:cxn modelId="{6699B3E4-D410-42DC-B5B5-C727037BB7EF}" type="presOf" srcId="{93006224-EEB6-40C9-8FDD-09729864AF2E}" destId="{1E745217-77B8-4092-90C5-F2C77A521B3D}" srcOrd="0" destOrd="0" presId="urn:microsoft.com/office/officeart/2005/8/layout/cycle6"/>
    <dgm:cxn modelId="{4F4AECEB-40AD-4372-AF6C-3287D15EF5B5}" srcId="{CF398586-C1BA-4C91-AE86-5C7932E9E791}" destId="{91FF8D96-30FE-4379-B814-72F0506F3C66}" srcOrd="4" destOrd="0" parTransId="{9DE25C19-9844-4E76-9EAC-9794C487151A}" sibTransId="{93006224-EEB6-40C9-8FDD-09729864AF2E}"/>
    <dgm:cxn modelId="{AAAD96ED-17E9-4A87-9556-214450BE9964}" type="presOf" srcId="{CF398586-C1BA-4C91-AE86-5C7932E9E791}" destId="{40A02049-7A17-4317-A25E-9CB1E3F0B72F}" srcOrd="0" destOrd="0" presId="urn:microsoft.com/office/officeart/2005/8/layout/cycle6"/>
    <dgm:cxn modelId="{6DAEC7EE-E2CB-43FC-A93B-C9417145678B}" type="presParOf" srcId="{40A02049-7A17-4317-A25E-9CB1E3F0B72F}" destId="{6B240843-6CC2-4643-B15C-0AA0CF83030B}" srcOrd="0" destOrd="0" presId="urn:microsoft.com/office/officeart/2005/8/layout/cycle6"/>
    <dgm:cxn modelId="{4628B7B4-543C-4CC0-8448-8F6156FE1109}" type="presParOf" srcId="{40A02049-7A17-4317-A25E-9CB1E3F0B72F}" destId="{1D48C6A5-A27F-4B28-942D-6B79764F7586}" srcOrd="1" destOrd="0" presId="urn:microsoft.com/office/officeart/2005/8/layout/cycle6"/>
    <dgm:cxn modelId="{4922B8A4-1219-4BC3-81B5-C51340530F99}" type="presParOf" srcId="{40A02049-7A17-4317-A25E-9CB1E3F0B72F}" destId="{E66FC3CA-8453-4128-B194-40BDEF321887}" srcOrd="2" destOrd="0" presId="urn:microsoft.com/office/officeart/2005/8/layout/cycle6"/>
    <dgm:cxn modelId="{62CC788A-18C6-4BC6-A91D-A9C67578623B}" type="presParOf" srcId="{40A02049-7A17-4317-A25E-9CB1E3F0B72F}" destId="{6AE1DDA5-6759-4150-9574-7CAE4A9BA0B3}" srcOrd="3" destOrd="0" presId="urn:microsoft.com/office/officeart/2005/8/layout/cycle6"/>
    <dgm:cxn modelId="{7BC982FB-E925-44A8-A8B7-C2AC6D487B1B}" type="presParOf" srcId="{40A02049-7A17-4317-A25E-9CB1E3F0B72F}" destId="{B024BF06-C0A3-407D-BEAF-8C922B6D3E79}" srcOrd="4" destOrd="0" presId="urn:microsoft.com/office/officeart/2005/8/layout/cycle6"/>
    <dgm:cxn modelId="{E8D264E2-3E0A-41C4-9730-DBB286139CF2}" type="presParOf" srcId="{40A02049-7A17-4317-A25E-9CB1E3F0B72F}" destId="{0372CA52-67CA-45DB-A4BD-8BB04D7F4CB7}" srcOrd="5" destOrd="0" presId="urn:microsoft.com/office/officeart/2005/8/layout/cycle6"/>
    <dgm:cxn modelId="{7B8671F4-1124-42AB-AE70-C97E0B5978A5}" type="presParOf" srcId="{40A02049-7A17-4317-A25E-9CB1E3F0B72F}" destId="{2FAB8F55-325F-497D-9FC7-1B5E1946B792}" srcOrd="6" destOrd="0" presId="urn:microsoft.com/office/officeart/2005/8/layout/cycle6"/>
    <dgm:cxn modelId="{876D3E26-1365-42C0-B4BB-05F7A5F4305D}" type="presParOf" srcId="{40A02049-7A17-4317-A25E-9CB1E3F0B72F}" destId="{B58FC2A3-55A1-4EAB-9488-D3F1505E4634}" srcOrd="7" destOrd="0" presId="urn:microsoft.com/office/officeart/2005/8/layout/cycle6"/>
    <dgm:cxn modelId="{D297B166-3077-48A3-BB0C-56258879A14B}" type="presParOf" srcId="{40A02049-7A17-4317-A25E-9CB1E3F0B72F}" destId="{4C3F7E61-1195-4A0A-B99A-60E0E78AA814}" srcOrd="8" destOrd="0" presId="urn:microsoft.com/office/officeart/2005/8/layout/cycle6"/>
    <dgm:cxn modelId="{F551B8D2-8198-430F-997E-0A24767F1685}" type="presParOf" srcId="{40A02049-7A17-4317-A25E-9CB1E3F0B72F}" destId="{EDD265E5-994E-449B-BD65-11E827695F69}" srcOrd="9" destOrd="0" presId="urn:microsoft.com/office/officeart/2005/8/layout/cycle6"/>
    <dgm:cxn modelId="{D03CD6D4-2796-46F7-B0CF-5FB1370624DA}" type="presParOf" srcId="{40A02049-7A17-4317-A25E-9CB1E3F0B72F}" destId="{3196A4AB-57E2-4628-8C51-8491879D0E1E}" srcOrd="10" destOrd="0" presId="urn:microsoft.com/office/officeart/2005/8/layout/cycle6"/>
    <dgm:cxn modelId="{FB9F777F-94D2-4688-8450-BA8392DCA5E6}" type="presParOf" srcId="{40A02049-7A17-4317-A25E-9CB1E3F0B72F}" destId="{4528C365-DFFB-4016-B04A-2D486A6B7024}" srcOrd="11" destOrd="0" presId="urn:microsoft.com/office/officeart/2005/8/layout/cycle6"/>
    <dgm:cxn modelId="{6DB156D0-FA3D-4A98-8DA6-31DB3507D28C}" type="presParOf" srcId="{40A02049-7A17-4317-A25E-9CB1E3F0B72F}" destId="{388811D2-4C93-4DD1-84BF-730B6B29AD8F}" srcOrd="12" destOrd="0" presId="urn:microsoft.com/office/officeart/2005/8/layout/cycle6"/>
    <dgm:cxn modelId="{98683138-0967-45F7-8007-6A04445AC664}" type="presParOf" srcId="{40A02049-7A17-4317-A25E-9CB1E3F0B72F}" destId="{370D2717-384B-4EBF-A9F4-4E7C9583B0A8}" srcOrd="13" destOrd="0" presId="urn:microsoft.com/office/officeart/2005/8/layout/cycle6"/>
    <dgm:cxn modelId="{63CEE765-ECBF-49D5-8284-B9A83EF16CD5}" type="presParOf" srcId="{40A02049-7A17-4317-A25E-9CB1E3F0B72F}" destId="{1E745217-77B8-4092-90C5-F2C77A521B3D}"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E235DE-CAE8-42B2-859B-2599B6588D78}"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n-CA"/>
        </a:p>
      </dgm:t>
    </dgm:pt>
    <dgm:pt modelId="{A91E08E1-D2FA-4B7F-9116-5460B9FD7898}">
      <dgm:prSet custT="1"/>
      <dgm:spPr/>
      <dgm:t>
        <a:bodyPr/>
        <a:lstStyle/>
        <a:p>
          <a:r>
            <a:rPr lang="en-CA" sz="1200" b="1" i="0" dirty="0"/>
            <a:t>Hiring Freeze</a:t>
          </a:r>
        </a:p>
      </dgm:t>
    </dgm:pt>
    <dgm:pt modelId="{0D592D11-67A8-4CC7-A0AB-DA0D6015B633}" type="parTrans" cxnId="{8571F9FD-4EA8-4C86-9DF1-7C52FDF35450}">
      <dgm:prSet/>
      <dgm:spPr/>
      <dgm:t>
        <a:bodyPr/>
        <a:lstStyle/>
        <a:p>
          <a:endParaRPr lang="en-CA" sz="1600" b="1" i="0"/>
        </a:p>
      </dgm:t>
    </dgm:pt>
    <dgm:pt modelId="{35535610-6A41-44D4-8546-DFDD09741D1E}" type="sibTrans" cxnId="{8571F9FD-4EA8-4C86-9DF1-7C52FDF35450}">
      <dgm:prSet/>
      <dgm:spPr/>
      <dgm:t>
        <a:bodyPr/>
        <a:lstStyle/>
        <a:p>
          <a:endParaRPr lang="en-CA" sz="1600" b="1" i="0"/>
        </a:p>
      </dgm:t>
    </dgm:pt>
    <dgm:pt modelId="{04B0475C-57E3-4267-AA59-3787EA3AACC2}">
      <dgm:prSet custT="1"/>
      <dgm:spPr/>
      <dgm:t>
        <a:bodyPr/>
        <a:lstStyle/>
        <a:p>
          <a:r>
            <a:rPr lang="en-CA" sz="1200" b="1" i="0"/>
            <a:t>Job Sharing</a:t>
          </a:r>
        </a:p>
      </dgm:t>
    </dgm:pt>
    <dgm:pt modelId="{56471126-2810-4D49-8CA6-A99A2ED3FB21}" type="parTrans" cxnId="{6A1D5990-733D-4654-ADC7-E1E288B786EF}">
      <dgm:prSet/>
      <dgm:spPr/>
      <dgm:t>
        <a:bodyPr/>
        <a:lstStyle/>
        <a:p>
          <a:endParaRPr lang="en-CA" sz="1600" b="1" i="0"/>
        </a:p>
      </dgm:t>
    </dgm:pt>
    <dgm:pt modelId="{ADECB580-7F76-40C0-9EBB-7062F08DF326}" type="sibTrans" cxnId="{6A1D5990-733D-4654-ADC7-E1E288B786EF}">
      <dgm:prSet/>
      <dgm:spPr/>
      <dgm:t>
        <a:bodyPr/>
        <a:lstStyle/>
        <a:p>
          <a:endParaRPr lang="en-CA" sz="1600" b="1" i="0"/>
        </a:p>
      </dgm:t>
    </dgm:pt>
    <dgm:pt modelId="{4D607EFD-90EA-458F-8F2C-61BD9EDE00B5}">
      <dgm:prSet custT="1"/>
      <dgm:spPr/>
      <dgm:t>
        <a:bodyPr/>
        <a:lstStyle/>
        <a:p>
          <a:r>
            <a:rPr lang="en-CA" sz="1200" b="1" i="0"/>
            <a:t>Early Retirement</a:t>
          </a:r>
        </a:p>
      </dgm:t>
    </dgm:pt>
    <dgm:pt modelId="{E4C69A97-F276-4130-A46D-273443EEAC1F}" type="parTrans" cxnId="{AC9DAB7B-7A27-473B-AC44-6E67BFB7D85D}">
      <dgm:prSet/>
      <dgm:spPr/>
      <dgm:t>
        <a:bodyPr/>
        <a:lstStyle/>
        <a:p>
          <a:endParaRPr lang="en-CA" sz="1600" b="1" i="0"/>
        </a:p>
      </dgm:t>
    </dgm:pt>
    <dgm:pt modelId="{9B2FD95A-3B6C-403B-B5C1-26EB740A5401}" type="sibTrans" cxnId="{AC9DAB7B-7A27-473B-AC44-6E67BFB7D85D}">
      <dgm:prSet/>
      <dgm:spPr/>
      <dgm:t>
        <a:bodyPr/>
        <a:lstStyle/>
        <a:p>
          <a:endParaRPr lang="en-CA" sz="1600" b="1" i="0"/>
        </a:p>
      </dgm:t>
    </dgm:pt>
    <dgm:pt modelId="{B663A155-0BC5-42A0-8763-28AE6C5DA0E7}">
      <dgm:prSet custT="1"/>
      <dgm:spPr/>
      <dgm:t>
        <a:bodyPr/>
        <a:lstStyle/>
        <a:p>
          <a:r>
            <a:rPr lang="en-CA" sz="1200" b="1" i="0"/>
            <a:t>Part-time employment</a:t>
          </a:r>
        </a:p>
      </dgm:t>
    </dgm:pt>
    <dgm:pt modelId="{2F9B5746-0884-4B2A-B50E-21A0F1074A5C}" type="parTrans" cxnId="{4B1D4806-4DAE-4E75-8191-4F65BD9FE0AB}">
      <dgm:prSet/>
      <dgm:spPr/>
      <dgm:t>
        <a:bodyPr/>
        <a:lstStyle/>
        <a:p>
          <a:endParaRPr lang="en-CA" sz="1600" b="1" i="0"/>
        </a:p>
      </dgm:t>
    </dgm:pt>
    <dgm:pt modelId="{94B35E9A-647F-4712-ADF6-CB327403A620}" type="sibTrans" cxnId="{4B1D4806-4DAE-4E75-8191-4F65BD9FE0AB}">
      <dgm:prSet/>
      <dgm:spPr/>
      <dgm:t>
        <a:bodyPr/>
        <a:lstStyle/>
        <a:p>
          <a:endParaRPr lang="en-CA" sz="1600" b="1" i="0"/>
        </a:p>
      </dgm:t>
    </dgm:pt>
    <dgm:pt modelId="{9FFC3531-14F5-4B1A-87DE-1BDEF03699DC}" type="pres">
      <dgm:prSet presAssocID="{F4E235DE-CAE8-42B2-859B-2599B6588D78}" presName="cycle" presStyleCnt="0">
        <dgm:presLayoutVars>
          <dgm:dir/>
          <dgm:resizeHandles val="exact"/>
        </dgm:presLayoutVars>
      </dgm:prSet>
      <dgm:spPr/>
    </dgm:pt>
    <dgm:pt modelId="{124B8216-C563-4D34-96F9-D8D5CF20987A}" type="pres">
      <dgm:prSet presAssocID="{A91E08E1-D2FA-4B7F-9116-5460B9FD7898}" presName="node" presStyleLbl="node1" presStyleIdx="0" presStyleCnt="4">
        <dgm:presLayoutVars>
          <dgm:bulletEnabled val="1"/>
        </dgm:presLayoutVars>
      </dgm:prSet>
      <dgm:spPr/>
    </dgm:pt>
    <dgm:pt modelId="{50CC5DE3-FCF7-4BAE-86DD-BF7C7CD026A2}" type="pres">
      <dgm:prSet presAssocID="{A91E08E1-D2FA-4B7F-9116-5460B9FD7898}" presName="spNode" presStyleCnt="0"/>
      <dgm:spPr/>
    </dgm:pt>
    <dgm:pt modelId="{A1B3FBC2-14D6-4237-80DF-8783BE93EC34}" type="pres">
      <dgm:prSet presAssocID="{35535610-6A41-44D4-8546-DFDD09741D1E}" presName="sibTrans" presStyleLbl="sibTrans1D1" presStyleIdx="0" presStyleCnt="4"/>
      <dgm:spPr/>
    </dgm:pt>
    <dgm:pt modelId="{9B99A576-63FA-4F14-9B81-036315B14253}" type="pres">
      <dgm:prSet presAssocID="{04B0475C-57E3-4267-AA59-3787EA3AACC2}" presName="node" presStyleLbl="node1" presStyleIdx="1" presStyleCnt="4">
        <dgm:presLayoutVars>
          <dgm:bulletEnabled val="1"/>
        </dgm:presLayoutVars>
      </dgm:prSet>
      <dgm:spPr/>
    </dgm:pt>
    <dgm:pt modelId="{5EC51EE9-27B2-4659-A4C6-A264281742FE}" type="pres">
      <dgm:prSet presAssocID="{04B0475C-57E3-4267-AA59-3787EA3AACC2}" presName="spNode" presStyleCnt="0"/>
      <dgm:spPr/>
    </dgm:pt>
    <dgm:pt modelId="{117089C2-27C2-4821-A14F-6E81CB1791BF}" type="pres">
      <dgm:prSet presAssocID="{ADECB580-7F76-40C0-9EBB-7062F08DF326}" presName="sibTrans" presStyleLbl="sibTrans1D1" presStyleIdx="1" presStyleCnt="4"/>
      <dgm:spPr/>
    </dgm:pt>
    <dgm:pt modelId="{7AAE7542-E322-40FB-8E44-51CD5AEE9847}" type="pres">
      <dgm:prSet presAssocID="{4D607EFD-90EA-458F-8F2C-61BD9EDE00B5}" presName="node" presStyleLbl="node1" presStyleIdx="2" presStyleCnt="4">
        <dgm:presLayoutVars>
          <dgm:bulletEnabled val="1"/>
        </dgm:presLayoutVars>
      </dgm:prSet>
      <dgm:spPr/>
    </dgm:pt>
    <dgm:pt modelId="{7F92A9D4-C989-4AD8-A3DF-119AD67615C6}" type="pres">
      <dgm:prSet presAssocID="{4D607EFD-90EA-458F-8F2C-61BD9EDE00B5}" presName="spNode" presStyleCnt="0"/>
      <dgm:spPr/>
    </dgm:pt>
    <dgm:pt modelId="{8C0719B2-72E0-43E9-A061-92BC1ED08460}" type="pres">
      <dgm:prSet presAssocID="{9B2FD95A-3B6C-403B-B5C1-26EB740A5401}" presName="sibTrans" presStyleLbl="sibTrans1D1" presStyleIdx="2" presStyleCnt="4"/>
      <dgm:spPr/>
    </dgm:pt>
    <dgm:pt modelId="{39C28F11-6138-4056-B3AB-9DE5C1F39D49}" type="pres">
      <dgm:prSet presAssocID="{B663A155-0BC5-42A0-8763-28AE6C5DA0E7}" presName="node" presStyleLbl="node1" presStyleIdx="3" presStyleCnt="4">
        <dgm:presLayoutVars>
          <dgm:bulletEnabled val="1"/>
        </dgm:presLayoutVars>
      </dgm:prSet>
      <dgm:spPr/>
    </dgm:pt>
    <dgm:pt modelId="{5D437BD1-C509-4991-941B-E65F1B95B50C}" type="pres">
      <dgm:prSet presAssocID="{B663A155-0BC5-42A0-8763-28AE6C5DA0E7}" presName="spNode" presStyleCnt="0"/>
      <dgm:spPr/>
    </dgm:pt>
    <dgm:pt modelId="{4CAB8D2C-8F78-454C-B0AF-2C9C8408BF6B}" type="pres">
      <dgm:prSet presAssocID="{94B35E9A-647F-4712-ADF6-CB327403A620}" presName="sibTrans" presStyleLbl="sibTrans1D1" presStyleIdx="3" presStyleCnt="4"/>
      <dgm:spPr/>
    </dgm:pt>
  </dgm:ptLst>
  <dgm:cxnLst>
    <dgm:cxn modelId="{2B591901-C746-4AE2-94E1-A54538FE79B4}" type="presOf" srcId="{4D607EFD-90EA-458F-8F2C-61BD9EDE00B5}" destId="{7AAE7542-E322-40FB-8E44-51CD5AEE9847}" srcOrd="0" destOrd="0" presId="urn:microsoft.com/office/officeart/2005/8/layout/cycle6"/>
    <dgm:cxn modelId="{4B1D4806-4DAE-4E75-8191-4F65BD9FE0AB}" srcId="{F4E235DE-CAE8-42B2-859B-2599B6588D78}" destId="{B663A155-0BC5-42A0-8763-28AE6C5DA0E7}" srcOrd="3" destOrd="0" parTransId="{2F9B5746-0884-4B2A-B50E-21A0F1074A5C}" sibTransId="{94B35E9A-647F-4712-ADF6-CB327403A620}"/>
    <dgm:cxn modelId="{0DF8700F-B552-47D1-80A0-E98621577354}" type="presOf" srcId="{ADECB580-7F76-40C0-9EBB-7062F08DF326}" destId="{117089C2-27C2-4821-A14F-6E81CB1791BF}" srcOrd="0" destOrd="0" presId="urn:microsoft.com/office/officeart/2005/8/layout/cycle6"/>
    <dgm:cxn modelId="{FF258E2C-202B-473B-8429-B7ADEE32D2A4}" type="presOf" srcId="{A91E08E1-D2FA-4B7F-9116-5460B9FD7898}" destId="{124B8216-C563-4D34-96F9-D8D5CF20987A}" srcOrd="0" destOrd="0" presId="urn:microsoft.com/office/officeart/2005/8/layout/cycle6"/>
    <dgm:cxn modelId="{A11C0763-9D14-4FFF-A41E-E69443228270}" type="presOf" srcId="{F4E235DE-CAE8-42B2-859B-2599B6588D78}" destId="{9FFC3531-14F5-4B1A-87DE-1BDEF03699DC}" srcOrd="0" destOrd="0" presId="urn:microsoft.com/office/officeart/2005/8/layout/cycle6"/>
    <dgm:cxn modelId="{1D42AD6F-2E20-433B-95D6-A118041AB94A}" type="presOf" srcId="{B663A155-0BC5-42A0-8763-28AE6C5DA0E7}" destId="{39C28F11-6138-4056-B3AB-9DE5C1F39D49}" srcOrd="0" destOrd="0" presId="urn:microsoft.com/office/officeart/2005/8/layout/cycle6"/>
    <dgm:cxn modelId="{95E3877A-1AE4-45AC-B4E8-C44EE42E5621}" type="presOf" srcId="{9B2FD95A-3B6C-403B-B5C1-26EB740A5401}" destId="{8C0719B2-72E0-43E9-A061-92BC1ED08460}" srcOrd="0" destOrd="0" presId="urn:microsoft.com/office/officeart/2005/8/layout/cycle6"/>
    <dgm:cxn modelId="{AC9DAB7B-7A27-473B-AC44-6E67BFB7D85D}" srcId="{F4E235DE-CAE8-42B2-859B-2599B6588D78}" destId="{4D607EFD-90EA-458F-8F2C-61BD9EDE00B5}" srcOrd="2" destOrd="0" parTransId="{E4C69A97-F276-4130-A46D-273443EEAC1F}" sibTransId="{9B2FD95A-3B6C-403B-B5C1-26EB740A5401}"/>
    <dgm:cxn modelId="{923EEF8E-BE22-42A9-984D-C48A7405B38D}" type="presOf" srcId="{35535610-6A41-44D4-8546-DFDD09741D1E}" destId="{A1B3FBC2-14D6-4237-80DF-8783BE93EC34}" srcOrd="0" destOrd="0" presId="urn:microsoft.com/office/officeart/2005/8/layout/cycle6"/>
    <dgm:cxn modelId="{6A1D5990-733D-4654-ADC7-E1E288B786EF}" srcId="{F4E235DE-CAE8-42B2-859B-2599B6588D78}" destId="{04B0475C-57E3-4267-AA59-3787EA3AACC2}" srcOrd="1" destOrd="0" parTransId="{56471126-2810-4D49-8CA6-A99A2ED3FB21}" sibTransId="{ADECB580-7F76-40C0-9EBB-7062F08DF326}"/>
    <dgm:cxn modelId="{F99990A7-9E5A-4BEE-9858-1B8CB51209A2}" type="presOf" srcId="{94B35E9A-647F-4712-ADF6-CB327403A620}" destId="{4CAB8D2C-8F78-454C-B0AF-2C9C8408BF6B}" srcOrd="0" destOrd="0" presId="urn:microsoft.com/office/officeart/2005/8/layout/cycle6"/>
    <dgm:cxn modelId="{E0B30EFC-49D7-4303-8ACC-9331EE6EF618}" type="presOf" srcId="{04B0475C-57E3-4267-AA59-3787EA3AACC2}" destId="{9B99A576-63FA-4F14-9B81-036315B14253}" srcOrd="0" destOrd="0" presId="urn:microsoft.com/office/officeart/2005/8/layout/cycle6"/>
    <dgm:cxn modelId="{8571F9FD-4EA8-4C86-9DF1-7C52FDF35450}" srcId="{F4E235DE-CAE8-42B2-859B-2599B6588D78}" destId="{A91E08E1-D2FA-4B7F-9116-5460B9FD7898}" srcOrd="0" destOrd="0" parTransId="{0D592D11-67A8-4CC7-A0AB-DA0D6015B633}" sibTransId="{35535610-6A41-44D4-8546-DFDD09741D1E}"/>
    <dgm:cxn modelId="{8DA57EB4-22E9-45F9-837B-6E332712D10B}" type="presParOf" srcId="{9FFC3531-14F5-4B1A-87DE-1BDEF03699DC}" destId="{124B8216-C563-4D34-96F9-D8D5CF20987A}" srcOrd="0" destOrd="0" presId="urn:microsoft.com/office/officeart/2005/8/layout/cycle6"/>
    <dgm:cxn modelId="{E98AC942-39AE-4E15-A250-CDFC57581676}" type="presParOf" srcId="{9FFC3531-14F5-4B1A-87DE-1BDEF03699DC}" destId="{50CC5DE3-FCF7-4BAE-86DD-BF7C7CD026A2}" srcOrd="1" destOrd="0" presId="urn:microsoft.com/office/officeart/2005/8/layout/cycle6"/>
    <dgm:cxn modelId="{8B873089-C924-4AC4-9B30-7B971F7C563E}" type="presParOf" srcId="{9FFC3531-14F5-4B1A-87DE-1BDEF03699DC}" destId="{A1B3FBC2-14D6-4237-80DF-8783BE93EC34}" srcOrd="2" destOrd="0" presId="urn:microsoft.com/office/officeart/2005/8/layout/cycle6"/>
    <dgm:cxn modelId="{AEBC5AC8-1224-44C7-B74C-0721354FD889}" type="presParOf" srcId="{9FFC3531-14F5-4B1A-87DE-1BDEF03699DC}" destId="{9B99A576-63FA-4F14-9B81-036315B14253}" srcOrd="3" destOrd="0" presId="urn:microsoft.com/office/officeart/2005/8/layout/cycle6"/>
    <dgm:cxn modelId="{3A35D2CF-00EB-45DE-90DA-2774410218D9}" type="presParOf" srcId="{9FFC3531-14F5-4B1A-87DE-1BDEF03699DC}" destId="{5EC51EE9-27B2-4659-A4C6-A264281742FE}" srcOrd="4" destOrd="0" presId="urn:microsoft.com/office/officeart/2005/8/layout/cycle6"/>
    <dgm:cxn modelId="{15FD114D-B42B-4338-8863-A3D83C691B23}" type="presParOf" srcId="{9FFC3531-14F5-4B1A-87DE-1BDEF03699DC}" destId="{117089C2-27C2-4821-A14F-6E81CB1791BF}" srcOrd="5" destOrd="0" presId="urn:microsoft.com/office/officeart/2005/8/layout/cycle6"/>
    <dgm:cxn modelId="{AE4DE60A-C070-45A4-A0ED-2FAF53AC5622}" type="presParOf" srcId="{9FFC3531-14F5-4B1A-87DE-1BDEF03699DC}" destId="{7AAE7542-E322-40FB-8E44-51CD5AEE9847}" srcOrd="6" destOrd="0" presId="urn:microsoft.com/office/officeart/2005/8/layout/cycle6"/>
    <dgm:cxn modelId="{50879D43-04CB-4632-8A32-1AFFD42F945B}" type="presParOf" srcId="{9FFC3531-14F5-4B1A-87DE-1BDEF03699DC}" destId="{7F92A9D4-C989-4AD8-A3DF-119AD67615C6}" srcOrd="7" destOrd="0" presId="urn:microsoft.com/office/officeart/2005/8/layout/cycle6"/>
    <dgm:cxn modelId="{DA7A52EF-4CF2-4A2B-B8EC-9EB592DB79D3}" type="presParOf" srcId="{9FFC3531-14F5-4B1A-87DE-1BDEF03699DC}" destId="{8C0719B2-72E0-43E9-A061-92BC1ED08460}" srcOrd="8" destOrd="0" presId="urn:microsoft.com/office/officeart/2005/8/layout/cycle6"/>
    <dgm:cxn modelId="{2243BBBA-1508-4409-A30E-CFCCEF308C72}" type="presParOf" srcId="{9FFC3531-14F5-4B1A-87DE-1BDEF03699DC}" destId="{39C28F11-6138-4056-B3AB-9DE5C1F39D49}" srcOrd="9" destOrd="0" presId="urn:microsoft.com/office/officeart/2005/8/layout/cycle6"/>
    <dgm:cxn modelId="{FAAD76AD-ACE8-403D-8392-E1B603022191}" type="presParOf" srcId="{9FFC3531-14F5-4B1A-87DE-1BDEF03699DC}" destId="{5D437BD1-C509-4991-941B-E65F1B95B50C}" srcOrd="10" destOrd="0" presId="urn:microsoft.com/office/officeart/2005/8/layout/cycle6"/>
    <dgm:cxn modelId="{4D33AE2A-4EEB-4275-9027-ADE195B6FD2A}" type="presParOf" srcId="{9FFC3531-14F5-4B1A-87DE-1BDEF03699DC}" destId="{4CAB8D2C-8F78-454C-B0AF-2C9C8408BF6B}" srcOrd="11"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398586-C1BA-4C91-AE86-5C7932E9E791}"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n-CA"/>
        </a:p>
      </dgm:t>
    </dgm:pt>
    <dgm:pt modelId="{57B162C1-F134-476C-85A6-43B4FD6C556F}">
      <dgm:prSet phldrT="[Text]" custT="1"/>
      <dgm:spPr/>
      <dgm:t>
        <a:bodyPr/>
        <a:lstStyle/>
        <a:p>
          <a:r>
            <a:rPr lang="en-CA" sz="1200" b="1" dirty="0"/>
            <a:t>Hiring New Employees</a:t>
          </a:r>
        </a:p>
      </dgm:t>
    </dgm:pt>
    <dgm:pt modelId="{A5856C5A-6DDC-4FED-8805-1AD09DDCF6D3}" type="parTrans" cxnId="{06CCCAAD-F4DA-4FF2-A272-FF981ED63F65}">
      <dgm:prSet/>
      <dgm:spPr/>
      <dgm:t>
        <a:bodyPr/>
        <a:lstStyle/>
        <a:p>
          <a:endParaRPr lang="en-CA" sz="2800" b="1"/>
        </a:p>
      </dgm:t>
    </dgm:pt>
    <dgm:pt modelId="{08A50400-EACE-442F-9FA0-3F3FD7FB9785}" type="sibTrans" cxnId="{06CCCAAD-F4DA-4FF2-A272-FF981ED63F65}">
      <dgm:prSet/>
      <dgm:spPr/>
      <dgm:t>
        <a:bodyPr/>
        <a:lstStyle/>
        <a:p>
          <a:endParaRPr lang="en-CA" sz="2800" b="1"/>
        </a:p>
      </dgm:t>
    </dgm:pt>
    <dgm:pt modelId="{D4E0BF3A-B794-4716-9ADB-AA1FB639AA94}">
      <dgm:prSet custT="1"/>
      <dgm:spPr/>
      <dgm:t>
        <a:bodyPr/>
        <a:lstStyle/>
        <a:p>
          <a:r>
            <a:rPr lang="en-CA" sz="1200" b="1" dirty="0"/>
            <a:t>Contract Work</a:t>
          </a:r>
        </a:p>
      </dgm:t>
    </dgm:pt>
    <dgm:pt modelId="{D8A9E4E4-4D4F-463C-8CFF-B39309069240}" type="parTrans" cxnId="{91E72191-9A09-49B3-8BCC-34715E4E2121}">
      <dgm:prSet/>
      <dgm:spPr/>
      <dgm:t>
        <a:bodyPr/>
        <a:lstStyle/>
        <a:p>
          <a:endParaRPr lang="en-CA" sz="2800" b="1"/>
        </a:p>
      </dgm:t>
    </dgm:pt>
    <dgm:pt modelId="{7D98768D-D79F-41E6-9FA9-A60DB7D31D06}" type="sibTrans" cxnId="{91E72191-9A09-49B3-8BCC-34715E4E2121}">
      <dgm:prSet/>
      <dgm:spPr/>
      <dgm:t>
        <a:bodyPr/>
        <a:lstStyle/>
        <a:p>
          <a:endParaRPr lang="en-CA" sz="2800" b="1"/>
        </a:p>
      </dgm:t>
    </dgm:pt>
    <dgm:pt modelId="{64630583-BB88-4564-B59C-2E42C5D0B0C7}">
      <dgm:prSet custT="1"/>
      <dgm:spPr/>
      <dgm:t>
        <a:bodyPr/>
        <a:lstStyle/>
        <a:p>
          <a:r>
            <a:rPr lang="en-CA" sz="1200" b="1" dirty="0"/>
            <a:t>Outsourcing</a:t>
          </a:r>
        </a:p>
      </dgm:t>
    </dgm:pt>
    <dgm:pt modelId="{94E7CDD4-6E70-4AA5-962D-53224E8CB721}" type="parTrans" cxnId="{F8C0066E-D0A3-42C2-B996-4BB215872BBE}">
      <dgm:prSet/>
      <dgm:spPr/>
      <dgm:t>
        <a:bodyPr/>
        <a:lstStyle/>
        <a:p>
          <a:endParaRPr lang="en-CA" sz="2800" b="1"/>
        </a:p>
      </dgm:t>
    </dgm:pt>
    <dgm:pt modelId="{0DE21649-660A-4B62-915A-652F39733018}" type="sibTrans" cxnId="{F8C0066E-D0A3-42C2-B996-4BB215872BBE}">
      <dgm:prSet/>
      <dgm:spPr/>
      <dgm:t>
        <a:bodyPr/>
        <a:lstStyle/>
        <a:p>
          <a:endParaRPr lang="en-CA" sz="2800" b="1"/>
        </a:p>
      </dgm:t>
    </dgm:pt>
    <dgm:pt modelId="{549F0677-F538-4761-822B-47CDB18D7F81}">
      <dgm:prSet custT="1"/>
      <dgm:spPr/>
      <dgm:t>
        <a:bodyPr/>
        <a:lstStyle/>
        <a:p>
          <a:r>
            <a:rPr lang="en-CA" sz="1200" b="1" dirty="0"/>
            <a:t>Crowd-sourcing</a:t>
          </a:r>
        </a:p>
      </dgm:t>
    </dgm:pt>
    <dgm:pt modelId="{0784AD67-8170-4835-AEDA-9D464B09C3D5}" type="parTrans" cxnId="{4C936ABC-8D2E-4189-A81E-B9C43A70236B}">
      <dgm:prSet/>
      <dgm:spPr/>
      <dgm:t>
        <a:bodyPr/>
        <a:lstStyle/>
        <a:p>
          <a:endParaRPr lang="en-CA" sz="2800" b="1"/>
        </a:p>
      </dgm:t>
    </dgm:pt>
    <dgm:pt modelId="{5472F1E8-D2CB-4AC0-B7FF-FA234A0FA140}" type="sibTrans" cxnId="{4C936ABC-8D2E-4189-A81E-B9C43A70236B}">
      <dgm:prSet/>
      <dgm:spPr/>
      <dgm:t>
        <a:bodyPr/>
        <a:lstStyle/>
        <a:p>
          <a:endParaRPr lang="en-CA" sz="2800" b="1"/>
        </a:p>
      </dgm:t>
    </dgm:pt>
    <dgm:pt modelId="{91FF8D96-30FE-4379-B814-72F0506F3C66}">
      <dgm:prSet custT="1"/>
      <dgm:spPr/>
      <dgm:t>
        <a:bodyPr/>
        <a:lstStyle/>
        <a:p>
          <a:r>
            <a:rPr lang="en-CA" sz="1200" b="1" dirty="0"/>
            <a:t>Overtime</a:t>
          </a:r>
        </a:p>
      </dgm:t>
    </dgm:pt>
    <dgm:pt modelId="{9DE25C19-9844-4E76-9EAC-9794C487151A}" type="parTrans" cxnId="{4F4AECEB-40AD-4372-AF6C-3287D15EF5B5}">
      <dgm:prSet/>
      <dgm:spPr/>
      <dgm:t>
        <a:bodyPr/>
        <a:lstStyle/>
        <a:p>
          <a:endParaRPr lang="en-CA" sz="2800" b="1"/>
        </a:p>
      </dgm:t>
    </dgm:pt>
    <dgm:pt modelId="{93006224-EEB6-40C9-8FDD-09729864AF2E}" type="sibTrans" cxnId="{4F4AECEB-40AD-4372-AF6C-3287D15EF5B5}">
      <dgm:prSet/>
      <dgm:spPr/>
      <dgm:t>
        <a:bodyPr/>
        <a:lstStyle/>
        <a:p>
          <a:endParaRPr lang="en-CA" sz="2800" b="1"/>
        </a:p>
      </dgm:t>
    </dgm:pt>
    <dgm:pt modelId="{E0DA740A-4F32-46B8-BF04-EC9899A4B9AA}" type="pres">
      <dgm:prSet presAssocID="{CF398586-C1BA-4C91-AE86-5C7932E9E791}" presName="Name0" presStyleCnt="0">
        <dgm:presLayoutVars>
          <dgm:chMax val="7"/>
          <dgm:chPref val="7"/>
          <dgm:dir/>
          <dgm:animLvl val="lvl"/>
        </dgm:presLayoutVars>
      </dgm:prSet>
      <dgm:spPr/>
    </dgm:pt>
    <dgm:pt modelId="{3C994330-2E1B-4058-B568-E265F80401E6}" type="pres">
      <dgm:prSet presAssocID="{57B162C1-F134-476C-85A6-43B4FD6C556F}" presName="Accent1" presStyleCnt="0"/>
      <dgm:spPr/>
    </dgm:pt>
    <dgm:pt modelId="{1FFF0193-24B0-4D82-B4DB-E4E1C9C8C781}" type="pres">
      <dgm:prSet presAssocID="{57B162C1-F134-476C-85A6-43B4FD6C556F}" presName="Accent" presStyleLbl="node1" presStyleIdx="0" presStyleCnt="5"/>
      <dgm:spPr/>
    </dgm:pt>
    <dgm:pt modelId="{48BD1828-A381-4BFF-AA8A-DFD2492C22D0}" type="pres">
      <dgm:prSet presAssocID="{57B162C1-F134-476C-85A6-43B4FD6C556F}" presName="Parent1" presStyleLbl="revTx" presStyleIdx="0" presStyleCnt="5">
        <dgm:presLayoutVars>
          <dgm:chMax val="1"/>
          <dgm:chPref val="1"/>
          <dgm:bulletEnabled val="1"/>
        </dgm:presLayoutVars>
      </dgm:prSet>
      <dgm:spPr/>
    </dgm:pt>
    <dgm:pt modelId="{BC737C9C-5876-46CB-A8D1-ECCB56F915D8}" type="pres">
      <dgm:prSet presAssocID="{D4E0BF3A-B794-4716-9ADB-AA1FB639AA94}" presName="Accent2" presStyleCnt="0"/>
      <dgm:spPr/>
    </dgm:pt>
    <dgm:pt modelId="{F9627620-A092-4BE0-8B98-E7ECC03442F6}" type="pres">
      <dgm:prSet presAssocID="{D4E0BF3A-B794-4716-9ADB-AA1FB639AA94}" presName="Accent" presStyleLbl="node1" presStyleIdx="1" presStyleCnt="5"/>
      <dgm:spPr/>
    </dgm:pt>
    <dgm:pt modelId="{26FFA6C6-1962-4B6C-89EE-D4A645F0138B}" type="pres">
      <dgm:prSet presAssocID="{D4E0BF3A-B794-4716-9ADB-AA1FB639AA94}" presName="Parent2" presStyleLbl="revTx" presStyleIdx="1" presStyleCnt="5">
        <dgm:presLayoutVars>
          <dgm:chMax val="1"/>
          <dgm:chPref val="1"/>
          <dgm:bulletEnabled val="1"/>
        </dgm:presLayoutVars>
      </dgm:prSet>
      <dgm:spPr/>
    </dgm:pt>
    <dgm:pt modelId="{B410ED0C-1A83-4048-B4FF-1E967951BA43}" type="pres">
      <dgm:prSet presAssocID="{64630583-BB88-4564-B59C-2E42C5D0B0C7}" presName="Accent3" presStyleCnt="0"/>
      <dgm:spPr/>
    </dgm:pt>
    <dgm:pt modelId="{E38796F2-4990-4CCD-B4BD-EBE6D2325BE4}" type="pres">
      <dgm:prSet presAssocID="{64630583-BB88-4564-B59C-2E42C5D0B0C7}" presName="Accent" presStyleLbl="node1" presStyleIdx="2" presStyleCnt="5"/>
      <dgm:spPr/>
    </dgm:pt>
    <dgm:pt modelId="{A08A8B0E-A7C5-43B3-925C-B9DEAE89677F}" type="pres">
      <dgm:prSet presAssocID="{64630583-BB88-4564-B59C-2E42C5D0B0C7}" presName="Parent3" presStyleLbl="revTx" presStyleIdx="2" presStyleCnt="5" custScaleX="142493">
        <dgm:presLayoutVars>
          <dgm:chMax val="1"/>
          <dgm:chPref val="1"/>
          <dgm:bulletEnabled val="1"/>
        </dgm:presLayoutVars>
      </dgm:prSet>
      <dgm:spPr/>
    </dgm:pt>
    <dgm:pt modelId="{5ACE0094-EECC-4C51-8C29-9A5CCFE5E93B}" type="pres">
      <dgm:prSet presAssocID="{549F0677-F538-4761-822B-47CDB18D7F81}" presName="Accent4" presStyleCnt="0"/>
      <dgm:spPr/>
    </dgm:pt>
    <dgm:pt modelId="{9493D910-084B-4961-9F9A-2580623EC9F8}" type="pres">
      <dgm:prSet presAssocID="{549F0677-F538-4761-822B-47CDB18D7F81}" presName="Accent" presStyleLbl="node1" presStyleIdx="3" presStyleCnt="5"/>
      <dgm:spPr/>
    </dgm:pt>
    <dgm:pt modelId="{21529C83-8A98-4112-ADA8-E7F991AC7AA2}" type="pres">
      <dgm:prSet presAssocID="{549F0677-F538-4761-822B-47CDB18D7F81}" presName="Parent4" presStyleLbl="revTx" presStyleIdx="3" presStyleCnt="5">
        <dgm:presLayoutVars>
          <dgm:chMax val="1"/>
          <dgm:chPref val="1"/>
          <dgm:bulletEnabled val="1"/>
        </dgm:presLayoutVars>
      </dgm:prSet>
      <dgm:spPr/>
    </dgm:pt>
    <dgm:pt modelId="{8B19B923-F036-43AA-B677-8556F8F287F8}" type="pres">
      <dgm:prSet presAssocID="{91FF8D96-30FE-4379-B814-72F0506F3C66}" presName="Accent5" presStyleCnt="0"/>
      <dgm:spPr/>
    </dgm:pt>
    <dgm:pt modelId="{6084C2BB-5429-4DD0-A161-0BF2B5411C96}" type="pres">
      <dgm:prSet presAssocID="{91FF8D96-30FE-4379-B814-72F0506F3C66}" presName="Accent" presStyleLbl="node1" presStyleIdx="4" presStyleCnt="5"/>
      <dgm:spPr/>
    </dgm:pt>
    <dgm:pt modelId="{1519BF16-3DD1-4642-AF28-35E57FEB0505}" type="pres">
      <dgm:prSet presAssocID="{91FF8D96-30FE-4379-B814-72F0506F3C66}" presName="Parent5" presStyleLbl="revTx" presStyleIdx="4" presStyleCnt="5">
        <dgm:presLayoutVars>
          <dgm:chMax val="1"/>
          <dgm:chPref val="1"/>
          <dgm:bulletEnabled val="1"/>
        </dgm:presLayoutVars>
      </dgm:prSet>
      <dgm:spPr/>
    </dgm:pt>
  </dgm:ptLst>
  <dgm:cxnLst>
    <dgm:cxn modelId="{1C53BA35-CBF6-45FF-AA82-708EC36A7E87}" type="presOf" srcId="{91FF8D96-30FE-4379-B814-72F0506F3C66}" destId="{1519BF16-3DD1-4642-AF28-35E57FEB0505}" srcOrd="0" destOrd="0" presId="urn:microsoft.com/office/officeart/2009/layout/CircleArrowProcess"/>
    <dgm:cxn modelId="{714E2C4C-ACDB-4D98-91AC-D49429D2BD3C}" type="presOf" srcId="{CF398586-C1BA-4C91-AE86-5C7932E9E791}" destId="{E0DA740A-4F32-46B8-BF04-EC9899A4B9AA}" srcOrd="0" destOrd="0" presId="urn:microsoft.com/office/officeart/2009/layout/CircleArrowProcess"/>
    <dgm:cxn modelId="{F8C0066E-D0A3-42C2-B996-4BB215872BBE}" srcId="{CF398586-C1BA-4C91-AE86-5C7932E9E791}" destId="{64630583-BB88-4564-B59C-2E42C5D0B0C7}" srcOrd="2" destOrd="0" parTransId="{94E7CDD4-6E70-4AA5-962D-53224E8CB721}" sibTransId="{0DE21649-660A-4B62-915A-652F39733018}"/>
    <dgm:cxn modelId="{C2D05251-6B12-46BE-B7FF-DDA3C06E55EB}" type="presOf" srcId="{D4E0BF3A-B794-4716-9ADB-AA1FB639AA94}" destId="{26FFA6C6-1962-4B6C-89EE-D4A645F0138B}" srcOrd="0" destOrd="0" presId="urn:microsoft.com/office/officeart/2009/layout/CircleArrowProcess"/>
    <dgm:cxn modelId="{91E72191-9A09-49B3-8BCC-34715E4E2121}" srcId="{CF398586-C1BA-4C91-AE86-5C7932E9E791}" destId="{D4E0BF3A-B794-4716-9ADB-AA1FB639AA94}" srcOrd="1" destOrd="0" parTransId="{D8A9E4E4-4D4F-463C-8CFF-B39309069240}" sibTransId="{7D98768D-D79F-41E6-9FA9-A60DB7D31D06}"/>
    <dgm:cxn modelId="{06CCCAAD-F4DA-4FF2-A272-FF981ED63F65}" srcId="{CF398586-C1BA-4C91-AE86-5C7932E9E791}" destId="{57B162C1-F134-476C-85A6-43B4FD6C556F}" srcOrd="0" destOrd="0" parTransId="{A5856C5A-6DDC-4FED-8805-1AD09DDCF6D3}" sibTransId="{08A50400-EACE-442F-9FA0-3F3FD7FB9785}"/>
    <dgm:cxn modelId="{4C936ABC-8D2E-4189-A81E-B9C43A70236B}" srcId="{CF398586-C1BA-4C91-AE86-5C7932E9E791}" destId="{549F0677-F538-4761-822B-47CDB18D7F81}" srcOrd="3" destOrd="0" parTransId="{0784AD67-8170-4835-AEDA-9D464B09C3D5}" sibTransId="{5472F1E8-D2CB-4AC0-B7FF-FA234A0FA140}"/>
    <dgm:cxn modelId="{1CBB57CB-7E58-4BD9-AF17-A14377D5A8C1}" type="presOf" srcId="{549F0677-F538-4761-822B-47CDB18D7F81}" destId="{21529C83-8A98-4112-ADA8-E7F991AC7AA2}" srcOrd="0" destOrd="0" presId="urn:microsoft.com/office/officeart/2009/layout/CircleArrowProcess"/>
    <dgm:cxn modelId="{4F4AECEB-40AD-4372-AF6C-3287D15EF5B5}" srcId="{CF398586-C1BA-4C91-AE86-5C7932E9E791}" destId="{91FF8D96-30FE-4379-B814-72F0506F3C66}" srcOrd="4" destOrd="0" parTransId="{9DE25C19-9844-4E76-9EAC-9794C487151A}" sibTransId="{93006224-EEB6-40C9-8FDD-09729864AF2E}"/>
    <dgm:cxn modelId="{179E5FF6-8888-440D-9D31-0DDBDEEAEF1C}" type="presOf" srcId="{57B162C1-F134-476C-85A6-43B4FD6C556F}" destId="{48BD1828-A381-4BFF-AA8A-DFD2492C22D0}" srcOrd="0" destOrd="0" presId="urn:microsoft.com/office/officeart/2009/layout/CircleArrowProcess"/>
    <dgm:cxn modelId="{39871AFB-47A3-4EA2-8389-BCEB9FA61215}" type="presOf" srcId="{64630583-BB88-4564-B59C-2E42C5D0B0C7}" destId="{A08A8B0E-A7C5-43B3-925C-B9DEAE89677F}" srcOrd="0" destOrd="0" presId="urn:microsoft.com/office/officeart/2009/layout/CircleArrowProcess"/>
    <dgm:cxn modelId="{A7F07429-4B65-49E9-9110-2E272E1C615B}" type="presParOf" srcId="{E0DA740A-4F32-46B8-BF04-EC9899A4B9AA}" destId="{3C994330-2E1B-4058-B568-E265F80401E6}" srcOrd="0" destOrd="0" presId="urn:microsoft.com/office/officeart/2009/layout/CircleArrowProcess"/>
    <dgm:cxn modelId="{3C5B2831-4243-4F3F-9449-7612A0EA960F}" type="presParOf" srcId="{3C994330-2E1B-4058-B568-E265F80401E6}" destId="{1FFF0193-24B0-4D82-B4DB-E4E1C9C8C781}" srcOrd="0" destOrd="0" presId="urn:microsoft.com/office/officeart/2009/layout/CircleArrowProcess"/>
    <dgm:cxn modelId="{1C6F7419-708C-422B-84CE-BD1E2E390B58}" type="presParOf" srcId="{E0DA740A-4F32-46B8-BF04-EC9899A4B9AA}" destId="{48BD1828-A381-4BFF-AA8A-DFD2492C22D0}" srcOrd="1" destOrd="0" presId="urn:microsoft.com/office/officeart/2009/layout/CircleArrowProcess"/>
    <dgm:cxn modelId="{B594A950-E40D-4DF1-92BD-1D5F3435D7EE}" type="presParOf" srcId="{E0DA740A-4F32-46B8-BF04-EC9899A4B9AA}" destId="{BC737C9C-5876-46CB-A8D1-ECCB56F915D8}" srcOrd="2" destOrd="0" presId="urn:microsoft.com/office/officeart/2009/layout/CircleArrowProcess"/>
    <dgm:cxn modelId="{E372314B-C06C-4437-980F-BF63820D34E0}" type="presParOf" srcId="{BC737C9C-5876-46CB-A8D1-ECCB56F915D8}" destId="{F9627620-A092-4BE0-8B98-E7ECC03442F6}" srcOrd="0" destOrd="0" presId="urn:microsoft.com/office/officeart/2009/layout/CircleArrowProcess"/>
    <dgm:cxn modelId="{1B193556-E6BF-4F6A-8F64-8F647777C148}" type="presParOf" srcId="{E0DA740A-4F32-46B8-BF04-EC9899A4B9AA}" destId="{26FFA6C6-1962-4B6C-89EE-D4A645F0138B}" srcOrd="3" destOrd="0" presId="urn:microsoft.com/office/officeart/2009/layout/CircleArrowProcess"/>
    <dgm:cxn modelId="{12359E27-1FA8-49E9-8805-5CFDF87A223C}" type="presParOf" srcId="{E0DA740A-4F32-46B8-BF04-EC9899A4B9AA}" destId="{B410ED0C-1A83-4048-B4FF-1E967951BA43}" srcOrd="4" destOrd="0" presId="urn:microsoft.com/office/officeart/2009/layout/CircleArrowProcess"/>
    <dgm:cxn modelId="{31FC2471-A639-43E7-9600-099BBC610B18}" type="presParOf" srcId="{B410ED0C-1A83-4048-B4FF-1E967951BA43}" destId="{E38796F2-4990-4CCD-B4BD-EBE6D2325BE4}" srcOrd="0" destOrd="0" presId="urn:microsoft.com/office/officeart/2009/layout/CircleArrowProcess"/>
    <dgm:cxn modelId="{6FCACAA6-E629-49B4-8F2B-41B09BAA784A}" type="presParOf" srcId="{E0DA740A-4F32-46B8-BF04-EC9899A4B9AA}" destId="{A08A8B0E-A7C5-43B3-925C-B9DEAE89677F}" srcOrd="5" destOrd="0" presId="urn:microsoft.com/office/officeart/2009/layout/CircleArrowProcess"/>
    <dgm:cxn modelId="{666CA72B-A345-469E-8777-91EA6F03D34B}" type="presParOf" srcId="{E0DA740A-4F32-46B8-BF04-EC9899A4B9AA}" destId="{5ACE0094-EECC-4C51-8C29-9A5CCFE5E93B}" srcOrd="6" destOrd="0" presId="urn:microsoft.com/office/officeart/2009/layout/CircleArrowProcess"/>
    <dgm:cxn modelId="{BC2910AB-7EFC-439E-95D4-DB66E607EC91}" type="presParOf" srcId="{5ACE0094-EECC-4C51-8C29-9A5CCFE5E93B}" destId="{9493D910-084B-4961-9F9A-2580623EC9F8}" srcOrd="0" destOrd="0" presId="urn:microsoft.com/office/officeart/2009/layout/CircleArrowProcess"/>
    <dgm:cxn modelId="{50056E24-278A-4676-9912-80A7BF78FF2B}" type="presParOf" srcId="{E0DA740A-4F32-46B8-BF04-EC9899A4B9AA}" destId="{21529C83-8A98-4112-ADA8-E7F991AC7AA2}" srcOrd="7" destOrd="0" presId="urn:microsoft.com/office/officeart/2009/layout/CircleArrowProcess"/>
    <dgm:cxn modelId="{139A3AB5-7E02-4EEB-A5AE-C04BAD070248}" type="presParOf" srcId="{E0DA740A-4F32-46B8-BF04-EC9899A4B9AA}" destId="{8B19B923-F036-43AA-B677-8556F8F287F8}" srcOrd="8" destOrd="0" presId="urn:microsoft.com/office/officeart/2009/layout/CircleArrowProcess"/>
    <dgm:cxn modelId="{A23DE0E4-8755-4803-800D-A4D3B84C9AC9}" type="presParOf" srcId="{8B19B923-F036-43AA-B677-8556F8F287F8}" destId="{6084C2BB-5429-4DD0-A161-0BF2B5411C96}" srcOrd="0" destOrd="0" presId="urn:microsoft.com/office/officeart/2009/layout/CircleArrowProcess"/>
    <dgm:cxn modelId="{D8D13F35-DF59-4560-99BC-31C9182A238D}" type="presParOf" srcId="{E0DA740A-4F32-46B8-BF04-EC9899A4B9AA}" destId="{1519BF16-3DD1-4642-AF28-35E57FEB0505}"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40843-6CC2-4643-B15C-0AA0CF83030B}">
      <dsp:nvSpPr>
        <dsp:cNvPr id="0" name=""/>
        <dsp:cNvSpPr/>
      </dsp:nvSpPr>
      <dsp:spPr>
        <a:xfrm>
          <a:off x="1609053" y="1788"/>
          <a:ext cx="1042192" cy="677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t>Leaves without pay</a:t>
          </a:r>
        </a:p>
      </dsp:txBody>
      <dsp:txXfrm>
        <a:off x="1642122" y="34857"/>
        <a:ext cx="976054" cy="611287"/>
      </dsp:txXfrm>
    </dsp:sp>
    <dsp:sp modelId="{E66FC3CA-8453-4128-B194-40BDEF321887}">
      <dsp:nvSpPr>
        <dsp:cNvPr id="0" name=""/>
        <dsp:cNvSpPr/>
      </dsp:nvSpPr>
      <dsp:spPr>
        <a:xfrm>
          <a:off x="777738" y="340500"/>
          <a:ext cx="2704822" cy="2704822"/>
        </a:xfrm>
        <a:custGeom>
          <a:avLst/>
          <a:gdLst/>
          <a:ahLst/>
          <a:cxnLst/>
          <a:rect l="0" t="0" r="0" b="0"/>
          <a:pathLst>
            <a:path>
              <a:moveTo>
                <a:pt x="1880654" y="107431"/>
              </a:moveTo>
              <a:arcTo wR="1352411" hR="1352411" stAng="17579486" swAng="19596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E1DDA5-6759-4150-9574-7CAE4A9BA0B3}">
      <dsp:nvSpPr>
        <dsp:cNvPr id="0" name=""/>
        <dsp:cNvSpPr/>
      </dsp:nvSpPr>
      <dsp:spPr>
        <a:xfrm>
          <a:off x="2895273" y="936281"/>
          <a:ext cx="1042192" cy="677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a:t>Incentives to Leave</a:t>
          </a:r>
        </a:p>
      </dsp:txBody>
      <dsp:txXfrm>
        <a:off x="2928342" y="969350"/>
        <a:ext cx="976054" cy="611287"/>
      </dsp:txXfrm>
    </dsp:sp>
    <dsp:sp modelId="{0372CA52-67CA-45DB-A4BD-8BB04D7F4CB7}">
      <dsp:nvSpPr>
        <dsp:cNvPr id="0" name=""/>
        <dsp:cNvSpPr/>
      </dsp:nvSpPr>
      <dsp:spPr>
        <a:xfrm>
          <a:off x="777738" y="340500"/>
          <a:ext cx="2704822" cy="2704822"/>
        </a:xfrm>
        <a:custGeom>
          <a:avLst/>
          <a:gdLst/>
          <a:ahLst/>
          <a:cxnLst/>
          <a:rect l="0" t="0" r="0" b="0"/>
          <a:pathLst>
            <a:path>
              <a:moveTo>
                <a:pt x="2702980" y="1281845"/>
              </a:moveTo>
              <a:arcTo wR="1352411" hR="1352411" stAng="21420544" swAng="219486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AB8F55-325F-497D-9FC7-1B5E1946B792}">
      <dsp:nvSpPr>
        <dsp:cNvPr id="0" name=""/>
        <dsp:cNvSpPr/>
      </dsp:nvSpPr>
      <dsp:spPr>
        <a:xfrm>
          <a:off x="2403981" y="2448323"/>
          <a:ext cx="1042192" cy="677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t>Termination</a:t>
          </a:r>
        </a:p>
      </dsp:txBody>
      <dsp:txXfrm>
        <a:off x="2437050" y="2481392"/>
        <a:ext cx="976054" cy="611287"/>
      </dsp:txXfrm>
    </dsp:sp>
    <dsp:sp modelId="{4C3F7E61-1195-4A0A-B99A-60E0E78AA814}">
      <dsp:nvSpPr>
        <dsp:cNvPr id="0" name=""/>
        <dsp:cNvSpPr/>
      </dsp:nvSpPr>
      <dsp:spPr>
        <a:xfrm>
          <a:off x="777738" y="340500"/>
          <a:ext cx="2704822" cy="2704822"/>
        </a:xfrm>
        <a:custGeom>
          <a:avLst/>
          <a:gdLst/>
          <a:ahLst/>
          <a:cxnLst/>
          <a:rect l="0" t="0" r="0" b="0"/>
          <a:pathLst>
            <a:path>
              <a:moveTo>
                <a:pt x="1620877" y="2677908"/>
              </a:moveTo>
              <a:arcTo wR="1352411" hR="1352411" stAng="4713013" swAng="13739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D265E5-994E-449B-BD65-11E827695F69}">
      <dsp:nvSpPr>
        <dsp:cNvPr id="0" name=""/>
        <dsp:cNvSpPr/>
      </dsp:nvSpPr>
      <dsp:spPr>
        <a:xfrm>
          <a:off x="814126" y="2448323"/>
          <a:ext cx="1042192" cy="677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a:t>Layoff</a:t>
          </a:r>
        </a:p>
      </dsp:txBody>
      <dsp:txXfrm>
        <a:off x="847195" y="2481392"/>
        <a:ext cx="976054" cy="611287"/>
      </dsp:txXfrm>
    </dsp:sp>
    <dsp:sp modelId="{4528C365-DFFB-4016-B04A-2D486A6B7024}">
      <dsp:nvSpPr>
        <dsp:cNvPr id="0" name=""/>
        <dsp:cNvSpPr/>
      </dsp:nvSpPr>
      <dsp:spPr>
        <a:xfrm>
          <a:off x="777738" y="340500"/>
          <a:ext cx="2704822" cy="2704822"/>
        </a:xfrm>
        <a:custGeom>
          <a:avLst/>
          <a:gdLst/>
          <a:ahLst/>
          <a:cxnLst/>
          <a:rect l="0" t="0" r="0" b="0"/>
          <a:pathLst>
            <a:path>
              <a:moveTo>
                <a:pt x="225830" y="2100630"/>
              </a:moveTo>
              <a:arcTo wR="1352411" hR="1352411" stAng="8784593" swAng="219486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8811D2-4C93-4DD1-84BF-730B6B29AD8F}">
      <dsp:nvSpPr>
        <dsp:cNvPr id="0" name=""/>
        <dsp:cNvSpPr/>
      </dsp:nvSpPr>
      <dsp:spPr>
        <a:xfrm>
          <a:off x="322834" y="936281"/>
          <a:ext cx="1042192" cy="677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a:t>Attrition</a:t>
          </a:r>
        </a:p>
      </dsp:txBody>
      <dsp:txXfrm>
        <a:off x="355903" y="969350"/>
        <a:ext cx="976054" cy="611287"/>
      </dsp:txXfrm>
    </dsp:sp>
    <dsp:sp modelId="{1E745217-77B8-4092-90C5-F2C77A521B3D}">
      <dsp:nvSpPr>
        <dsp:cNvPr id="0" name=""/>
        <dsp:cNvSpPr/>
      </dsp:nvSpPr>
      <dsp:spPr>
        <a:xfrm>
          <a:off x="777738" y="340500"/>
          <a:ext cx="2704822" cy="2704822"/>
        </a:xfrm>
        <a:custGeom>
          <a:avLst/>
          <a:gdLst/>
          <a:ahLst/>
          <a:cxnLst/>
          <a:rect l="0" t="0" r="0" b="0"/>
          <a:pathLst>
            <a:path>
              <a:moveTo>
                <a:pt x="235818" y="589366"/>
              </a:moveTo>
              <a:arcTo wR="1352411" hR="1352411" stAng="12860851" swAng="19596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B8216-C563-4D34-96F9-D8D5CF20987A}">
      <dsp:nvSpPr>
        <dsp:cNvPr id="0" name=""/>
        <dsp:cNvSpPr/>
      </dsp:nvSpPr>
      <dsp:spPr>
        <a:xfrm>
          <a:off x="1667588" y="502"/>
          <a:ext cx="1206340" cy="7841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i="0" kern="1200" dirty="0"/>
            <a:t>Hiring Freeze</a:t>
          </a:r>
        </a:p>
      </dsp:txBody>
      <dsp:txXfrm>
        <a:off x="1705866" y="38780"/>
        <a:ext cx="1129784" cy="707565"/>
      </dsp:txXfrm>
    </dsp:sp>
    <dsp:sp modelId="{A1B3FBC2-14D6-4237-80DF-8783BE93EC34}">
      <dsp:nvSpPr>
        <dsp:cNvPr id="0" name=""/>
        <dsp:cNvSpPr/>
      </dsp:nvSpPr>
      <dsp:spPr>
        <a:xfrm>
          <a:off x="974752" y="392563"/>
          <a:ext cx="2592012" cy="2592012"/>
        </a:xfrm>
        <a:custGeom>
          <a:avLst/>
          <a:gdLst/>
          <a:ahLst/>
          <a:cxnLst/>
          <a:rect l="0" t="0" r="0" b="0"/>
          <a:pathLst>
            <a:path>
              <a:moveTo>
                <a:pt x="1907874" y="153531"/>
              </a:moveTo>
              <a:arcTo wR="1296006" hR="1296006" stAng="17890314" swAng="262704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99A576-63FA-4F14-9B81-036315B14253}">
      <dsp:nvSpPr>
        <dsp:cNvPr id="0" name=""/>
        <dsp:cNvSpPr/>
      </dsp:nvSpPr>
      <dsp:spPr>
        <a:xfrm>
          <a:off x="2963594" y="1296509"/>
          <a:ext cx="1206340" cy="784121"/>
        </a:xfrm>
        <a:prstGeom prst="roundRect">
          <a:avLst/>
        </a:prstGeom>
        <a:solidFill>
          <a:schemeClr val="accent3">
            <a:hueOff val="-4211"/>
            <a:satOff val="733"/>
            <a:lumOff val="44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i="0" kern="1200"/>
            <a:t>Job Sharing</a:t>
          </a:r>
        </a:p>
      </dsp:txBody>
      <dsp:txXfrm>
        <a:off x="3001872" y="1334787"/>
        <a:ext cx="1129784" cy="707565"/>
      </dsp:txXfrm>
    </dsp:sp>
    <dsp:sp modelId="{117089C2-27C2-4821-A14F-6E81CB1791BF}">
      <dsp:nvSpPr>
        <dsp:cNvPr id="0" name=""/>
        <dsp:cNvSpPr/>
      </dsp:nvSpPr>
      <dsp:spPr>
        <a:xfrm>
          <a:off x="974752" y="392563"/>
          <a:ext cx="2592012" cy="2592012"/>
        </a:xfrm>
        <a:custGeom>
          <a:avLst/>
          <a:gdLst/>
          <a:ahLst/>
          <a:cxnLst/>
          <a:rect l="0" t="0" r="0" b="0"/>
          <a:pathLst>
            <a:path>
              <a:moveTo>
                <a:pt x="2528273" y="1697441"/>
              </a:moveTo>
              <a:arcTo wR="1296006" hR="1296006" stAng="1082641" swAng="2627045"/>
            </a:path>
          </a:pathLst>
        </a:custGeom>
        <a:noFill/>
        <a:ln w="9525" cap="flat" cmpd="sng" algn="ctr">
          <a:solidFill>
            <a:schemeClr val="accent3">
              <a:hueOff val="-4211"/>
              <a:satOff val="733"/>
              <a:lumOff val="4444"/>
              <a:alphaOff val="0"/>
            </a:schemeClr>
          </a:solidFill>
          <a:prstDash val="solid"/>
        </a:ln>
        <a:effectLst/>
      </dsp:spPr>
      <dsp:style>
        <a:lnRef idx="1">
          <a:scrgbClr r="0" g="0" b="0"/>
        </a:lnRef>
        <a:fillRef idx="0">
          <a:scrgbClr r="0" g="0" b="0"/>
        </a:fillRef>
        <a:effectRef idx="0">
          <a:scrgbClr r="0" g="0" b="0"/>
        </a:effectRef>
        <a:fontRef idx="minor"/>
      </dsp:style>
    </dsp:sp>
    <dsp:sp modelId="{7AAE7542-E322-40FB-8E44-51CD5AEE9847}">
      <dsp:nvSpPr>
        <dsp:cNvPr id="0" name=""/>
        <dsp:cNvSpPr/>
      </dsp:nvSpPr>
      <dsp:spPr>
        <a:xfrm>
          <a:off x="1667588" y="2592515"/>
          <a:ext cx="1206340" cy="784121"/>
        </a:xfrm>
        <a:prstGeom prst="roundRect">
          <a:avLst/>
        </a:prstGeom>
        <a:solidFill>
          <a:schemeClr val="accent3">
            <a:hueOff val="-8423"/>
            <a:satOff val="1465"/>
            <a:lumOff val="8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i="0" kern="1200"/>
            <a:t>Early Retirement</a:t>
          </a:r>
        </a:p>
      </dsp:txBody>
      <dsp:txXfrm>
        <a:off x="1705866" y="2630793"/>
        <a:ext cx="1129784" cy="707565"/>
      </dsp:txXfrm>
    </dsp:sp>
    <dsp:sp modelId="{8C0719B2-72E0-43E9-A061-92BC1ED08460}">
      <dsp:nvSpPr>
        <dsp:cNvPr id="0" name=""/>
        <dsp:cNvSpPr/>
      </dsp:nvSpPr>
      <dsp:spPr>
        <a:xfrm>
          <a:off x="974752" y="392563"/>
          <a:ext cx="2592012" cy="2592012"/>
        </a:xfrm>
        <a:custGeom>
          <a:avLst/>
          <a:gdLst/>
          <a:ahLst/>
          <a:cxnLst/>
          <a:rect l="0" t="0" r="0" b="0"/>
          <a:pathLst>
            <a:path>
              <a:moveTo>
                <a:pt x="684137" y="2438481"/>
              </a:moveTo>
              <a:arcTo wR="1296006" hR="1296006" stAng="7090314" swAng="2627045"/>
            </a:path>
          </a:pathLst>
        </a:custGeom>
        <a:noFill/>
        <a:ln w="9525" cap="flat" cmpd="sng" algn="ctr">
          <a:solidFill>
            <a:schemeClr val="accent3">
              <a:hueOff val="-8423"/>
              <a:satOff val="1465"/>
              <a:lumOff val="8889"/>
              <a:alphaOff val="0"/>
            </a:schemeClr>
          </a:solidFill>
          <a:prstDash val="solid"/>
        </a:ln>
        <a:effectLst/>
      </dsp:spPr>
      <dsp:style>
        <a:lnRef idx="1">
          <a:scrgbClr r="0" g="0" b="0"/>
        </a:lnRef>
        <a:fillRef idx="0">
          <a:scrgbClr r="0" g="0" b="0"/>
        </a:fillRef>
        <a:effectRef idx="0">
          <a:scrgbClr r="0" g="0" b="0"/>
        </a:effectRef>
        <a:fontRef idx="minor"/>
      </dsp:style>
    </dsp:sp>
    <dsp:sp modelId="{39C28F11-6138-4056-B3AB-9DE5C1F39D49}">
      <dsp:nvSpPr>
        <dsp:cNvPr id="0" name=""/>
        <dsp:cNvSpPr/>
      </dsp:nvSpPr>
      <dsp:spPr>
        <a:xfrm>
          <a:off x="371582" y="1296509"/>
          <a:ext cx="1206340" cy="784121"/>
        </a:xfrm>
        <a:prstGeom prst="roundRect">
          <a:avLst/>
        </a:prstGeom>
        <a:solidFill>
          <a:schemeClr val="accent3">
            <a:hueOff val="-12634"/>
            <a:satOff val="2198"/>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i="0" kern="1200"/>
            <a:t>Part-time employment</a:t>
          </a:r>
        </a:p>
      </dsp:txBody>
      <dsp:txXfrm>
        <a:off x="409860" y="1334787"/>
        <a:ext cx="1129784" cy="707565"/>
      </dsp:txXfrm>
    </dsp:sp>
    <dsp:sp modelId="{4CAB8D2C-8F78-454C-B0AF-2C9C8408BF6B}">
      <dsp:nvSpPr>
        <dsp:cNvPr id="0" name=""/>
        <dsp:cNvSpPr/>
      </dsp:nvSpPr>
      <dsp:spPr>
        <a:xfrm>
          <a:off x="974752" y="392563"/>
          <a:ext cx="2592012" cy="2592012"/>
        </a:xfrm>
        <a:custGeom>
          <a:avLst/>
          <a:gdLst/>
          <a:ahLst/>
          <a:cxnLst/>
          <a:rect l="0" t="0" r="0" b="0"/>
          <a:pathLst>
            <a:path>
              <a:moveTo>
                <a:pt x="63739" y="894571"/>
              </a:moveTo>
              <a:arcTo wR="1296006" hR="1296006" stAng="11882641" swAng="2627045"/>
            </a:path>
          </a:pathLst>
        </a:custGeom>
        <a:noFill/>
        <a:ln w="9525" cap="flat" cmpd="sng" algn="ctr">
          <a:solidFill>
            <a:schemeClr val="accent3">
              <a:hueOff val="-12634"/>
              <a:satOff val="2198"/>
              <a:lumOff val="1333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F0193-24B0-4D82-B4DB-E4E1C9C8C781}">
      <dsp:nvSpPr>
        <dsp:cNvPr id="0" name=""/>
        <dsp:cNvSpPr/>
      </dsp:nvSpPr>
      <dsp:spPr>
        <a:xfrm>
          <a:off x="3229737" y="0"/>
          <a:ext cx="1427579" cy="1427651"/>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BD1828-A381-4BFF-AA8A-DFD2492C22D0}">
      <dsp:nvSpPr>
        <dsp:cNvPr id="0" name=""/>
        <dsp:cNvSpPr/>
      </dsp:nvSpPr>
      <dsp:spPr>
        <a:xfrm>
          <a:off x="3544924" y="517051"/>
          <a:ext cx="796670" cy="398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CA" sz="1200" b="1" kern="1200" dirty="0"/>
            <a:t>Hiring New Employees</a:t>
          </a:r>
        </a:p>
      </dsp:txBody>
      <dsp:txXfrm>
        <a:off x="3544924" y="517051"/>
        <a:ext cx="796670" cy="398157"/>
      </dsp:txXfrm>
    </dsp:sp>
    <dsp:sp modelId="{F9627620-A092-4BE0-8B98-E7ECC03442F6}">
      <dsp:nvSpPr>
        <dsp:cNvPr id="0" name=""/>
        <dsp:cNvSpPr/>
      </dsp:nvSpPr>
      <dsp:spPr>
        <a:xfrm>
          <a:off x="2833143" y="820277"/>
          <a:ext cx="1427579" cy="1427651"/>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FFA6C6-1962-4B6C-89EE-D4A645F0138B}">
      <dsp:nvSpPr>
        <dsp:cNvPr id="0" name=""/>
        <dsp:cNvSpPr/>
      </dsp:nvSpPr>
      <dsp:spPr>
        <a:xfrm>
          <a:off x="3146723" y="1339171"/>
          <a:ext cx="796670" cy="398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CA" sz="1200" b="1" kern="1200" dirty="0"/>
            <a:t>Contract Work</a:t>
          </a:r>
        </a:p>
      </dsp:txBody>
      <dsp:txXfrm>
        <a:off x="3146723" y="1339171"/>
        <a:ext cx="796670" cy="398157"/>
      </dsp:txXfrm>
    </dsp:sp>
    <dsp:sp modelId="{E38796F2-4990-4CCD-B4BD-EBE6D2325BE4}">
      <dsp:nvSpPr>
        <dsp:cNvPr id="0" name=""/>
        <dsp:cNvSpPr/>
      </dsp:nvSpPr>
      <dsp:spPr>
        <a:xfrm>
          <a:off x="3229737" y="1644241"/>
          <a:ext cx="1427579" cy="1427651"/>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A8B0E-A7C5-43B3-925C-B9DEAE89677F}">
      <dsp:nvSpPr>
        <dsp:cNvPr id="0" name=""/>
        <dsp:cNvSpPr/>
      </dsp:nvSpPr>
      <dsp:spPr>
        <a:xfrm>
          <a:off x="3375659" y="2160831"/>
          <a:ext cx="1135199" cy="398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CA" sz="1200" b="1" kern="1200" dirty="0"/>
            <a:t>Outsourcing</a:t>
          </a:r>
        </a:p>
      </dsp:txBody>
      <dsp:txXfrm>
        <a:off x="3375659" y="2160831"/>
        <a:ext cx="1135199" cy="398157"/>
      </dsp:txXfrm>
    </dsp:sp>
    <dsp:sp modelId="{9493D910-084B-4961-9F9A-2580623EC9F8}">
      <dsp:nvSpPr>
        <dsp:cNvPr id="0" name=""/>
        <dsp:cNvSpPr/>
      </dsp:nvSpPr>
      <dsp:spPr>
        <a:xfrm>
          <a:off x="2833143" y="2465901"/>
          <a:ext cx="1427579" cy="1427651"/>
        </a:xfrm>
        <a:prstGeom prst="leftCircularArrow">
          <a:avLst>
            <a:gd name="adj1" fmla="val 10980"/>
            <a:gd name="adj2" fmla="val 1142322"/>
            <a:gd name="adj3" fmla="val 6300000"/>
            <a:gd name="adj4" fmla="val 18900000"/>
            <a:gd name="adj5" fmla="val 12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529C83-8A98-4112-ADA8-E7F991AC7AA2}">
      <dsp:nvSpPr>
        <dsp:cNvPr id="0" name=""/>
        <dsp:cNvSpPr/>
      </dsp:nvSpPr>
      <dsp:spPr>
        <a:xfrm>
          <a:off x="3146723" y="2982952"/>
          <a:ext cx="796670" cy="398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CA" sz="1200" b="1" kern="1200" dirty="0"/>
            <a:t>Crowd-sourcing</a:t>
          </a:r>
        </a:p>
      </dsp:txBody>
      <dsp:txXfrm>
        <a:off x="3146723" y="2982952"/>
        <a:ext cx="796670" cy="398157"/>
      </dsp:txXfrm>
    </dsp:sp>
    <dsp:sp modelId="{6084C2BB-5429-4DD0-A161-0BF2B5411C96}">
      <dsp:nvSpPr>
        <dsp:cNvPr id="0" name=""/>
        <dsp:cNvSpPr/>
      </dsp:nvSpPr>
      <dsp:spPr>
        <a:xfrm>
          <a:off x="3331229" y="3381109"/>
          <a:ext cx="1226470" cy="1227190"/>
        </a:xfrm>
        <a:prstGeom prst="blockArc">
          <a:avLst>
            <a:gd name="adj1" fmla="val 13500000"/>
            <a:gd name="adj2" fmla="val 10800000"/>
            <a:gd name="adj3" fmla="val 1274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9BF16-3DD1-4642-AF28-35E57FEB0505}">
      <dsp:nvSpPr>
        <dsp:cNvPr id="0" name=""/>
        <dsp:cNvSpPr/>
      </dsp:nvSpPr>
      <dsp:spPr>
        <a:xfrm>
          <a:off x="3544924" y="3805073"/>
          <a:ext cx="796670" cy="398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CA" sz="1200" b="1" kern="1200" dirty="0"/>
            <a:t>Overtime</a:t>
          </a:r>
        </a:p>
      </dsp:txBody>
      <dsp:txXfrm>
        <a:off x="3544924" y="3805073"/>
        <a:ext cx="796670" cy="39815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C35F6-07B2-4786-9BCE-0918D98AB6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AF6F9930-C20A-4FBF-AFA7-EB9C957674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6A135-D504-4D42-B894-C18A4A001A30}" type="datetimeFigureOut">
              <a:rPr lang="en-CA" smtClean="0"/>
              <a:t>2023-04-21</a:t>
            </a:fld>
            <a:endParaRPr lang="en-CA" dirty="0"/>
          </a:p>
        </p:txBody>
      </p:sp>
      <p:sp>
        <p:nvSpPr>
          <p:cNvPr id="4" name="Footer Placeholder 3">
            <a:extLst>
              <a:ext uri="{FF2B5EF4-FFF2-40B4-BE49-F238E27FC236}">
                <a16:creationId xmlns:a16="http://schemas.microsoft.com/office/drawing/2014/main" id="{F1181EF6-D81E-4A92-AF00-BE08E15BD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24CE2FB0-5C92-43F6-80A7-BE7F6266E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E7C48-A5A9-4A70-8C64-668C230C16E6}" type="slidenum">
              <a:rPr lang="en-CA" smtClean="0"/>
              <a:t>‹#›</a:t>
            </a:fld>
            <a:endParaRPr lang="en-CA" dirty="0"/>
          </a:p>
        </p:txBody>
      </p:sp>
    </p:spTree>
    <p:extLst>
      <p:ext uri="{BB962C8B-B14F-4D97-AF65-F5344CB8AC3E}">
        <p14:creationId xmlns:p14="http://schemas.microsoft.com/office/powerpoint/2010/main" val="360213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oolbox.com/hr/talent-management/articles/what-is-employee-experienc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93215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85293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CA" b="1" dirty="0">
                <a:latin typeface="+mn-lt"/>
              </a:rPr>
              <a:t>Organization - </a:t>
            </a:r>
            <a:r>
              <a:rPr lang="en-CA" dirty="0">
                <a:latin typeface="+mn-lt"/>
              </a:rPr>
              <a:t>An HRIS allows for information to be easily collected, tracked, updated, and searched.</a:t>
            </a:r>
          </a:p>
          <a:p>
            <a:pPr marL="457200" indent="-298450"/>
            <a:r>
              <a:rPr lang="en-CA" b="1" dirty="0">
                <a:latin typeface="+mn-lt"/>
              </a:rPr>
              <a:t>Compliance - </a:t>
            </a:r>
            <a:r>
              <a:rPr lang="en-CA" dirty="0">
                <a:latin typeface="+mn-lt"/>
              </a:rPr>
              <a:t>An HRIS will stay current on regulations impacting HR and adapt the software to make it easy for organizations to meet compliance requirements, if, for example, the government were to change.</a:t>
            </a:r>
          </a:p>
          <a:p>
            <a:pPr marL="457200" indent="-298450"/>
            <a:r>
              <a:rPr lang="en-CA" b="1" dirty="0">
                <a:latin typeface="+mn-lt"/>
              </a:rPr>
              <a:t>Time Savings - </a:t>
            </a:r>
            <a:r>
              <a:rPr lang="en-CA" dirty="0">
                <a:latin typeface="+mn-lt"/>
              </a:rPr>
              <a:t>Many HR processes are made quick and simple with an HRIS. For instance, employees can ask for time off using the mobile application, and the manager can approve it in seconds the same way.</a:t>
            </a:r>
          </a:p>
          <a:p>
            <a:pPr marL="457200" indent="-298450"/>
            <a:r>
              <a:rPr lang="en-CA" b="1" dirty="0">
                <a:latin typeface="+mn-lt"/>
              </a:rPr>
              <a:t>Employee Experience - </a:t>
            </a:r>
            <a:r>
              <a:rPr lang="en-CA" dirty="0">
                <a:latin typeface="+mn-lt"/>
              </a:rPr>
              <a:t>A HRIS can help improve employees’ perceptions of their organizations. Whether through a smooth and quick onboarding process, an app that allows employees to look up a </a:t>
            </a:r>
            <a:r>
              <a:rPr lang="en-CA" dirty="0" err="1">
                <a:latin typeface="+mn-lt"/>
              </a:rPr>
              <a:t>coworker’s</a:t>
            </a:r>
            <a:r>
              <a:rPr lang="en-CA" dirty="0">
                <a:latin typeface="+mn-lt"/>
              </a:rPr>
              <a:t> contact information, or the ability to update and request time off, a good HRIS can help employees have a better experience.</a:t>
            </a:r>
          </a:p>
          <a:p>
            <a:pPr marL="457200" indent="-298450"/>
            <a:r>
              <a:rPr lang="en-CA" b="1" dirty="0">
                <a:latin typeface="+mn-lt"/>
              </a:rPr>
              <a:t>Convenience - </a:t>
            </a:r>
            <a:r>
              <a:rPr lang="en-CA" dirty="0">
                <a:latin typeface="+mn-lt"/>
              </a:rPr>
              <a:t>Most HRIS now are multi-platform, and managers have the ability to pull together a report in only a few clicks on their phone.</a:t>
            </a:r>
          </a:p>
          <a:p>
            <a:pPr marL="457200" indent="-298450"/>
            <a:r>
              <a:rPr lang="en-CA" b="1" dirty="0">
                <a:latin typeface="+mn-lt"/>
              </a:rPr>
              <a:t>HR Strategy - </a:t>
            </a:r>
            <a:r>
              <a:rPr lang="en-CA" dirty="0">
                <a:latin typeface="+mn-lt"/>
              </a:rPr>
              <a:t>With fewer operational tasks to manage, HR Managers can spend their valuable skills and time on strategic HR initiatives that improve business outcomes. Improving retention, increasing productivity, and monitoring the company culture are just a few ways HR can better inform their HR strategy when they have an HRIS.</a:t>
            </a:r>
          </a:p>
        </p:txBody>
      </p:sp>
    </p:spTree>
    <p:extLst>
      <p:ext uri="{BB962C8B-B14F-4D97-AF65-F5344CB8AC3E}">
        <p14:creationId xmlns:p14="http://schemas.microsoft.com/office/powerpoint/2010/main" val="1489388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0614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lgn="l"/>
            <a:r>
              <a:rPr lang="en-CA" b="1" i="0" dirty="0">
                <a:solidFill>
                  <a:srgbClr val="373D3F"/>
                </a:solidFill>
                <a:effectLst/>
                <a:latin typeface="+mn-lt"/>
              </a:rPr>
              <a:t>Revenue per employee:</a:t>
            </a:r>
            <a:r>
              <a:rPr lang="en-CA" b="0" i="0" dirty="0">
                <a:solidFill>
                  <a:srgbClr val="373D3F"/>
                </a:solidFill>
                <a:effectLst/>
                <a:latin typeface="+mn-lt"/>
              </a:rPr>
              <a:t> Obtained by dividing a company’s revenue by the total number of employees in the company. This indicates the average revenue each employee generates. It is a measure of how efficient an organization is at enabling revenue generation through employees.</a:t>
            </a:r>
          </a:p>
          <a:p>
            <a:pPr marL="457200" indent="-298450" algn="l"/>
            <a:r>
              <a:rPr lang="en-CA" b="1" i="0" dirty="0">
                <a:solidFill>
                  <a:srgbClr val="373D3F"/>
                </a:solidFill>
                <a:effectLst/>
                <a:latin typeface="+mn-lt"/>
              </a:rPr>
              <a:t>Offer acceptance rate:</a:t>
            </a:r>
            <a:r>
              <a:rPr lang="en-CA" b="0" i="0" dirty="0">
                <a:solidFill>
                  <a:srgbClr val="373D3F"/>
                </a:solidFill>
                <a:effectLst/>
                <a:latin typeface="+mn-lt"/>
              </a:rPr>
              <a:t> The number of accepted formal job offers (not verbal) divided by the total number of job offers given in a certain period. A higher rate (above 85%) indicates a good ratio. If it is lower, this data can be used to redefine the company’s talent acquisition strategy.</a:t>
            </a:r>
          </a:p>
          <a:p>
            <a:pPr marL="457200" indent="-298450" algn="l"/>
            <a:r>
              <a:rPr lang="en-CA" b="1" i="0" dirty="0">
                <a:solidFill>
                  <a:srgbClr val="373D3F"/>
                </a:solidFill>
                <a:effectLst/>
                <a:latin typeface="+mn-lt"/>
              </a:rPr>
              <a:t>Training expenses per employee:</a:t>
            </a:r>
            <a:r>
              <a:rPr lang="en-CA" b="0" i="0" dirty="0">
                <a:solidFill>
                  <a:srgbClr val="373D3F"/>
                </a:solidFill>
                <a:effectLst/>
                <a:latin typeface="+mn-lt"/>
              </a:rPr>
              <a:t> Obtained by dividing the total training expense by the total number of employees who received training. The value of this expense can be determined by measuring the training efficiency. Poor efficiency may lead you to re-evaluate the training expense per employee.</a:t>
            </a:r>
          </a:p>
          <a:p>
            <a:pPr marL="457200" indent="-298450" algn="l"/>
            <a:r>
              <a:rPr lang="en-CA" b="1" i="0" dirty="0">
                <a:solidFill>
                  <a:srgbClr val="373D3F"/>
                </a:solidFill>
                <a:effectLst/>
                <a:latin typeface="+mn-lt"/>
              </a:rPr>
              <a:t>Training efficiency:</a:t>
            </a:r>
            <a:r>
              <a:rPr lang="en-CA" b="0" i="0" dirty="0">
                <a:solidFill>
                  <a:srgbClr val="373D3F"/>
                </a:solidFill>
                <a:effectLst/>
                <a:latin typeface="+mn-lt"/>
              </a:rPr>
              <a:t> Obtained from the analysis of multiple data points, such as performance improvement, test scores, and upward transition in employees’ roles in the organization after training. Measuring training efficiency can be crucial to evaluating the effectiveness of a training program.</a:t>
            </a:r>
          </a:p>
          <a:p>
            <a:pPr marL="457200" indent="-298450" algn="l"/>
            <a:r>
              <a:rPr lang="en-CA" b="1" i="0" dirty="0">
                <a:solidFill>
                  <a:srgbClr val="373D3F"/>
                </a:solidFill>
                <a:effectLst/>
                <a:latin typeface="+mn-lt"/>
              </a:rPr>
              <a:t>Voluntary turnover rate:</a:t>
            </a:r>
            <a:r>
              <a:rPr lang="en-CA" b="0" i="0" dirty="0">
                <a:solidFill>
                  <a:srgbClr val="373D3F"/>
                </a:solidFill>
                <a:effectLst/>
                <a:latin typeface="+mn-lt"/>
              </a:rPr>
              <a:t> Voluntary turnover occurs when employees voluntarily choose to leave their jobs. It is calculated by dividing the number of employees who left voluntarily by the total number of employees in the organization. This metric can lead to the identifying gaps in the </a:t>
            </a:r>
            <a:r>
              <a:rPr lang="en-CA" b="0" i="0" u="sng" dirty="0">
                <a:solidFill>
                  <a:srgbClr val="373D3F"/>
                </a:solidFill>
                <a:effectLst/>
                <a:latin typeface="+mn-lt"/>
                <a:hlinkClick r:id="rId3"/>
              </a:rPr>
              <a:t>employee experience</a:t>
            </a:r>
            <a:r>
              <a:rPr lang="en-CA" b="0" i="0" dirty="0">
                <a:solidFill>
                  <a:srgbClr val="373D3F"/>
                </a:solidFill>
                <a:effectLst/>
                <a:latin typeface="+mn-lt"/>
              </a:rPr>
              <a:t> that are contributing to voluntary attrition.</a:t>
            </a:r>
          </a:p>
          <a:p>
            <a:pPr marL="457200" indent="-298450" algn="l"/>
            <a:r>
              <a:rPr lang="en-CA" b="1" i="0" dirty="0">
                <a:solidFill>
                  <a:srgbClr val="373D3F"/>
                </a:solidFill>
                <a:effectLst/>
                <a:latin typeface="+mn-lt"/>
              </a:rPr>
              <a:t>Involuntary turnover rate:</a:t>
            </a:r>
            <a:r>
              <a:rPr lang="en-CA" b="0" i="0" dirty="0">
                <a:solidFill>
                  <a:srgbClr val="373D3F"/>
                </a:solidFill>
                <a:effectLst/>
                <a:latin typeface="+mn-lt"/>
              </a:rPr>
              <a:t> When an employee is terminated from their position, it is termed “involuntary.” The rate of involuntary turnover is calculated by dividing the number of employees who left involuntarily by the total number of employees in the organization. This metric can be tied back to the recruitment strategy and used to develop a plan to improve the quality of hires to avoid involuntary turnover.</a:t>
            </a:r>
          </a:p>
          <a:p>
            <a:pPr marL="457200" indent="-298450" algn="l"/>
            <a:r>
              <a:rPr lang="en-CA" b="1" i="0" dirty="0">
                <a:solidFill>
                  <a:srgbClr val="373D3F"/>
                </a:solidFill>
                <a:effectLst/>
                <a:latin typeface="+mn-lt"/>
              </a:rPr>
              <a:t>Time to fill: </a:t>
            </a:r>
            <a:r>
              <a:rPr lang="en-CA" b="0" i="0" dirty="0">
                <a:solidFill>
                  <a:srgbClr val="373D3F"/>
                </a:solidFill>
                <a:effectLst/>
                <a:latin typeface="+mn-lt"/>
              </a:rPr>
              <a:t>The number of days between advertising a job opening and hiring someone to fill that position. By measuring the time to fill, recruiters can alter their recruitment strategy to identify areas where the most time is being spent.</a:t>
            </a:r>
          </a:p>
          <a:p>
            <a:pPr marL="457200" indent="-298450" algn="l"/>
            <a:r>
              <a:rPr lang="en-CA" b="1" i="0" dirty="0">
                <a:solidFill>
                  <a:srgbClr val="373D3F"/>
                </a:solidFill>
                <a:effectLst/>
                <a:latin typeface="+mn-lt"/>
              </a:rPr>
              <a:t>Time to hire:</a:t>
            </a:r>
            <a:r>
              <a:rPr lang="en-CA" b="0" i="0" dirty="0">
                <a:solidFill>
                  <a:srgbClr val="373D3F"/>
                </a:solidFill>
                <a:effectLst/>
                <a:latin typeface="+mn-lt"/>
              </a:rPr>
              <a:t> The number of days between approaching a candidate and the candidate’s acceptance of the job offer. Just like time to fill, data-driven analysis of time to hire can benefit recruiters and help them improve the candidate experience to reduce this time.</a:t>
            </a:r>
          </a:p>
          <a:p>
            <a:pPr marL="457200" indent="-298450" algn="l"/>
            <a:r>
              <a:rPr lang="en-CA" b="1" i="0" dirty="0">
                <a:solidFill>
                  <a:srgbClr val="373D3F"/>
                </a:solidFill>
                <a:effectLst/>
                <a:latin typeface="+mn-lt"/>
              </a:rPr>
              <a:t>Absenteeism: </a:t>
            </a:r>
            <a:r>
              <a:rPr lang="en-CA" b="0" i="0" dirty="0">
                <a:solidFill>
                  <a:srgbClr val="373D3F"/>
                </a:solidFill>
                <a:effectLst/>
                <a:latin typeface="+mn-lt"/>
              </a:rPr>
              <a:t>Absenteeism is a productivity metric, which is measured by dividing the number of days missed by the total number of scheduled workdays. Absenteeism can offer insights into overall employee health and can also serve as an indicator of employee happiness.</a:t>
            </a:r>
          </a:p>
        </p:txBody>
      </p:sp>
    </p:spTree>
    <p:extLst>
      <p:ext uri="{BB962C8B-B14F-4D97-AF65-F5344CB8AC3E}">
        <p14:creationId xmlns:p14="http://schemas.microsoft.com/office/powerpoint/2010/main" val="2463531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663681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12931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171201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64301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357895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8916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CA" dirty="0">
                <a:latin typeface="+mn-lt"/>
              </a:rPr>
              <a:t>Step 1: the organization should review its business goals and develop governance structures, systems, and processes to support human resources and business planning.</a:t>
            </a:r>
          </a:p>
          <a:p>
            <a:pPr marL="457200" indent="-298450"/>
            <a:r>
              <a:rPr lang="en-CA" dirty="0">
                <a:latin typeface="+mn-lt"/>
              </a:rPr>
              <a:t>Step 2: the business should scan the environment for internal and external factors that may influence the organization’s capacity to achieve its goals. Step three:  involves identifying gaps by analyzing the current situation and comparing it with the desired state.</a:t>
            </a:r>
          </a:p>
          <a:p>
            <a:pPr marL="457200" indent="-298450"/>
            <a:r>
              <a:rPr lang="en-CA" dirty="0">
                <a:latin typeface="+mn-lt"/>
              </a:rPr>
              <a:t>Step 4: the organization must develop a plan that prioritizes human resources to achieve business goals and implement strategies to close the gaps identified in step three.</a:t>
            </a:r>
          </a:p>
          <a:p>
            <a:pPr marL="457200" indent="-298450"/>
            <a:r>
              <a:rPr lang="en-CA" dirty="0">
                <a:latin typeface="+mn-lt"/>
              </a:rPr>
              <a:t>Step 5:  involves measuring progress and periodically reviewing and updating the human resources plan. The article also provides questions to consider for each step.</a:t>
            </a:r>
            <a:endParaRPr lang="en-US" dirty="0">
              <a:latin typeface="+mn-lt"/>
            </a:endParaRPr>
          </a:p>
        </p:txBody>
      </p:sp>
    </p:spTree>
    <p:extLst>
      <p:ext uri="{BB962C8B-B14F-4D97-AF65-F5344CB8AC3E}">
        <p14:creationId xmlns:p14="http://schemas.microsoft.com/office/powerpoint/2010/main" val="4055876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latin typeface="+mn-lt"/>
            </a:endParaRPr>
          </a:p>
        </p:txBody>
      </p:sp>
    </p:spTree>
    <p:extLst>
      <p:ext uri="{BB962C8B-B14F-4D97-AF65-F5344CB8AC3E}">
        <p14:creationId xmlns:p14="http://schemas.microsoft.com/office/powerpoint/2010/main" val="233148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CA" dirty="0"/>
              <a:t>Nominal Group Method: a focus group of experts work face-to-face or virtually. They are presented with a problem such as “What will change our demand for employees?” They write down all their ideas and share them with each other. All the ideas are recorded. They rank the ideas by priority and vote for the top 3-5 ideas.</a:t>
            </a:r>
          </a:p>
          <a:p>
            <a:pPr marL="457200" indent="-298450"/>
            <a:r>
              <a:rPr lang="en-CA" dirty="0"/>
              <a:t>Delphi Method: a group of experts predict specific future events through surveys and opinions (Ramachandran, 2023). Usually, HR summarizes the results and creates a report. The experts continue to use surveys  until they start to see where there is agreement on the responses. The process continues until there is agreement on future trends.</a:t>
            </a:r>
          </a:p>
          <a:p>
            <a:pPr marL="457200" indent="-298450"/>
            <a:r>
              <a:rPr lang="en-CA" dirty="0"/>
              <a:t>Trend Projections: Two methods are used with trend projections. Extrapolation uses past information related to change. Example: We hired 10 carpenters last year, so we likely will need 10 more carpenters this year with the growth of the company. Indexation matches employment growth with specific indices (such as the ratio of sales to the number of pieces of production). Example: With 30 sales people, the company earned $1 million in sales. If the company’s profit margin increases by 20% next year, the company will need 36 sales people.</a:t>
            </a:r>
          </a:p>
        </p:txBody>
      </p:sp>
    </p:spTree>
    <p:extLst>
      <p:ext uri="{BB962C8B-B14F-4D97-AF65-F5344CB8AC3E}">
        <p14:creationId xmlns:p14="http://schemas.microsoft.com/office/powerpoint/2010/main" val="610832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6347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0844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1809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5702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456834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88976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731797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500362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71123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658178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2563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3801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tx1"/>
              </a:buClr>
              <a:buSzPts val="1800"/>
              <a:buFont typeface="Arial" panose="020B0604020202020204" pitchFamily="34" charset="0"/>
              <a:buChar char="•"/>
              <a:defRPr sz="1800">
                <a:solidFill>
                  <a:srgbClr val="080808"/>
                </a:solidFill>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035572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15314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6" r:id="rId6"/>
    <p:sldLayoutId id="2147483658"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dirty="0"/>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pxhere.com/en/photo/155481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tscpl.org/uncategorized/research/build-a-solid-foundation-for-your-small-busines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researchleap.com/accurate-forecast-improvement-approach-short-term-load-forecasting-using-hybrid-filter-wrap-feature-selectio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article/life-at-work/new-trends-in-managing-human-resources-15976"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prstGeom prst="rect">
            <a:avLst/>
          </a:prstGeom>
        </p:spPr>
        <p:txBody>
          <a:bodyPr spcFirstLastPara="1" wrap="square" lIns="91425" tIns="91425" rIns="91425" bIns="91425" anchor="b" anchorCtr="0">
            <a:noAutofit/>
          </a:bodyPr>
          <a:lstStyle/>
          <a:p>
            <a:r>
              <a:rPr lang="en-CA" sz="3000" b="1" dirty="0"/>
              <a:t>Human Resources Management 3</a:t>
            </a:r>
            <a:r>
              <a:rPr lang="en-CA" sz="3000" b="1" baseline="30000" dirty="0"/>
              <a:t>rd</a:t>
            </a:r>
            <a:r>
              <a:rPr lang="en-CA" sz="3000" b="1" dirty="0"/>
              <a:t> Edition</a:t>
            </a:r>
            <a:endParaRPr sz="3000" b="1" dirty="0"/>
          </a:p>
        </p:txBody>
      </p:sp>
      <p:sp>
        <p:nvSpPr>
          <p:cNvPr id="81" name="Google Shape;81;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lnSpc>
                <a:spcPct val="80000"/>
              </a:lnSpc>
              <a:buSzPts val="1018"/>
            </a:pPr>
            <a:r>
              <a:rPr lang="en-CA" sz="2500" dirty="0">
                <a:latin typeface="Arial" panose="020B0604020202020204" pitchFamily="34" charset="0"/>
                <a:cs typeface="Arial" panose="020B0604020202020204" pitchFamily="34" charset="0"/>
              </a:rPr>
              <a:t>Chapter 2: Human Resources Planning and Analytics</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424775"/>
            <a:ext cx="7947824" cy="444502"/>
            <a:chOff x="598088" y="4348575"/>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449742"/>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348575"/>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lan For Supply and Demand Chart">
            <a:extLst>
              <a:ext uri="{FF2B5EF4-FFF2-40B4-BE49-F238E27FC236}">
                <a16:creationId xmlns:a16="http://schemas.microsoft.com/office/drawing/2014/main" id="{A7007692-0FBD-4632-8CB7-57D86322089A}"/>
              </a:ext>
            </a:extLst>
          </p:cNvPr>
          <p:cNvSpPr>
            <a:spLocks noGrp="1"/>
          </p:cNvSpPr>
          <p:nvPr>
            <p:ph type="title"/>
          </p:nvPr>
        </p:nvSpPr>
        <p:spPr>
          <a:xfrm>
            <a:off x="311700" y="410000"/>
            <a:ext cx="8659872" cy="607800"/>
          </a:xfrm>
        </p:spPr>
        <p:txBody>
          <a:bodyPr>
            <a:normAutofit fontScale="90000"/>
          </a:bodyPr>
          <a:lstStyle/>
          <a:p>
            <a:r>
              <a:rPr lang="en-CA" dirty="0"/>
              <a:t>2.6 HR Response and Plan For Supply and Demand</a:t>
            </a:r>
          </a:p>
        </p:txBody>
      </p:sp>
      <p:graphicFrame>
        <p:nvGraphicFramePr>
          <p:cNvPr id="14" name="Diagram 13" descr="Leaves without pay; Incentives to leave; Termination; Layoffs; Attrition;">
            <a:extLst>
              <a:ext uri="{FF2B5EF4-FFF2-40B4-BE49-F238E27FC236}">
                <a16:creationId xmlns:a16="http://schemas.microsoft.com/office/drawing/2014/main" id="{9C18C3E1-C1F9-51A0-268C-2CB8BEB694F6}"/>
              </a:ext>
            </a:extLst>
          </p:cNvPr>
          <p:cNvGraphicFramePr/>
          <p:nvPr>
            <p:extLst>
              <p:ext uri="{D42A27DB-BD31-4B8C-83A1-F6EECF244321}">
                <p14:modId xmlns:p14="http://schemas.microsoft.com/office/powerpoint/2010/main" val="3204647974"/>
              </p:ext>
            </p:extLst>
          </p:nvPr>
        </p:nvGraphicFramePr>
        <p:xfrm>
          <a:off x="174540" y="1295400"/>
          <a:ext cx="4260300" cy="3172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descr="Hiring Freeze; Job Sharing; Early Retirement; Part-time Employment">
            <a:extLst>
              <a:ext uri="{FF2B5EF4-FFF2-40B4-BE49-F238E27FC236}">
                <a16:creationId xmlns:a16="http://schemas.microsoft.com/office/drawing/2014/main" id="{4D2EBD5B-BCFC-A244-5945-0CF85F29883B}"/>
              </a:ext>
            </a:extLst>
          </p:cNvPr>
          <p:cNvGraphicFramePr/>
          <p:nvPr>
            <p:extLst>
              <p:ext uri="{D42A27DB-BD31-4B8C-83A1-F6EECF244321}">
                <p14:modId xmlns:p14="http://schemas.microsoft.com/office/powerpoint/2010/main" val="422066334"/>
              </p:ext>
            </p:extLst>
          </p:nvPr>
        </p:nvGraphicFramePr>
        <p:xfrm>
          <a:off x="4602482" y="1295400"/>
          <a:ext cx="4541518" cy="33771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41380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p:txBody>
          <a:bodyPr>
            <a:normAutofit fontScale="90000"/>
          </a:bodyPr>
          <a:lstStyle/>
          <a:p>
            <a:r>
              <a:rPr lang="en-CA" dirty="0"/>
              <a:t>2.6 Plan for Labour Shortages</a:t>
            </a:r>
          </a:p>
        </p:txBody>
      </p:sp>
      <p:sp>
        <p:nvSpPr>
          <p:cNvPr id="3" name="Text Placeholder 2">
            <a:extLst>
              <a:ext uri="{FF2B5EF4-FFF2-40B4-BE49-F238E27FC236}">
                <a16:creationId xmlns:a16="http://schemas.microsoft.com/office/drawing/2014/main" id="{1C11CA31-D70F-F60E-CD58-E7B36943D792}"/>
              </a:ext>
            </a:extLst>
          </p:cNvPr>
          <p:cNvSpPr>
            <a:spLocks noGrp="1"/>
          </p:cNvSpPr>
          <p:nvPr>
            <p:ph type="body" idx="1"/>
          </p:nvPr>
        </p:nvSpPr>
        <p:spPr>
          <a:xfrm>
            <a:off x="311700" y="1229875"/>
            <a:ext cx="5316590" cy="3339000"/>
          </a:xfrm>
        </p:spPr>
        <p:txBody>
          <a:bodyPr>
            <a:normAutofit/>
          </a:bodyPr>
          <a:lstStyle/>
          <a:p>
            <a:pPr marL="114300" indent="0">
              <a:buNone/>
            </a:pPr>
            <a:r>
              <a:rPr lang="en-CA" sz="2000" b="1" dirty="0"/>
              <a:t>A labour shortage </a:t>
            </a:r>
            <a:r>
              <a:rPr lang="en-CA" sz="2000" dirty="0"/>
              <a:t>is not enough supply of employees to meet the demand for the company, and/or people do not have specific skills that company needs to operate the business. </a:t>
            </a:r>
          </a:p>
          <a:p>
            <a:r>
              <a:rPr lang="en-CA" sz="2000" dirty="0"/>
              <a:t>Good HR Planning through methods of tracking employees can avoid these situations.</a:t>
            </a:r>
          </a:p>
        </p:txBody>
      </p:sp>
      <p:graphicFrame>
        <p:nvGraphicFramePr>
          <p:cNvPr id="14" name="Diagram 13" descr="Hiring New Employees; Contract Work; Outsourcing; Crowdsourcing; Overtime; ">
            <a:extLst>
              <a:ext uri="{FF2B5EF4-FFF2-40B4-BE49-F238E27FC236}">
                <a16:creationId xmlns:a16="http://schemas.microsoft.com/office/drawing/2014/main" id="{9C18C3E1-C1F9-51A0-268C-2CB8BEB694F6}"/>
              </a:ext>
            </a:extLst>
          </p:cNvPr>
          <p:cNvGraphicFramePr/>
          <p:nvPr>
            <p:extLst>
              <p:ext uri="{D42A27DB-BD31-4B8C-83A1-F6EECF244321}">
                <p14:modId xmlns:p14="http://schemas.microsoft.com/office/powerpoint/2010/main" val="1135864498"/>
              </p:ext>
            </p:extLst>
          </p:nvPr>
        </p:nvGraphicFramePr>
        <p:xfrm>
          <a:off x="2978369" y="125200"/>
          <a:ext cx="7490460" cy="4608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3490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a:xfrm>
            <a:off x="311700" y="176733"/>
            <a:ext cx="8520600" cy="1057707"/>
          </a:xfrm>
        </p:spPr>
        <p:txBody>
          <a:bodyPr>
            <a:normAutofit fontScale="90000"/>
          </a:bodyPr>
          <a:lstStyle/>
          <a:p>
            <a:r>
              <a:rPr lang="en-CA" dirty="0"/>
              <a:t>2.7 Human Resources Information Systems (HRIS) and HR Analytics</a:t>
            </a:r>
          </a:p>
        </p:txBody>
      </p:sp>
      <p:sp>
        <p:nvSpPr>
          <p:cNvPr id="3" name="Text Placeholder 2">
            <a:extLst>
              <a:ext uri="{FF2B5EF4-FFF2-40B4-BE49-F238E27FC236}">
                <a16:creationId xmlns:a16="http://schemas.microsoft.com/office/drawing/2014/main" id="{5B0033E6-B07D-46E9-B8E6-DBE140723300}"/>
              </a:ext>
            </a:extLst>
          </p:cNvPr>
          <p:cNvSpPr>
            <a:spLocks noGrp="1"/>
          </p:cNvSpPr>
          <p:nvPr>
            <p:ph type="body" idx="1"/>
          </p:nvPr>
        </p:nvSpPr>
        <p:spPr>
          <a:xfrm>
            <a:off x="311700" y="1165860"/>
            <a:ext cx="5403300" cy="3642359"/>
          </a:xfrm>
        </p:spPr>
        <p:txBody>
          <a:bodyPr>
            <a:normAutofit lnSpcReduction="10000"/>
          </a:bodyPr>
          <a:lstStyle/>
          <a:p>
            <a:r>
              <a:rPr lang="en-CA" dirty="0"/>
              <a:t>Today, every HR process has a technological element that enables it. </a:t>
            </a:r>
          </a:p>
          <a:p>
            <a:r>
              <a:rPr lang="en-CA" dirty="0"/>
              <a:t>A Human Resources Information System  (HRIS) helps companies organize and manage people-related data. </a:t>
            </a:r>
          </a:p>
          <a:p>
            <a:r>
              <a:rPr lang="en-CA" dirty="0"/>
              <a:t>An HRIS system is an expensive and time-intensive commitment for any organization.</a:t>
            </a:r>
          </a:p>
          <a:p>
            <a:r>
              <a:rPr lang="en-CA" dirty="0"/>
              <a:t>The package selected should meet its current needs and have the flexibility to grow and expand with the organization into the foreseeable future.</a:t>
            </a:r>
          </a:p>
          <a:p>
            <a:pPr marL="114300" indent="0">
              <a:buNone/>
            </a:pPr>
            <a:endParaRPr lang="en-CA" dirty="0"/>
          </a:p>
        </p:txBody>
      </p:sp>
      <p:sp>
        <p:nvSpPr>
          <p:cNvPr id="4" name="Rectangle 3">
            <a:extLst>
              <a:ext uri="{FF2B5EF4-FFF2-40B4-BE49-F238E27FC236}">
                <a16:creationId xmlns:a16="http://schemas.microsoft.com/office/drawing/2014/main" id="{827D0DF9-27B0-52BE-5600-A84D90FAEC18}"/>
              </a:ext>
            </a:extLst>
          </p:cNvPr>
          <p:cNvSpPr/>
          <p:nvPr/>
        </p:nvSpPr>
        <p:spPr>
          <a:xfrm>
            <a:off x="5966460" y="1234440"/>
            <a:ext cx="2865840" cy="2918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marR="0" lvl="0" algn="l" defTabSz="914400" rtl="0" eaLnBrk="1" fontAlgn="auto" latinLnBrk="0" hangingPunct="1">
              <a:lnSpc>
                <a:spcPct val="115000"/>
              </a:lnSpc>
              <a:spcBef>
                <a:spcPts val="0"/>
              </a:spcBef>
              <a:spcAft>
                <a:spcPts val="0"/>
              </a:spcAft>
              <a:buClr>
                <a:srgbClr val="FFFFFF"/>
              </a:buClr>
              <a:buSzPts val="1800"/>
              <a:tabLst/>
              <a:defRPr/>
            </a:pPr>
            <a:r>
              <a:rPr kumimoji="0" lang="en-CA" sz="2000" b="1" i="0" u="none" strike="noStrike" kern="0" cap="none" spc="0" normalizeH="0" baseline="0" noProof="0" dirty="0">
                <a:ln>
                  <a:noFill/>
                </a:ln>
                <a:solidFill>
                  <a:schemeClr val="bg1"/>
                </a:solidFill>
                <a:effectLst/>
                <a:uLnTx/>
                <a:uFillTx/>
                <a:latin typeface="Arial"/>
                <a:ea typeface="Roboto"/>
                <a:cs typeface="Roboto"/>
                <a:sym typeface="Roboto"/>
              </a:rPr>
              <a:t>Benefits of HRIS</a:t>
            </a:r>
          </a:p>
          <a:p>
            <a:pPr marL="400050" marR="0" lvl="0" indent="-285750" algn="l" defTabSz="914400" rtl="0" eaLnBrk="1" fontAlgn="auto" latinLnBrk="0" hangingPunct="1">
              <a:lnSpc>
                <a:spcPct val="115000"/>
              </a:lnSpc>
              <a:spcBef>
                <a:spcPts val="0"/>
              </a:spcBef>
              <a:spcAft>
                <a:spcPts val="0"/>
              </a:spcAft>
              <a:buClr>
                <a:srgbClr val="FFFFFF"/>
              </a:buClr>
              <a:buSzPts val="1800"/>
              <a:buFont typeface="Wingdings" panose="05000000000000000000" pitchFamily="2" charset="2"/>
              <a:buChar char="ü"/>
              <a:tabLst/>
              <a:defRPr/>
            </a:pPr>
            <a:r>
              <a:rPr kumimoji="0" lang="en-CA" sz="1800" b="0" i="0" u="none" strike="noStrike" kern="0" cap="none" spc="0" normalizeH="0" baseline="0" noProof="0" dirty="0">
                <a:ln>
                  <a:noFill/>
                </a:ln>
                <a:solidFill>
                  <a:schemeClr val="bg1"/>
                </a:solidFill>
                <a:effectLst/>
                <a:uLnTx/>
                <a:uFillTx/>
                <a:latin typeface="Arial"/>
                <a:ea typeface="Roboto"/>
                <a:cs typeface="Roboto"/>
                <a:sym typeface="Roboto"/>
              </a:rPr>
              <a:t>Organization</a:t>
            </a:r>
          </a:p>
          <a:p>
            <a:pPr marL="400050" marR="0" lvl="0" indent="-285750" algn="l" defTabSz="914400" rtl="0" eaLnBrk="1" fontAlgn="auto" latinLnBrk="0" hangingPunct="1">
              <a:lnSpc>
                <a:spcPct val="115000"/>
              </a:lnSpc>
              <a:spcBef>
                <a:spcPts val="0"/>
              </a:spcBef>
              <a:spcAft>
                <a:spcPts val="0"/>
              </a:spcAft>
              <a:buClr>
                <a:srgbClr val="FFFFFF"/>
              </a:buClr>
              <a:buSzPts val="1800"/>
              <a:buFont typeface="Wingdings" panose="05000000000000000000" pitchFamily="2" charset="2"/>
              <a:buChar char="ü"/>
              <a:tabLst/>
              <a:defRPr/>
            </a:pPr>
            <a:r>
              <a:rPr kumimoji="0" lang="en-CA" sz="1800" b="0" i="0" u="none" strike="noStrike" kern="0" cap="none" spc="0" normalizeH="0" baseline="0" noProof="0" dirty="0">
                <a:ln>
                  <a:noFill/>
                </a:ln>
                <a:solidFill>
                  <a:schemeClr val="bg1"/>
                </a:solidFill>
                <a:effectLst/>
                <a:uLnTx/>
                <a:uFillTx/>
                <a:latin typeface="Arial"/>
                <a:ea typeface="Roboto"/>
                <a:cs typeface="Roboto"/>
                <a:sym typeface="Roboto"/>
              </a:rPr>
              <a:t>Compliance</a:t>
            </a:r>
          </a:p>
          <a:p>
            <a:pPr marL="400050" marR="0" lvl="0" indent="-285750" algn="l" defTabSz="914400" rtl="0" eaLnBrk="1" fontAlgn="auto" latinLnBrk="0" hangingPunct="1">
              <a:lnSpc>
                <a:spcPct val="115000"/>
              </a:lnSpc>
              <a:spcBef>
                <a:spcPts val="0"/>
              </a:spcBef>
              <a:spcAft>
                <a:spcPts val="0"/>
              </a:spcAft>
              <a:buClr>
                <a:srgbClr val="FFFFFF"/>
              </a:buClr>
              <a:buSzPts val="1800"/>
              <a:buFont typeface="Wingdings" panose="05000000000000000000" pitchFamily="2" charset="2"/>
              <a:buChar char="ü"/>
              <a:tabLst/>
              <a:defRPr/>
            </a:pPr>
            <a:r>
              <a:rPr kumimoji="0" lang="en-CA" sz="1800" b="0" i="0" u="none" strike="noStrike" kern="0" cap="none" spc="0" normalizeH="0" baseline="0" noProof="0" dirty="0">
                <a:ln>
                  <a:noFill/>
                </a:ln>
                <a:solidFill>
                  <a:schemeClr val="bg1"/>
                </a:solidFill>
                <a:effectLst/>
                <a:uLnTx/>
                <a:uFillTx/>
                <a:latin typeface="Arial"/>
                <a:ea typeface="Roboto"/>
                <a:cs typeface="Roboto"/>
                <a:sym typeface="Roboto"/>
              </a:rPr>
              <a:t>Time Savings</a:t>
            </a:r>
          </a:p>
          <a:p>
            <a:pPr marL="400050" marR="0" lvl="0" indent="-285750" algn="l" defTabSz="914400" rtl="0" eaLnBrk="1" fontAlgn="auto" latinLnBrk="0" hangingPunct="1">
              <a:lnSpc>
                <a:spcPct val="115000"/>
              </a:lnSpc>
              <a:spcBef>
                <a:spcPts val="0"/>
              </a:spcBef>
              <a:spcAft>
                <a:spcPts val="0"/>
              </a:spcAft>
              <a:buClr>
                <a:srgbClr val="FFFFFF"/>
              </a:buClr>
              <a:buSzPts val="1800"/>
              <a:buFont typeface="Wingdings" panose="05000000000000000000" pitchFamily="2" charset="2"/>
              <a:buChar char="ü"/>
              <a:tabLst/>
              <a:defRPr/>
            </a:pPr>
            <a:r>
              <a:rPr kumimoji="0" lang="en-CA" sz="1800" b="0" i="0" u="none" strike="noStrike" kern="0" cap="none" spc="0" normalizeH="0" baseline="0" noProof="0" dirty="0">
                <a:ln>
                  <a:noFill/>
                </a:ln>
                <a:solidFill>
                  <a:schemeClr val="bg1"/>
                </a:solidFill>
                <a:effectLst/>
                <a:uLnTx/>
                <a:uFillTx/>
                <a:latin typeface="Arial"/>
                <a:ea typeface="Roboto"/>
                <a:cs typeface="Roboto"/>
                <a:sym typeface="Roboto"/>
              </a:rPr>
              <a:t>Employee Experience</a:t>
            </a:r>
          </a:p>
          <a:p>
            <a:pPr marL="400050" marR="0" lvl="0" indent="-285750" algn="l" defTabSz="914400" rtl="0" eaLnBrk="1" fontAlgn="auto" latinLnBrk="0" hangingPunct="1">
              <a:lnSpc>
                <a:spcPct val="115000"/>
              </a:lnSpc>
              <a:spcBef>
                <a:spcPts val="0"/>
              </a:spcBef>
              <a:spcAft>
                <a:spcPts val="0"/>
              </a:spcAft>
              <a:buClr>
                <a:srgbClr val="FFFFFF"/>
              </a:buClr>
              <a:buSzPts val="1800"/>
              <a:buFont typeface="Wingdings" panose="05000000000000000000" pitchFamily="2" charset="2"/>
              <a:buChar char="ü"/>
              <a:tabLst/>
              <a:defRPr/>
            </a:pPr>
            <a:r>
              <a:rPr kumimoji="0" lang="en-CA" sz="1800" b="0" i="0" u="none" strike="noStrike" kern="0" cap="none" spc="0" normalizeH="0" baseline="0" noProof="0" dirty="0">
                <a:ln>
                  <a:noFill/>
                </a:ln>
                <a:solidFill>
                  <a:schemeClr val="bg1"/>
                </a:solidFill>
                <a:effectLst/>
                <a:uLnTx/>
                <a:uFillTx/>
                <a:latin typeface="Arial"/>
                <a:ea typeface="Roboto"/>
                <a:cs typeface="Roboto"/>
                <a:sym typeface="Roboto"/>
              </a:rPr>
              <a:t>Convenience</a:t>
            </a:r>
          </a:p>
          <a:p>
            <a:pPr marL="400050" marR="0" lvl="0" indent="-285750" algn="l" defTabSz="914400" rtl="0" eaLnBrk="1" fontAlgn="auto" latinLnBrk="0" hangingPunct="1">
              <a:lnSpc>
                <a:spcPct val="115000"/>
              </a:lnSpc>
              <a:spcBef>
                <a:spcPts val="0"/>
              </a:spcBef>
              <a:spcAft>
                <a:spcPts val="0"/>
              </a:spcAft>
              <a:buClr>
                <a:srgbClr val="FFFFFF"/>
              </a:buClr>
              <a:buSzPts val="1800"/>
              <a:buFont typeface="Wingdings" panose="05000000000000000000" pitchFamily="2" charset="2"/>
              <a:buChar char="ü"/>
              <a:tabLst/>
              <a:defRPr/>
            </a:pPr>
            <a:r>
              <a:rPr kumimoji="0" lang="en-CA" sz="1800" b="0" i="0" u="none" strike="noStrike" kern="0" cap="none" spc="0" normalizeH="0" baseline="0" noProof="0" dirty="0">
                <a:ln>
                  <a:noFill/>
                </a:ln>
                <a:solidFill>
                  <a:schemeClr val="bg1"/>
                </a:solidFill>
                <a:effectLst/>
                <a:uLnTx/>
                <a:uFillTx/>
                <a:latin typeface="Arial"/>
                <a:ea typeface="Roboto"/>
                <a:cs typeface="Roboto"/>
                <a:sym typeface="Roboto"/>
              </a:rPr>
              <a:t>HR Strategy</a:t>
            </a:r>
            <a:endParaRPr lang="en-CA" sz="1800" dirty="0">
              <a:solidFill>
                <a:schemeClr val="bg1"/>
              </a:solidFill>
            </a:endParaRPr>
          </a:p>
        </p:txBody>
      </p:sp>
    </p:spTree>
    <p:extLst>
      <p:ext uri="{BB962C8B-B14F-4D97-AF65-F5344CB8AC3E}">
        <p14:creationId xmlns:p14="http://schemas.microsoft.com/office/powerpoint/2010/main" val="3754599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A154-8167-4E37-B15A-3B439A2F1AF1}"/>
              </a:ext>
            </a:extLst>
          </p:cNvPr>
          <p:cNvSpPr>
            <a:spLocks noGrp="1"/>
          </p:cNvSpPr>
          <p:nvPr>
            <p:ph type="title"/>
          </p:nvPr>
        </p:nvSpPr>
        <p:spPr>
          <a:xfrm>
            <a:off x="311700" y="348504"/>
            <a:ext cx="8520600" cy="607800"/>
          </a:xfrm>
        </p:spPr>
        <p:txBody>
          <a:bodyPr>
            <a:normAutofit fontScale="90000"/>
          </a:bodyPr>
          <a:lstStyle/>
          <a:p>
            <a:r>
              <a:rPr lang="en-CA" dirty="0"/>
              <a:t>2.8 HR Analytics</a:t>
            </a:r>
          </a:p>
        </p:txBody>
      </p:sp>
      <p:sp>
        <p:nvSpPr>
          <p:cNvPr id="3" name="Text Placeholder 2">
            <a:extLst>
              <a:ext uri="{FF2B5EF4-FFF2-40B4-BE49-F238E27FC236}">
                <a16:creationId xmlns:a16="http://schemas.microsoft.com/office/drawing/2014/main" id="{6193A450-D414-4069-8C0C-EA8CBFBED046}"/>
              </a:ext>
            </a:extLst>
          </p:cNvPr>
          <p:cNvSpPr>
            <a:spLocks noGrp="1"/>
          </p:cNvSpPr>
          <p:nvPr>
            <p:ph type="body" idx="1"/>
          </p:nvPr>
        </p:nvSpPr>
        <p:spPr>
          <a:xfrm>
            <a:off x="311700" y="921753"/>
            <a:ext cx="8520600" cy="3842958"/>
          </a:xfrm>
        </p:spPr>
        <p:txBody>
          <a:bodyPr>
            <a:normAutofit/>
          </a:bodyPr>
          <a:lstStyle/>
          <a:p>
            <a:pPr marL="114300" indent="0">
              <a:buNone/>
            </a:pPr>
            <a:r>
              <a:rPr lang="en-CA" sz="2000" dirty="0"/>
              <a:t>HR analytics is the process of analyzing this data in order to improve an organization’s workforce performance. The process can also be referred to as talent analytics, people analytics, or even workforce analytics.</a:t>
            </a:r>
          </a:p>
          <a:p>
            <a:r>
              <a:rPr lang="en-CA" sz="2000" b="1" dirty="0">
                <a:solidFill>
                  <a:schemeClr val="tx1"/>
                </a:solidFill>
              </a:rPr>
              <a:t>HR analytics: </a:t>
            </a:r>
            <a:r>
              <a:rPr lang="en-CA" sz="2000" dirty="0"/>
              <a:t>HR analytics specifically deals with the metrics of the HR function, such as time to hire, training expense per employee, and time until promotion..</a:t>
            </a:r>
          </a:p>
          <a:p>
            <a:r>
              <a:rPr lang="en-CA" sz="2000" b="1" dirty="0">
                <a:solidFill>
                  <a:schemeClr val="tx1"/>
                </a:solidFill>
              </a:rPr>
              <a:t>People analytics: </a:t>
            </a:r>
            <a:r>
              <a:rPr lang="en-CA" sz="2000" dirty="0"/>
              <a:t>People analytics, though often used as a synonym for HR analytics, is technically applicable to “people” in general. It can encompass any group of individuals even outside the organization.</a:t>
            </a:r>
            <a:endParaRPr lang="en-US" sz="2000" dirty="0"/>
          </a:p>
        </p:txBody>
      </p:sp>
    </p:spTree>
    <p:extLst>
      <p:ext uri="{BB962C8B-B14F-4D97-AF65-F5344CB8AC3E}">
        <p14:creationId xmlns:p14="http://schemas.microsoft.com/office/powerpoint/2010/main" val="436950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A154-8167-4E37-B15A-3B439A2F1AF1}"/>
              </a:ext>
            </a:extLst>
          </p:cNvPr>
          <p:cNvSpPr>
            <a:spLocks noGrp="1"/>
          </p:cNvSpPr>
          <p:nvPr>
            <p:ph type="title"/>
          </p:nvPr>
        </p:nvSpPr>
        <p:spPr>
          <a:xfrm>
            <a:off x="369300" y="313953"/>
            <a:ext cx="8520600" cy="607800"/>
          </a:xfrm>
        </p:spPr>
        <p:txBody>
          <a:bodyPr>
            <a:normAutofit fontScale="90000"/>
          </a:bodyPr>
          <a:lstStyle/>
          <a:p>
            <a:r>
              <a:rPr lang="en-CA" dirty="0"/>
              <a:t>2.8 HR Data</a:t>
            </a:r>
          </a:p>
        </p:txBody>
      </p:sp>
      <p:sp>
        <p:nvSpPr>
          <p:cNvPr id="3" name="Text Placeholder 2">
            <a:extLst>
              <a:ext uri="{FF2B5EF4-FFF2-40B4-BE49-F238E27FC236}">
                <a16:creationId xmlns:a16="http://schemas.microsoft.com/office/drawing/2014/main" id="{6193A450-D414-4069-8C0C-EA8CBFBED046}"/>
              </a:ext>
            </a:extLst>
          </p:cNvPr>
          <p:cNvSpPr>
            <a:spLocks noGrp="1"/>
          </p:cNvSpPr>
          <p:nvPr>
            <p:ph type="body" idx="1"/>
          </p:nvPr>
        </p:nvSpPr>
        <p:spPr>
          <a:xfrm>
            <a:off x="311699" y="921753"/>
            <a:ext cx="4648489" cy="3842958"/>
          </a:xfrm>
        </p:spPr>
        <p:txBody>
          <a:bodyPr>
            <a:normAutofit lnSpcReduction="10000"/>
          </a:bodyPr>
          <a:lstStyle/>
          <a:p>
            <a:pPr marL="114300" indent="0">
              <a:buNone/>
            </a:pPr>
            <a:r>
              <a:rPr lang="en-CA" sz="2000" dirty="0"/>
              <a:t>The type of data that is commonly collected in organizations:</a:t>
            </a:r>
          </a:p>
          <a:p>
            <a:r>
              <a:rPr lang="en-CA" sz="2000" dirty="0"/>
              <a:t>Revenue per employee</a:t>
            </a:r>
          </a:p>
          <a:p>
            <a:r>
              <a:rPr lang="en-CA" sz="2000" dirty="0"/>
              <a:t>Offer acceptance rate</a:t>
            </a:r>
          </a:p>
          <a:p>
            <a:r>
              <a:rPr lang="en-CA" sz="2000" dirty="0"/>
              <a:t>Training expenses per employee</a:t>
            </a:r>
          </a:p>
          <a:p>
            <a:r>
              <a:rPr lang="en-CA" sz="2000" dirty="0"/>
              <a:t>Training efficiency</a:t>
            </a:r>
          </a:p>
          <a:p>
            <a:r>
              <a:rPr lang="en-CA" sz="2000" dirty="0"/>
              <a:t>Voluntary turnover rate</a:t>
            </a:r>
          </a:p>
          <a:p>
            <a:r>
              <a:rPr lang="en-CA" sz="2000" dirty="0"/>
              <a:t>Involuntary turnover rate</a:t>
            </a:r>
          </a:p>
          <a:p>
            <a:r>
              <a:rPr lang="en-CA" sz="2000" dirty="0"/>
              <a:t>Time to fill</a:t>
            </a:r>
          </a:p>
          <a:p>
            <a:r>
              <a:rPr lang="en-CA" sz="2000" dirty="0"/>
              <a:t>Time to hire:</a:t>
            </a:r>
          </a:p>
          <a:p>
            <a:r>
              <a:rPr lang="en-CA" sz="2000" dirty="0"/>
              <a:t>Absenteeism: </a:t>
            </a:r>
          </a:p>
        </p:txBody>
      </p:sp>
      <p:sp>
        <p:nvSpPr>
          <p:cNvPr id="4" name="Rectangle 3">
            <a:extLst>
              <a:ext uri="{FF2B5EF4-FFF2-40B4-BE49-F238E27FC236}">
                <a16:creationId xmlns:a16="http://schemas.microsoft.com/office/drawing/2014/main" id="{65D9AD77-ACBE-3E55-BE2C-16B8AFB07423}"/>
              </a:ext>
            </a:extLst>
          </p:cNvPr>
          <p:cNvSpPr/>
          <p:nvPr/>
        </p:nvSpPr>
        <p:spPr>
          <a:xfrm>
            <a:off x="5106838" y="956304"/>
            <a:ext cx="3664752" cy="364449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CA" sz="1800" b="1" dirty="0">
                <a:solidFill>
                  <a:schemeClr val="bg1"/>
                </a:solidFill>
              </a:rPr>
              <a:t>Legal Considerations </a:t>
            </a:r>
          </a:p>
          <a:p>
            <a:pPr marL="342900" indent="-342900">
              <a:buClr>
                <a:srgbClr val="FFFFFF"/>
              </a:buClr>
              <a:buFont typeface="+mj-lt"/>
              <a:buAutoNum type="arabicPeriod"/>
            </a:pPr>
            <a:r>
              <a:rPr lang="en-CA" sz="1600" dirty="0">
                <a:solidFill>
                  <a:schemeClr val="bg1"/>
                </a:solidFill>
              </a:rPr>
              <a:t>Employee privacy and anonymity</a:t>
            </a:r>
          </a:p>
          <a:p>
            <a:pPr marL="342900" indent="-342900">
              <a:buClr>
                <a:srgbClr val="FFFFFF"/>
              </a:buClr>
              <a:buFont typeface="+mj-lt"/>
              <a:buAutoNum type="arabicPeriod"/>
            </a:pPr>
            <a:r>
              <a:rPr lang="en-CA" sz="1600" dirty="0">
                <a:solidFill>
                  <a:schemeClr val="bg1"/>
                </a:solidFill>
              </a:rPr>
              <a:t>Consent from employees about the amount and type of data collected</a:t>
            </a:r>
          </a:p>
          <a:p>
            <a:pPr marL="342900" indent="-342900">
              <a:buClr>
                <a:srgbClr val="FFFFFF"/>
              </a:buClr>
              <a:buFont typeface="+mj-lt"/>
              <a:buAutoNum type="arabicPeriod"/>
            </a:pPr>
            <a:r>
              <a:rPr lang="en-CA" sz="1600" dirty="0">
                <a:solidFill>
                  <a:schemeClr val="bg1"/>
                </a:solidFill>
              </a:rPr>
              <a:t>Establishing the goal of data collection and informing employees accordingly</a:t>
            </a:r>
          </a:p>
          <a:p>
            <a:pPr marL="342900" indent="-342900">
              <a:buClr>
                <a:srgbClr val="FFFFFF"/>
              </a:buClr>
              <a:buFont typeface="+mj-lt"/>
              <a:buAutoNum type="arabicPeriod"/>
            </a:pPr>
            <a:r>
              <a:rPr lang="en-CA" sz="1600" dirty="0">
                <a:solidFill>
                  <a:schemeClr val="bg1"/>
                </a:solidFill>
              </a:rPr>
              <a:t>IT security when using third-party software to run HR analytics</a:t>
            </a:r>
          </a:p>
          <a:p>
            <a:pPr marL="342900" indent="-342900">
              <a:buClr>
                <a:srgbClr val="FFFFFF"/>
              </a:buClr>
              <a:buFont typeface="+mj-lt"/>
              <a:buAutoNum type="arabicPeriod"/>
            </a:pPr>
            <a:r>
              <a:rPr lang="en-CA" sz="1600" dirty="0">
                <a:solidFill>
                  <a:schemeClr val="bg1"/>
                </a:solidFill>
              </a:rPr>
              <a:t>Location of the HR analytics vendor – with whom the data will be stored – and their compliance with local laws</a:t>
            </a:r>
          </a:p>
        </p:txBody>
      </p:sp>
    </p:spTree>
    <p:extLst>
      <p:ext uri="{BB962C8B-B14F-4D97-AF65-F5344CB8AC3E}">
        <p14:creationId xmlns:p14="http://schemas.microsoft.com/office/powerpoint/2010/main" val="1218688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2CC7-A1ED-423F-996D-074B8B988D17}"/>
              </a:ext>
            </a:extLst>
          </p:cNvPr>
          <p:cNvSpPr>
            <a:spLocks noGrp="1"/>
          </p:cNvSpPr>
          <p:nvPr>
            <p:ph type="title"/>
          </p:nvPr>
        </p:nvSpPr>
        <p:spPr/>
        <p:txBody>
          <a:bodyPr>
            <a:normAutofit fontScale="90000"/>
          </a:bodyPr>
          <a:lstStyle/>
          <a:p>
            <a:r>
              <a:rPr lang="en-CA" dirty="0"/>
              <a:t>2.9 HR Analytics Application</a:t>
            </a:r>
          </a:p>
        </p:txBody>
      </p:sp>
      <p:sp>
        <p:nvSpPr>
          <p:cNvPr id="3" name="Text Placeholder 2">
            <a:extLst>
              <a:ext uri="{FF2B5EF4-FFF2-40B4-BE49-F238E27FC236}">
                <a16:creationId xmlns:a16="http://schemas.microsoft.com/office/drawing/2014/main" id="{4008DEF2-BEB6-4B15-93D8-4CC34FB766C6}"/>
              </a:ext>
            </a:extLst>
          </p:cNvPr>
          <p:cNvSpPr>
            <a:spLocks noGrp="1"/>
          </p:cNvSpPr>
          <p:nvPr>
            <p:ph type="body" idx="1"/>
          </p:nvPr>
        </p:nvSpPr>
        <p:spPr>
          <a:xfrm>
            <a:off x="311700" y="1017800"/>
            <a:ext cx="5421198" cy="3715700"/>
          </a:xfrm>
        </p:spPr>
        <p:txBody>
          <a:bodyPr>
            <a:normAutofit/>
          </a:bodyPr>
          <a:lstStyle/>
          <a:p>
            <a:pPr marL="114300" indent="0">
              <a:buNone/>
            </a:pPr>
            <a:r>
              <a:rPr lang="en-CA" sz="2000" b="1" dirty="0">
                <a:solidFill>
                  <a:schemeClr val="tx1"/>
                </a:solidFill>
              </a:rPr>
              <a:t>HR analytics </a:t>
            </a:r>
            <a:r>
              <a:rPr lang="en-CA" sz="2000" dirty="0"/>
              <a:t>is the process of analyzing and using data to make informed business decisions on the following:</a:t>
            </a:r>
          </a:p>
          <a:p>
            <a:r>
              <a:rPr lang="en-CA" sz="2000" dirty="0"/>
              <a:t>Job design</a:t>
            </a:r>
          </a:p>
          <a:p>
            <a:r>
              <a:rPr lang="en-CA" sz="2000" dirty="0"/>
              <a:t>Recruitment</a:t>
            </a:r>
          </a:p>
          <a:p>
            <a:r>
              <a:rPr lang="en-CA" sz="2000" dirty="0"/>
              <a:t>Talent Acquisition</a:t>
            </a:r>
          </a:p>
          <a:p>
            <a:r>
              <a:rPr lang="en-CA" sz="2000" dirty="0"/>
              <a:t>Training</a:t>
            </a:r>
          </a:p>
          <a:p>
            <a:r>
              <a:rPr lang="en-CA" sz="2000" dirty="0"/>
              <a:t>Compensation</a:t>
            </a:r>
          </a:p>
          <a:p>
            <a:r>
              <a:rPr lang="en-CA" sz="2000" dirty="0"/>
              <a:t>Performance Management</a:t>
            </a:r>
          </a:p>
          <a:p>
            <a:r>
              <a:rPr lang="en-CA" sz="2000" dirty="0"/>
              <a:t>Health and Safety</a:t>
            </a:r>
          </a:p>
          <a:p>
            <a:endParaRPr lang="en-US" sz="2000" dirty="0"/>
          </a:p>
        </p:txBody>
      </p:sp>
      <p:pic>
        <p:nvPicPr>
          <p:cNvPr id="5" name="Picture 4">
            <a:extLst>
              <a:ext uri="{FF2B5EF4-FFF2-40B4-BE49-F238E27FC236}">
                <a16:creationId xmlns:a16="http://schemas.microsoft.com/office/drawing/2014/main" id="{D811F916-BFAB-24B9-E9EC-E680F829D91C}"/>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128060" y="1625600"/>
            <a:ext cx="3521445" cy="2332385"/>
          </a:xfrm>
          <a:prstGeom prst="rect">
            <a:avLst/>
          </a:prstGeom>
        </p:spPr>
      </p:pic>
      <p:sp>
        <p:nvSpPr>
          <p:cNvPr id="6" name="TextBox 5">
            <a:extLst>
              <a:ext uri="{FF2B5EF4-FFF2-40B4-BE49-F238E27FC236}">
                <a16:creationId xmlns:a16="http://schemas.microsoft.com/office/drawing/2014/main" id="{966D783A-680E-2A82-1BBB-53B2EF4D0702}"/>
              </a:ext>
            </a:extLst>
          </p:cNvPr>
          <p:cNvSpPr txBox="1"/>
          <p:nvPr/>
        </p:nvSpPr>
        <p:spPr>
          <a:xfrm>
            <a:off x="5128060" y="4010284"/>
            <a:ext cx="3624685" cy="230832"/>
          </a:xfrm>
          <a:prstGeom prst="rect">
            <a:avLst/>
          </a:prstGeom>
          <a:noFill/>
        </p:spPr>
        <p:txBody>
          <a:bodyPr wrap="square" rtlCol="0">
            <a:spAutoFit/>
          </a:bodyPr>
          <a:lstStyle/>
          <a:p>
            <a:r>
              <a:rPr lang="en-CA" sz="900" dirty="0">
                <a:hlinkClick r:id="rId4" tooltip="https://www.peoplematters.in/article/life-at-work/new-trends-in-managing-human-resources-15976"/>
              </a:rPr>
              <a:t>This Photo</a:t>
            </a:r>
            <a:r>
              <a:rPr lang="en-CA" sz="900" dirty="0"/>
              <a:t> by Lukas is CC0 Public Domain</a:t>
            </a:r>
          </a:p>
        </p:txBody>
      </p:sp>
    </p:spTree>
    <p:extLst>
      <p:ext uri="{BB962C8B-B14F-4D97-AF65-F5344CB8AC3E}">
        <p14:creationId xmlns:p14="http://schemas.microsoft.com/office/powerpoint/2010/main" val="2292086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E333-C724-429F-A236-B329EF5B916B}"/>
              </a:ext>
            </a:extLst>
          </p:cNvPr>
          <p:cNvSpPr>
            <a:spLocks noGrp="1"/>
          </p:cNvSpPr>
          <p:nvPr>
            <p:ph type="title"/>
          </p:nvPr>
        </p:nvSpPr>
        <p:spPr/>
        <p:txBody>
          <a:bodyPr>
            <a:normAutofit fontScale="90000"/>
          </a:bodyPr>
          <a:lstStyle/>
          <a:p>
            <a:r>
              <a:rPr lang="en-CA" dirty="0"/>
              <a:t>Summary</a:t>
            </a:r>
          </a:p>
        </p:txBody>
      </p:sp>
      <p:sp>
        <p:nvSpPr>
          <p:cNvPr id="3" name="Text Placeholder 2">
            <a:extLst>
              <a:ext uri="{FF2B5EF4-FFF2-40B4-BE49-F238E27FC236}">
                <a16:creationId xmlns:a16="http://schemas.microsoft.com/office/drawing/2014/main" id="{DA12EA40-313A-4D6A-8248-9C0A112FF225}"/>
              </a:ext>
            </a:extLst>
          </p:cNvPr>
          <p:cNvSpPr>
            <a:spLocks noGrp="1"/>
          </p:cNvSpPr>
          <p:nvPr>
            <p:ph type="body" idx="1"/>
          </p:nvPr>
        </p:nvSpPr>
        <p:spPr>
          <a:xfrm>
            <a:off x="311700" y="1017800"/>
            <a:ext cx="8520600" cy="3715700"/>
          </a:xfrm>
        </p:spPr>
        <p:txBody>
          <a:bodyPr>
            <a:normAutofit/>
          </a:bodyPr>
          <a:lstStyle/>
          <a:p>
            <a:r>
              <a:rPr lang="en-CA" dirty="0">
                <a:cs typeface="Arial"/>
              </a:rPr>
              <a:t>Discuss the importance of HR planning as it relates to strategy.</a:t>
            </a:r>
            <a:endParaRPr lang="en-US" dirty="0">
              <a:cs typeface="Arial"/>
            </a:endParaRPr>
          </a:p>
          <a:p>
            <a:pPr>
              <a:lnSpc>
                <a:spcPct val="114999"/>
              </a:lnSpc>
            </a:pPr>
            <a:r>
              <a:rPr lang="en-CA" dirty="0">
                <a:cs typeface="Arial"/>
              </a:rPr>
              <a:t>Describe the HR planning process</a:t>
            </a:r>
            <a:endParaRPr lang="en-US" dirty="0">
              <a:cs typeface="Arial"/>
            </a:endParaRPr>
          </a:p>
          <a:p>
            <a:pPr>
              <a:lnSpc>
                <a:spcPct val="114999"/>
              </a:lnSpc>
            </a:pPr>
            <a:r>
              <a:rPr lang="en-CA" dirty="0">
                <a:cs typeface="Arial"/>
              </a:rPr>
              <a:t>Discuss the methods companies use to estimate supply and demand of human capital.</a:t>
            </a:r>
            <a:endParaRPr lang="en-US" dirty="0">
              <a:cs typeface="Arial"/>
            </a:endParaRPr>
          </a:p>
          <a:p>
            <a:pPr>
              <a:lnSpc>
                <a:spcPct val="114999"/>
              </a:lnSpc>
            </a:pPr>
            <a:r>
              <a:rPr lang="en-CA" dirty="0">
                <a:cs typeface="Arial"/>
              </a:rPr>
              <a:t>Explain the components of a human resources information system (HRIS)</a:t>
            </a:r>
            <a:endParaRPr lang="en-US" dirty="0">
              <a:cs typeface="Arial"/>
            </a:endParaRPr>
          </a:p>
          <a:p>
            <a:pPr>
              <a:lnSpc>
                <a:spcPct val="114999"/>
              </a:lnSpc>
            </a:pPr>
            <a:r>
              <a:rPr lang="en-CA" dirty="0">
                <a:cs typeface="Arial"/>
              </a:rPr>
              <a:t>Describe how HRIS data and HR analytics has increased effectiveness of delivering HR services to employees.</a:t>
            </a:r>
            <a:endParaRPr lang="en-US" dirty="0">
              <a:cs typeface="Arial"/>
            </a:endParaRPr>
          </a:p>
          <a:p>
            <a:pPr>
              <a:lnSpc>
                <a:spcPct val="114999"/>
              </a:lnSpc>
            </a:pPr>
            <a:endParaRPr lang="en-CA" dirty="0"/>
          </a:p>
        </p:txBody>
      </p:sp>
    </p:spTree>
    <p:extLst>
      <p:ext uri="{BB962C8B-B14F-4D97-AF65-F5344CB8AC3E}">
        <p14:creationId xmlns:p14="http://schemas.microsoft.com/office/powerpoint/2010/main" val="1577014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a:t>
            </a:r>
            <a:endParaRPr lang="en-US" sz="3000" dirty="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22218"/>
            <a:ext cx="7966994" cy="395685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a:pPr>
            <a:r>
              <a:rPr lang="en-CA" sz="1800" dirty="0"/>
              <a:t>Review the HR Planning Process and the steps, individually. Discuss how you would create an HR plan for a company with 100 employees. Discuss how you would create an HR plan for a company of 2000 employees. What are the similarities? What are the differences? Discuss in a small group.</a:t>
            </a:r>
          </a:p>
          <a:p>
            <a:pPr marL="342900" indent="-342900">
              <a:buSzPct val="100000"/>
              <a:buFont typeface="+mj-lt"/>
              <a:buAutoNum type="arabicPeriod"/>
            </a:pPr>
            <a:r>
              <a:rPr lang="en-CA" sz="1800" dirty="0"/>
              <a:t>Why do companies align the HR Plan with the Strategic Plan? Discuss with a partner.</a:t>
            </a:r>
          </a:p>
          <a:p>
            <a:pPr marL="342900" indent="-342900">
              <a:buSzPct val="100000"/>
              <a:buFont typeface="+mj-lt"/>
              <a:buAutoNum type="arabicPeriod"/>
            </a:pPr>
            <a:r>
              <a:rPr lang="en-CA" sz="1800" dirty="0"/>
              <a:t>You work for a Canadian retail chain that has stores in Western Canada. The company wants to expand to Ontario and Nova Scotia. The goals is to open 10 new stores in each province within a year. The CEO asks you to complete an external and internal review. What factors would you consider and include in your review? Discuss in a small group.</a:t>
            </a:r>
          </a:p>
          <a:p>
            <a:pPr marL="342900" indent="-342900">
              <a:buSzPct val="100000"/>
              <a:buFont typeface="+mj-lt"/>
              <a:buAutoNum type="arabicPeriod"/>
            </a:pPr>
            <a:r>
              <a:rPr lang="en-CA" sz="1800" dirty="0"/>
              <a:t>Why are staffing tables important to Human Resources? President? Brainstorm in large group.</a:t>
            </a:r>
          </a:p>
        </p:txBody>
      </p:sp>
    </p:spTree>
    <p:extLst>
      <p:ext uri="{BB962C8B-B14F-4D97-AF65-F5344CB8AC3E}">
        <p14:creationId xmlns:p14="http://schemas.microsoft.com/office/powerpoint/2010/main" val="1115321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a:t>
            </a:r>
            <a:endParaRPr lang="en-US" sz="3000" dirty="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55787"/>
            <a:ext cx="7966994" cy="3815223"/>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startAt="6"/>
            </a:pPr>
            <a:r>
              <a:rPr lang="en-CA" sz="1800" dirty="0"/>
              <a:t>Discuss an approach you would use if your company had “too many employees” and needed to cut back on staff by 30%? Why is this approach the most beneficial? Discussion in small group.</a:t>
            </a:r>
          </a:p>
          <a:p>
            <a:pPr marL="342900" indent="-342900">
              <a:buSzPct val="100000"/>
              <a:buFont typeface="+mj-lt"/>
              <a:buAutoNum type="arabicPeriod" startAt="6"/>
            </a:pPr>
            <a:r>
              <a:rPr lang="en-CA" sz="1800" dirty="0"/>
              <a:t>What is the purpose of replacement charts? And, who would use them in the company? What would they use them for? Discuss with a partner.</a:t>
            </a:r>
          </a:p>
          <a:p>
            <a:pPr marL="342900" indent="-342900">
              <a:buSzPct val="100000"/>
              <a:buFont typeface="+mj-lt"/>
              <a:buAutoNum type="arabicPeriod" startAt="6"/>
            </a:pPr>
            <a:r>
              <a:rPr lang="en-CA" sz="1800" dirty="0"/>
              <a:t>Do you believe crowdsourcing is a good idea? Why? Why not? Brainstorm with the large group.</a:t>
            </a:r>
          </a:p>
          <a:p>
            <a:pPr marL="342900" indent="-342900">
              <a:buSzPct val="100000"/>
              <a:buFont typeface="+mj-lt"/>
              <a:buAutoNum type="arabicPeriod" startAt="6"/>
            </a:pPr>
            <a:r>
              <a:rPr lang="en-CA" sz="1800" dirty="0"/>
              <a:t>Think about security as it relates to HR analytics. Do so research on security online, individually. What are the risks? Discuss with a partner.</a:t>
            </a:r>
          </a:p>
          <a:p>
            <a:pPr marL="342900" indent="-342900">
              <a:buSzPct val="100000"/>
              <a:buFont typeface="+mj-lt"/>
              <a:buAutoNum type="arabicPeriod" startAt="6"/>
            </a:pPr>
            <a:r>
              <a:rPr lang="en-CA" sz="1800" dirty="0"/>
              <a:t>What are the challenges facing companies that want to invest in an HRIS? Brainstorm in large group.</a:t>
            </a:r>
          </a:p>
          <a:p>
            <a:pPr marL="342900" indent="-342900">
              <a:buSzPct val="100000"/>
              <a:buFont typeface="+mj-lt"/>
              <a:buAutoNum type="arabicPeriod" startAt="6"/>
            </a:pPr>
            <a:r>
              <a:rPr lang="en-CA" sz="1800" dirty="0"/>
              <a:t>How do HR analytics impact job design? Recruitment? Training? Compensation? Discuss in a small group.</a:t>
            </a:r>
          </a:p>
        </p:txBody>
      </p:sp>
    </p:spTree>
    <p:extLst>
      <p:ext uri="{BB962C8B-B14F-4D97-AF65-F5344CB8AC3E}">
        <p14:creationId xmlns:p14="http://schemas.microsoft.com/office/powerpoint/2010/main" val="1821330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a:t>
            </a:r>
            <a:endParaRPr lang="en-US" sz="3000" dirty="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04800" y="1155788"/>
            <a:ext cx="7973894" cy="3887926"/>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startAt="11"/>
            </a:pPr>
            <a:r>
              <a:rPr lang="en-CA" sz="1700" dirty="0"/>
              <a:t>As the HR Manager of a company, you have an employee come to and shares they have been approached by another employee about a union campaign that was started. The employee is anti-union, and does not want to join a union. What do you do with this information?  Share in a small group.</a:t>
            </a:r>
          </a:p>
          <a:p>
            <a:pPr marL="342900" indent="-342900">
              <a:buSzPct val="100000"/>
              <a:buFont typeface="+mj-lt"/>
              <a:buAutoNum type="arabicPeriod" startAt="11"/>
            </a:pPr>
            <a:r>
              <a:rPr lang="en-CA" sz="1700" dirty="0"/>
              <a:t>You, as the HR Manager, have been asked by the President of the company to lead the first negotiations with the union employees. What information do you need to gather? Who do you need to involve?  Share in a small group.</a:t>
            </a:r>
          </a:p>
          <a:p>
            <a:pPr marL="342900" indent="-342900">
              <a:buSzPct val="100000"/>
              <a:buFont typeface="+mj-lt"/>
              <a:buAutoNum type="arabicPeriod" startAt="11"/>
            </a:pPr>
            <a:r>
              <a:rPr lang="en-CA" sz="1700" dirty="0"/>
              <a:t>You, as the HR Manager, have been asked to provide information for the union-management team related to new employee demands for the upcoming union negotiations. The employees want more money, better health benefits, more vacation, and a change to job classifications. What type of data can you provide to the union-management team?  Share in a small group.</a:t>
            </a:r>
          </a:p>
        </p:txBody>
      </p:sp>
    </p:spTree>
    <p:extLst>
      <p:ext uri="{BB962C8B-B14F-4D97-AF65-F5344CB8AC3E}">
        <p14:creationId xmlns:p14="http://schemas.microsoft.com/office/powerpoint/2010/main" val="3165547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Learning Outcomes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684816" cy="3570726"/>
          </a:xfrm>
        </p:spPr>
        <p:txBody>
          <a:bodyPr>
            <a:normAutofit/>
          </a:bodyPr>
          <a:lstStyle/>
          <a:p>
            <a:pPr marL="571500" indent="-457200">
              <a:buSzPct val="100000"/>
              <a:buFont typeface="+mj-lt"/>
              <a:buAutoNum type="arabicPeriod"/>
            </a:pPr>
            <a:r>
              <a:rPr lang="en-CA" dirty="0">
                <a:latin typeface="+mn-lt"/>
              </a:rPr>
              <a:t>Discuss the importance of HR planning as it relates to strategy.</a:t>
            </a:r>
          </a:p>
          <a:p>
            <a:pPr marL="571500" indent="-457200">
              <a:buSzPct val="100000"/>
              <a:buFont typeface="+mj-lt"/>
              <a:buAutoNum type="arabicPeriod"/>
            </a:pPr>
            <a:r>
              <a:rPr lang="en-CA" dirty="0">
                <a:latin typeface="+mn-lt"/>
              </a:rPr>
              <a:t>Describe the HR planning process</a:t>
            </a:r>
          </a:p>
          <a:p>
            <a:pPr marL="571500" indent="-457200">
              <a:buSzPct val="100000"/>
              <a:buFont typeface="+mj-lt"/>
              <a:buAutoNum type="arabicPeriod"/>
            </a:pPr>
            <a:r>
              <a:rPr lang="en-CA" dirty="0">
                <a:latin typeface="+mn-lt"/>
              </a:rPr>
              <a:t>Discuss the methods companies use to estimate supply and demand of human capital.</a:t>
            </a:r>
          </a:p>
          <a:p>
            <a:pPr marL="571500" indent="-457200">
              <a:buSzPct val="100000"/>
              <a:buFont typeface="+mj-lt"/>
              <a:buAutoNum type="arabicPeriod"/>
            </a:pPr>
            <a:r>
              <a:rPr lang="en-CA" dirty="0">
                <a:latin typeface="+mn-lt"/>
              </a:rPr>
              <a:t>Explain the components of a human resources information system (HRIS)</a:t>
            </a:r>
          </a:p>
          <a:p>
            <a:pPr marL="571500" indent="-457200">
              <a:buSzPct val="100000"/>
              <a:buFont typeface="+mj-lt"/>
              <a:buAutoNum type="arabicPeriod"/>
            </a:pPr>
            <a:r>
              <a:rPr lang="en-CA" dirty="0">
                <a:latin typeface="+mn-lt"/>
              </a:rPr>
              <a:t>Describe how HRIS data and HR analytics has increased effectiveness of delivering HR services to employees.</a:t>
            </a:r>
          </a:p>
        </p:txBody>
      </p:sp>
    </p:spTree>
    <p:extLst>
      <p:ext uri="{BB962C8B-B14F-4D97-AF65-F5344CB8AC3E}">
        <p14:creationId xmlns:p14="http://schemas.microsoft.com/office/powerpoint/2010/main" val="236802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A462-9C9E-4685-902A-DFA601079CDE}"/>
              </a:ext>
            </a:extLst>
          </p:cNvPr>
          <p:cNvSpPr>
            <a:spLocks noGrp="1"/>
          </p:cNvSpPr>
          <p:nvPr>
            <p:ph type="title"/>
          </p:nvPr>
        </p:nvSpPr>
        <p:spPr/>
        <p:txBody>
          <a:bodyPr>
            <a:normAutofit fontScale="90000"/>
          </a:bodyPr>
          <a:lstStyle/>
          <a:p>
            <a:r>
              <a:rPr lang="en-CA" dirty="0"/>
              <a:t>2.1 Human Resources Planning And Strategy</a:t>
            </a:r>
          </a:p>
        </p:txBody>
      </p:sp>
      <p:sp>
        <p:nvSpPr>
          <p:cNvPr id="3" name="Text Placeholder 2">
            <a:extLst>
              <a:ext uri="{FF2B5EF4-FFF2-40B4-BE49-F238E27FC236}">
                <a16:creationId xmlns:a16="http://schemas.microsoft.com/office/drawing/2014/main" id="{7EAFB5AB-007D-48CE-BE46-D08A7AA0EBF4}"/>
              </a:ext>
            </a:extLst>
          </p:cNvPr>
          <p:cNvSpPr>
            <a:spLocks noGrp="1"/>
          </p:cNvSpPr>
          <p:nvPr>
            <p:ph type="body" idx="1"/>
          </p:nvPr>
        </p:nvSpPr>
        <p:spPr>
          <a:xfrm>
            <a:off x="311700" y="1017800"/>
            <a:ext cx="8520600" cy="3715700"/>
          </a:xfrm>
        </p:spPr>
        <p:txBody>
          <a:bodyPr>
            <a:normAutofit/>
          </a:bodyPr>
          <a:lstStyle/>
          <a:p>
            <a:pPr marL="114300" indent="0">
              <a:buNone/>
            </a:pPr>
            <a:r>
              <a:rPr lang="en-CA" sz="2000" b="1" dirty="0">
                <a:solidFill>
                  <a:schemeClr val="tx1"/>
                </a:solidFill>
              </a:rPr>
              <a:t>HR Planning </a:t>
            </a:r>
            <a:r>
              <a:rPr lang="en-CA" sz="2000" b="1" dirty="0"/>
              <a:t>is a strategic process that helps companies plan for future human resources that are needed to support the growth, or downsizing of production demands. </a:t>
            </a:r>
          </a:p>
          <a:p>
            <a:r>
              <a:rPr lang="en-CA" sz="2000" dirty="0"/>
              <a:t>It allows companies to predict the future, analyze the needs of the company, decide the market availability of candidates for specific jobs, and make decisions when and how to adapt and use human resources (people.)</a:t>
            </a:r>
          </a:p>
          <a:p>
            <a:r>
              <a:rPr lang="en-CA" sz="2000" dirty="0"/>
              <a:t>HR departments begin an HR Plan by predicting or anticipating the number of employees they will need with the expansion, and what skills the new employees will need to possess.</a:t>
            </a:r>
          </a:p>
          <a:p>
            <a:pPr marL="114300" indent="0">
              <a:buNone/>
            </a:pPr>
            <a:endParaRPr lang="en-CA" sz="2000" dirty="0"/>
          </a:p>
        </p:txBody>
      </p:sp>
    </p:spTree>
    <p:extLst>
      <p:ext uri="{BB962C8B-B14F-4D97-AF65-F5344CB8AC3E}">
        <p14:creationId xmlns:p14="http://schemas.microsoft.com/office/powerpoint/2010/main" val="2558788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ABCF-F240-4AF8-A011-E10AF89EB942}"/>
              </a:ext>
            </a:extLst>
          </p:cNvPr>
          <p:cNvSpPr>
            <a:spLocks noGrp="1"/>
          </p:cNvSpPr>
          <p:nvPr>
            <p:ph type="title"/>
          </p:nvPr>
        </p:nvSpPr>
        <p:spPr/>
        <p:txBody>
          <a:bodyPr>
            <a:normAutofit fontScale="90000"/>
          </a:bodyPr>
          <a:lstStyle/>
          <a:p>
            <a:r>
              <a:rPr lang="en-CA" dirty="0"/>
              <a:t>2.2 The HR Planning Process</a:t>
            </a:r>
          </a:p>
        </p:txBody>
      </p:sp>
      <p:sp>
        <p:nvSpPr>
          <p:cNvPr id="3" name="Text Placeholder 2">
            <a:extLst>
              <a:ext uri="{FF2B5EF4-FFF2-40B4-BE49-F238E27FC236}">
                <a16:creationId xmlns:a16="http://schemas.microsoft.com/office/drawing/2014/main" id="{F2F744DA-1F7A-4979-93FF-8C196D8AA102}"/>
              </a:ext>
            </a:extLst>
          </p:cNvPr>
          <p:cNvSpPr>
            <a:spLocks noGrp="1"/>
          </p:cNvSpPr>
          <p:nvPr>
            <p:ph type="body" idx="1"/>
          </p:nvPr>
        </p:nvSpPr>
        <p:spPr>
          <a:xfrm>
            <a:off x="311700" y="1017800"/>
            <a:ext cx="5992385" cy="3782800"/>
          </a:xfrm>
        </p:spPr>
        <p:txBody>
          <a:bodyPr>
            <a:normAutofit lnSpcReduction="10000"/>
          </a:bodyPr>
          <a:lstStyle/>
          <a:p>
            <a:pPr marL="114300" indent="0">
              <a:buNone/>
            </a:pPr>
            <a:r>
              <a:rPr lang="en-CA" b="1" dirty="0">
                <a:solidFill>
                  <a:schemeClr val="tx1"/>
                </a:solidFill>
              </a:rPr>
              <a:t>HR planning is a process </a:t>
            </a:r>
            <a:r>
              <a:rPr lang="en-CA" b="1" dirty="0"/>
              <a:t>of identifying the company’s current and future “people” needs.  </a:t>
            </a:r>
          </a:p>
          <a:p>
            <a:r>
              <a:rPr lang="en-CA" dirty="0"/>
              <a:t>It involves hiring the right people, creating an environment that supports employee’s work, and develop the capacity to ensure the company’s success.</a:t>
            </a:r>
          </a:p>
          <a:p>
            <a:pPr marL="114300" indent="0">
              <a:buNone/>
            </a:pPr>
            <a:r>
              <a:rPr lang="en-CA" dirty="0"/>
              <a:t>There are five main activities involved in HR Planning: </a:t>
            </a:r>
          </a:p>
          <a:p>
            <a:pPr marL="457200" indent="-342900">
              <a:buFont typeface="+mj-lt"/>
              <a:buAutoNum type="arabicPeriod"/>
            </a:pPr>
            <a:r>
              <a:rPr lang="en-CA" b="1" dirty="0"/>
              <a:t>Review</a:t>
            </a:r>
            <a:r>
              <a:rPr lang="en-CA" dirty="0"/>
              <a:t> your business goals</a:t>
            </a:r>
          </a:p>
          <a:p>
            <a:pPr marL="457200" indent="-342900">
              <a:buFont typeface="+mj-lt"/>
              <a:buAutoNum type="arabicPeriod"/>
            </a:pPr>
            <a:r>
              <a:rPr lang="en-CA" b="1" dirty="0"/>
              <a:t>Scan</a:t>
            </a:r>
            <a:r>
              <a:rPr lang="en-CA" dirty="0"/>
              <a:t> the environment</a:t>
            </a:r>
          </a:p>
          <a:p>
            <a:pPr marL="457200" indent="-342900">
              <a:buFont typeface="+mj-lt"/>
              <a:buAutoNum type="arabicPeriod"/>
            </a:pPr>
            <a:r>
              <a:rPr lang="en-CA" b="1" dirty="0"/>
              <a:t>Identify </a:t>
            </a:r>
            <a:r>
              <a:rPr lang="en-CA" dirty="0"/>
              <a:t>the gaps</a:t>
            </a:r>
          </a:p>
          <a:p>
            <a:pPr marL="457200" indent="-342900">
              <a:buFont typeface="+mj-lt"/>
              <a:buAutoNum type="arabicPeriod"/>
            </a:pPr>
            <a:r>
              <a:rPr lang="en-CA" b="1" dirty="0"/>
              <a:t>Develop</a:t>
            </a:r>
            <a:r>
              <a:rPr lang="en-CA" dirty="0"/>
              <a:t> your plan</a:t>
            </a:r>
          </a:p>
          <a:p>
            <a:pPr marL="457200" indent="-342900">
              <a:buFont typeface="+mj-lt"/>
              <a:buAutoNum type="arabicPeriod"/>
            </a:pPr>
            <a:r>
              <a:rPr lang="en-CA" b="1" dirty="0"/>
              <a:t>Measure</a:t>
            </a:r>
            <a:r>
              <a:rPr lang="en-CA" dirty="0"/>
              <a:t> your progress</a:t>
            </a:r>
          </a:p>
        </p:txBody>
      </p:sp>
      <p:pic>
        <p:nvPicPr>
          <p:cNvPr id="5" name="Picture 4">
            <a:extLst>
              <a:ext uri="{FF2B5EF4-FFF2-40B4-BE49-F238E27FC236}">
                <a16:creationId xmlns:a16="http://schemas.microsoft.com/office/drawing/2014/main" id="{66F1C921-5174-6599-4736-237DC5841314}"/>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10654" y="1100160"/>
            <a:ext cx="2721646" cy="2721646"/>
          </a:xfrm>
          <a:prstGeom prst="rect">
            <a:avLst/>
          </a:prstGeom>
        </p:spPr>
      </p:pic>
      <p:sp>
        <p:nvSpPr>
          <p:cNvPr id="6" name="TextBox 5">
            <a:extLst>
              <a:ext uri="{FF2B5EF4-FFF2-40B4-BE49-F238E27FC236}">
                <a16:creationId xmlns:a16="http://schemas.microsoft.com/office/drawing/2014/main" id="{E27CC694-50A1-4271-4FE8-BC0F8A5E7172}"/>
              </a:ext>
            </a:extLst>
          </p:cNvPr>
          <p:cNvSpPr txBox="1"/>
          <p:nvPr/>
        </p:nvSpPr>
        <p:spPr>
          <a:xfrm>
            <a:off x="6110654" y="3989900"/>
            <a:ext cx="2721646" cy="369332"/>
          </a:xfrm>
          <a:prstGeom prst="rect">
            <a:avLst/>
          </a:prstGeom>
          <a:noFill/>
        </p:spPr>
        <p:txBody>
          <a:bodyPr wrap="square" rtlCol="0">
            <a:spAutoFit/>
          </a:bodyPr>
          <a:lstStyle/>
          <a:p>
            <a:r>
              <a:rPr lang="en-CA" sz="900" dirty="0">
                <a:hlinkClick r:id="rId4" tooltip="https://tscpl.org/uncategorized/research/build-a-solid-foundation-for-your-small-business"/>
              </a:rPr>
              <a:t>This Photo</a:t>
            </a:r>
            <a:r>
              <a:rPr lang="en-CA" sz="900" dirty="0"/>
              <a:t> by Meredith </a:t>
            </a:r>
            <a:r>
              <a:rPr lang="en-CA" sz="900" dirty="0" err="1"/>
              <a:t>Snepp</a:t>
            </a:r>
            <a:r>
              <a:rPr lang="en-CA" sz="900" dirty="0"/>
              <a:t> is licensed under </a:t>
            </a:r>
            <a:r>
              <a:rPr lang="en-CA" sz="900" dirty="0">
                <a:hlinkClick r:id="rId5" tooltip="https://creativecommons.org/licenses/by-nc-sa/3.0/"/>
              </a:rPr>
              <a:t>CC BY-SA-NC</a:t>
            </a:r>
            <a:endParaRPr lang="en-CA" sz="900" dirty="0"/>
          </a:p>
        </p:txBody>
      </p:sp>
    </p:spTree>
    <p:extLst>
      <p:ext uri="{BB962C8B-B14F-4D97-AF65-F5344CB8AC3E}">
        <p14:creationId xmlns:p14="http://schemas.microsoft.com/office/powerpoint/2010/main" val="22829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84DC-FCE2-46BD-9539-33A1E54358FC}"/>
              </a:ext>
            </a:extLst>
          </p:cNvPr>
          <p:cNvSpPr>
            <a:spLocks noGrp="1"/>
          </p:cNvSpPr>
          <p:nvPr>
            <p:ph type="title"/>
          </p:nvPr>
        </p:nvSpPr>
        <p:spPr/>
        <p:txBody>
          <a:bodyPr>
            <a:normAutofit fontScale="90000"/>
          </a:bodyPr>
          <a:lstStyle/>
          <a:p>
            <a:r>
              <a:rPr lang="en-CA" dirty="0"/>
              <a:t>2.3 Forecasting Demand For Labour</a:t>
            </a:r>
          </a:p>
        </p:txBody>
      </p:sp>
      <p:sp>
        <p:nvSpPr>
          <p:cNvPr id="3" name="Text Placeholder 2">
            <a:extLst>
              <a:ext uri="{FF2B5EF4-FFF2-40B4-BE49-F238E27FC236}">
                <a16:creationId xmlns:a16="http://schemas.microsoft.com/office/drawing/2014/main" id="{62B933B3-AAB1-4DF2-8892-EEE8EB6E46C3}"/>
              </a:ext>
            </a:extLst>
          </p:cNvPr>
          <p:cNvSpPr>
            <a:spLocks noGrp="1"/>
          </p:cNvSpPr>
          <p:nvPr>
            <p:ph type="body" idx="1"/>
          </p:nvPr>
        </p:nvSpPr>
        <p:spPr>
          <a:xfrm>
            <a:off x="311700" y="1017801"/>
            <a:ext cx="8520600" cy="3715700"/>
          </a:xfrm>
        </p:spPr>
        <p:txBody>
          <a:bodyPr>
            <a:normAutofit/>
          </a:bodyPr>
          <a:lstStyle/>
          <a:p>
            <a:pPr marL="114300" indent="0">
              <a:buNone/>
            </a:pPr>
            <a:r>
              <a:rPr lang="en-CA" sz="2000" b="1" dirty="0">
                <a:solidFill>
                  <a:schemeClr val="tx1"/>
                </a:solidFill>
              </a:rPr>
              <a:t>Forecast </a:t>
            </a:r>
            <a:r>
              <a:rPr lang="en-CA" sz="2000" dirty="0"/>
              <a:t>is an estimate of future human resources that a company needs to be successful. How companies forecast is weighted on several factors.</a:t>
            </a:r>
          </a:p>
          <a:p>
            <a:r>
              <a:rPr lang="en-CA" sz="2000" dirty="0"/>
              <a:t>Strategic Plan</a:t>
            </a:r>
          </a:p>
          <a:p>
            <a:r>
              <a:rPr lang="en-CA" sz="2000" dirty="0"/>
              <a:t>Legal Issues</a:t>
            </a:r>
          </a:p>
          <a:p>
            <a:r>
              <a:rPr lang="en-CA" sz="2000" dirty="0"/>
              <a:t>Competition</a:t>
            </a:r>
          </a:p>
          <a:p>
            <a:r>
              <a:rPr lang="en-CA" sz="2000" dirty="0"/>
              <a:t>Technology</a:t>
            </a:r>
          </a:p>
          <a:p>
            <a:r>
              <a:rPr lang="en-CA" sz="2000" dirty="0"/>
              <a:t>Turnover of employees</a:t>
            </a:r>
          </a:p>
          <a:p>
            <a:r>
              <a:rPr lang="en-CA" sz="2000" dirty="0"/>
              <a:t>Demographics</a:t>
            </a:r>
          </a:p>
          <a:p>
            <a:r>
              <a:rPr lang="en-CA" sz="2000" dirty="0"/>
              <a:t>Budgets</a:t>
            </a:r>
          </a:p>
        </p:txBody>
      </p:sp>
      <p:pic>
        <p:nvPicPr>
          <p:cNvPr id="5" name="Picture 4">
            <a:extLst>
              <a:ext uri="{FF2B5EF4-FFF2-40B4-BE49-F238E27FC236}">
                <a16:creationId xmlns:a16="http://schemas.microsoft.com/office/drawing/2014/main" id="{9ECE9692-1925-ACFB-53E7-76661545B3E0}"/>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48061" y="2006741"/>
            <a:ext cx="3708177" cy="2118958"/>
          </a:xfrm>
          <a:prstGeom prst="rect">
            <a:avLst/>
          </a:prstGeom>
        </p:spPr>
      </p:pic>
      <p:sp>
        <p:nvSpPr>
          <p:cNvPr id="6" name="TextBox 5">
            <a:extLst>
              <a:ext uri="{FF2B5EF4-FFF2-40B4-BE49-F238E27FC236}">
                <a16:creationId xmlns:a16="http://schemas.microsoft.com/office/drawing/2014/main" id="{52A4C643-101B-C409-E5E2-19CD29767F11}"/>
              </a:ext>
            </a:extLst>
          </p:cNvPr>
          <p:cNvSpPr txBox="1"/>
          <p:nvPr/>
        </p:nvSpPr>
        <p:spPr>
          <a:xfrm>
            <a:off x="4848061" y="4125699"/>
            <a:ext cx="3708177" cy="230832"/>
          </a:xfrm>
          <a:prstGeom prst="rect">
            <a:avLst/>
          </a:prstGeom>
          <a:noFill/>
        </p:spPr>
        <p:txBody>
          <a:bodyPr wrap="square" rtlCol="0">
            <a:spAutoFit/>
          </a:bodyPr>
          <a:lstStyle/>
          <a:p>
            <a:r>
              <a:rPr lang="en-CA" sz="900" dirty="0">
                <a:hlinkClick r:id="rId4" tooltip="https://researchleap.com/accurate-forecast-improvement-approach-short-term-load-forecasting-using-hybrid-filter-wrap-feature-selection/"/>
              </a:rPr>
              <a:t>This Photo</a:t>
            </a:r>
            <a:r>
              <a:rPr lang="en-CA" sz="900" dirty="0"/>
              <a:t> by </a:t>
            </a:r>
            <a:r>
              <a:rPr lang="en-CA" sz="900" dirty="0" err="1"/>
              <a:t>ResearchLeap</a:t>
            </a:r>
            <a:r>
              <a:rPr lang="en-CA" sz="900" dirty="0"/>
              <a:t> is licensed under </a:t>
            </a:r>
            <a:r>
              <a:rPr lang="en-CA" sz="900" dirty="0">
                <a:hlinkClick r:id="rId5" tooltip="https://creativecommons.org/licenses/by/3.0/"/>
              </a:rPr>
              <a:t>CC BY</a:t>
            </a:r>
            <a:endParaRPr lang="en-CA" sz="900" dirty="0"/>
          </a:p>
        </p:txBody>
      </p:sp>
    </p:spTree>
    <p:extLst>
      <p:ext uri="{BB962C8B-B14F-4D97-AF65-F5344CB8AC3E}">
        <p14:creationId xmlns:p14="http://schemas.microsoft.com/office/powerpoint/2010/main" val="412966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EEAA-B81F-463F-8C63-A94BFD0BBF76}"/>
              </a:ext>
            </a:extLst>
          </p:cNvPr>
          <p:cNvSpPr>
            <a:spLocks noGrp="1"/>
          </p:cNvSpPr>
          <p:nvPr>
            <p:ph type="title"/>
          </p:nvPr>
        </p:nvSpPr>
        <p:spPr/>
        <p:txBody>
          <a:bodyPr>
            <a:normAutofit fontScale="90000"/>
          </a:bodyPr>
          <a:lstStyle/>
          <a:p>
            <a:r>
              <a:rPr lang="en-CA" dirty="0"/>
              <a:t>2.4 HR Demand Forecasting Methods</a:t>
            </a:r>
            <a:br>
              <a:rPr lang="en-CA" dirty="0"/>
            </a:br>
            <a:endParaRPr lang="en-CA" dirty="0"/>
          </a:p>
        </p:txBody>
      </p:sp>
      <p:sp>
        <p:nvSpPr>
          <p:cNvPr id="3" name="Text Placeholder 2">
            <a:extLst>
              <a:ext uri="{FF2B5EF4-FFF2-40B4-BE49-F238E27FC236}">
                <a16:creationId xmlns:a16="http://schemas.microsoft.com/office/drawing/2014/main" id="{29679D5E-6273-43EE-B402-960068D2F827}"/>
              </a:ext>
            </a:extLst>
          </p:cNvPr>
          <p:cNvSpPr>
            <a:spLocks noGrp="1"/>
          </p:cNvSpPr>
          <p:nvPr>
            <p:ph type="body" idx="1"/>
          </p:nvPr>
        </p:nvSpPr>
        <p:spPr>
          <a:xfrm>
            <a:off x="311700" y="1080655"/>
            <a:ext cx="5733920" cy="3652845"/>
          </a:xfrm>
        </p:spPr>
        <p:txBody>
          <a:bodyPr>
            <a:normAutofit fontScale="92500" lnSpcReduction="10000"/>
          </a:bodyPr>
          <a:lstStyle/>
          <a:p>
            <a:r>
              <a:rPr lang="en-CA" sz="2000" b="1" dirty="0">
                <a:solidFill>
                  <a:schemeClr val="tx1"/>
                </a:solidFill>
              </a:rPr>
              <a:t>Nominal Group Method: </a:t>
            </a:r>
            <a:r>
              <a:rPr lang="en-CA" sz="2000" dirty="0"/>
              <a:t>a focus group of experts work face-to-face or virtually. </a:t>
            </a:r>
          </a:p>
          <a:p>
            <a:r>
              <a:rPr lang="en-CA" sz="2000" b="1" dirty="0">
                <a:solidFill>
                  <a:schemeClr val="tx1"/>
                </a:solidFill>
              </a:rPr>
              <a:t>Delphi Method: </a:t>
            </a:r>
            <a:r>
              <a:rPr lang="en-CA" sz="2000" dirty="0"/>
              <a:t>a group of experts predict specific future events through surveys and opinions.</a:t>
            </a:r>
          </a:p>
          <a:p>
            <a:r>
              <a:rPr lang="en-CA" sz="2000" b="1" dirty="0">
                <a:solidFill>
                  <a:schemeClr val="tx1"/>
                </a:solidFill>
              </a:rPr>
              <a:t>Trend Projections: </a:t>
            </a:r>
            <a:r>
              <a:rPr lang="en-CA" sz="2000" dirty="0"/>
              <a:t>Two methods are used with trend projections. Extrapolation uses past information related to change</a:t>
            </a:r>
          </a:p>
          <a:p>
            <a:pPr marL="114300" indent="0">
              <a:buNone/>
            </a:pPr>
            <a:endParaRPr lang="en-CA" sz="2000" dirty="0"/>
          </a:p>
          <a:p>
            <a:pPr marL="114300" indent="0">
              <a:buNone/>
            </a:pPr>
            <a:r>
              <a:rPr lang="en-CA" sz="2000" dirty="0"/>
              <a:t>Once the information is gathered, the results need to be converted to </a:t>
            </a:r>
            <a:r>
              <a:rPr lang="en-CA" sz="2000" b="1" dirty="0">
                <a:solidFill>
                  <a:schemeClr val="tx1"/>
                </a:solidFill>
              </a:rPr>
              <a:t>staffing tables</a:t>
            </a:r>
            <a:r>
              <a:rPr lang="en-CA" sz="2000" b="1" dirty="0"/>
              <a:t>.</a:t>
            </a:r>
          </a:p>
        </p:txBody>
      </p:sp>
      <p:sp>
        <p:nvSpPr>
          <p:cNvPr id="4" name="TextBox 3">
            <a:extLst>
              <a:ext uri="{FF2B5EF4-FFF2-40B4-BE49-F238E27FC236}">
                <a16:creationId xmlns:a16="http://schemas.microsoft.com/office/drawing/2014/main" id="{27B55E77-B589-D81D-8DCF-464E5D8CE548}"/>
              </a:ext>
            </a:extLst>
          </p:cNvPr>
          <p:cNvSpPr txBox="1"/>
          <p:nvPr/>
        </p:nvSpPr>
        <p:spPr>
          <a:xfrm>
            <a:off x="6128747" y="1556087"/>
            <a:ext cx="2703553" cy="2308324"/>
          </a:xfrm>
          <a:prstGeom prst="rect">
            <a:avLst/>
          </a:prstGeom>
          <a:solidFill>
            <a:schemeClr val="tx1"/>
          </a:solidFill>
          <a:ln>
            <a:solidFill>
              <a:schemeClr val="tx1"/>
            </a:solidFill>
          </a:ln>
        </p:spPr>
        <p:txBody>
          <a:bodyPr wrap="square" rtlCol="0">
            <a:spAutoFit/>
          </a:bodyPr>
          <a:lstStyle/>
          <a:p>
            <a:endParaRPr lang="en-CA" sz="1800" dirty="0">
              <a:solidFill>
                <a:schemeClr val="bg1"/>
              </a:solidFill>
            </a:endParaRPr>
          </a:p>
          <a:p>
            <a:r>
              <a:rPr lang="en-CA" sz="1800" dirty="0">
                <a:solidFill>
                  <a:schemeClr val="bg1"/>
                </a:solidFill>
              </a:rPr>
              <a:t>HR departments are responsible for ensuring the right and most appropriate methods are used for reliability and validity. </a:t>
            </a:r>
          </a:p>
          <a:p>
            <a:endParaRPr lang="en-US" sz="1800" dirty="0">
              <a:solidFill>
                <a:schemeClr val="bg1"/>
              </a:solidFill>
            </a:endParaRPr>
          </a:p>
        </p:txBody>
      </p:sp>
    </p:spTree>
    <p:extLst>
      <p:ext uri="{BB962C8B-B14F-4D97-AF65-F5344CB8AC3E}">
        <p14:creationId xmlns:p14="http://schemas.microsoft.com/office/powerpoint/2010/main" val="3905106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2523-EE4F-48DF-87E7-35BC878C6D71}"/>
              </a:ext>
            </a:extLst>
          </p:cNvPr>
          <p:cNvSpPr>
            <a:spLocks noGrp="1"/>
          </p:cNvSpPr>
          <p:nvPr>
            <p:ph type="title"/>
          </p:nvPr>
        </p:nvSpPr>
        <p:spPr/>
        <p:txBody>
          <a:bodyPr>
            <a:normAutofit fontScale="90000"/>
          </a:bodyPr>
          <a:lstStyle/>
          <a:p>
            <a:r>
              <a:rPr lang="en-US" dirty="0"/>
              <a:t>2.5 Human Resources Supply</a:t>
            </a:r>
            <a:endParaRPr lang="en-CA" dirty="0"/>
          </a:p>
        </p:txBody>
      </p:sp>
      <p:sp>
        <p:nvSpPr>
          <p:cNvPr id="3" name="Text Placeholder 2">
            <a:extLst>
              <a:ext uri="{FF2B5EF4-FFF2-40B4-BE49-F238E27FC236}">
                <a16:creationId xmlns:a16="http://schemas.microsoft.com/office/drawing/2014/main" id="{CB8EF627-C55B-4348-B874-91F64FBACB95}"/>
              </a:ext>
            </a:extLst>
          </p:cNvPr>
          <p:cNvSpPr>
            <a:spLocks noGrp="1"/>
          </p:cNvSpPr>
          <p:nvPr>
            <p:ph type="body" idx="1"/>
          </p:nvPr>
        </p:nvSpPr>
        <p:spPr>
          <a:xfrm>
            <a:off x="311701" y="1017800"/>
            <a:ext cx="5052779" cy="3715700"/>
          </a:xfrm>
        </p:spPr>
        <p:txBody>
          <a:bodyPr>
            <a:normAutofit/>
          </a:bodyPr>
          <a:lstStyle/>
          <a:p>
            <a:pPr marL="114300" indent="0">
              <a:buNone/>
            </a:pPr>
            <a:r>
              <a:rPr lang="en-CA" sz="2000" dirty="0">
                <a:latin typeface="+mn-lt"/>
              </a:rPr>
              <a:t>There are two ways to solve staffing table needs:</a:t>
            </a:r>
          </a:p>
          <a:p>
            <a:r>
              <a:rPr lang="en-CA" sz="2000" b="1" dirty="0">
                <a:latin typeface="+mn-lt"/>
              </a:rPr>
              <a:t>Internal supply </a:t>
            </a:r>
            <a:r>
              <a:rPr lang="en-CA" sz="2000" dirty="0">
                <a:latin typeface="+mn-lt"/>
              </a:rPr>
              <a:t>are the existing employees who can be promoted to new positions, transferred to other departments or satellite offices, and could be demoted.</a:t>
            </a:r>
          </a:p>
          <a:p>
            <a:r>
              <a:rPr lang="en-CA" sz="2000" b="1" dirty="0">
                <a:latin typeface="+mn-lt"/>
              </a:rPr>
              <a:t>External supply </a:t>
            </a:r>
            <a:r>
              <a:rPr lang="en-CA" sz="2000" dirty="0">
                <a:latin typeface="+mn-lt"/>
              </a:rPr>
              <a:t>is hiring from outside the company.</a:t>
            </a:r>
          </a:p>
          <a:p>
            <a:endParaRPr lang="en-CA" sz="2000" dirty="0">
              <a:latin typeface="+mn-lt"/>
            </a:endParaRPr>
          </a:p>
        </p:txBody>
      </p:sp>
      <p:pic>
        <p:nvPicPr>
          <p:cNvPr id="5" name="Picture 4">
            <a:extLst>
              <a:ext uri="{FF2B5EF4-FFF2-40B4-BE49-F238E27FC236}">
                <a16:creationId xmlns:a16="http://schemas.microsoft.com/office/drawing/2014/main" id="{97A57470-8770-806F-DB01-52E417FF3A86}"/>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21102" y="1341120"/>
            <a:ext cx="3624685" cy="2038885"/>
          </a:xfrm>
          <a:prstGeom prst="rect">
            <a:avLst/>
          </a:prstGeom>
        </p:spPr>
      </p:pic>
      <p:sp>
        <p:nvSpPr>
          <p:cNvPr id="6" name="TextBox 5">
            <a:extLst>
              <a:ext uri="{FF2B5EF4-FFF2-40B4-BE49-F238E27FC236}">
                <a16:creationId xmlns:a16="http://schemas.microsoft.com/office/drawing/2014/main" id="{BB880FC3-A38C-F9C0-47C7-307AF6BF829A}"/>
              </a:ext>
            </a:extLst>
          </p:cNvPr>
          <p:cNvSpPr txBox="1"/>
          <p:nvPr/>
        </p:nvSpPr>
        <p:spPr>
          <a:xfrm>
            <a:off x="5421102" y="3380005"/>
            <a:ext cx="3624685" cy="230832"/>
          </a:xfrm>
          <a:prstGeom prst="rect">
            <a:avLst/>
          </a:prstGeom>
          <a:noFill/>
        </p:spPr>
        <p:txBody>
          <a:bodyPr wrap="square" rtlCol="0">
            <a:spAutoFit/>
          </a:bodyPr>
          <a:lstStyle/>
          <a:p>
            <a:r>
              <a:rPr lang="en-CA" sz="900" dirty="0">
                <a:hlinkClick r:id="rId4" tooltip="https://www.peoplematters.in/article/life-at-work/new-trends-in-managing-human-resources-15976"/>
              </a:rPr>
              <a:t>This Photo</a:t>
            </a:r>
            <a:r>
              <a:rPr lang="en-CA" sz="900" dirty="0"/>
              <a:t> by PeopleMatters is licensed under </a:t>
            </a:r>
            <a:r>
              <a:rPr lang="en-CA" sz="900" dirty="0">
                <a:hlinkClick r:id="rId5" tooltip="https://creativecommons.org/licenses/by-nc-sa/3.0/"/>
              </a:rPr>
              <a:t>CC BY-SA-NC</a:t>
            </a:r>
            <a:endParaRPr lang="en-CA" sz="900" dirty="0"/>
          </a:p>
        </p:txBody>
      </p:sp>
    </p:spTree>
    <p:extLst>
      <p:ext uri="{BB962C8B-B14F-4D97-AF65-F5344CB8AC3E}">
        <p14:creationId xmlns:p14="http://schemas.microsoft.com/office/powerpoint/2010/main" val="3804494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2523-EE4F-48DF-87E7-35BC878C6D71}"/>
              </a:ext>
            </a:extLst>
          </p:cNvPr>
          <p:cNvSpPr>
            <a:spLocks noGrp="1"/>
          </p:cNvSpPr>
          <p:nvPr>
            <p:ph type="title"/>
          </p:nvPr>
        </p:nvSpPr>
        <p:spPr/>
        <p:txBody>
          <a:bodyPr>
            <a:normAutofit fontScale="90000"/>
          </a:bodyPr>
          <a:lstStyle/>
          <a:p>
            <a:r>
              <a:rPr lang="en-US" dirty="0"/>
              <a:t>2.5 Estimating Internal Supply</a:t>
            </a:r>
            <a:endParaRPr lang="en-CA" dirty="0"/>
          </a:p>
        </p:txBody>
      </p:sp>
      <p:sp>
        <p:nvSpPr>
          <p:cNvPr id="3" name="Text Placeholder 2">
            <a:extLst>
              <a:ext uri="{FF2B5EF4-FFF2-40B4-BE49-F238E27FC236}">
                <a16:creationId xmlns:a16="http://schemas.microsoft.com/office/drawing/2014/main" id="{CB8EF627-C55B-4348-B874-91F64FBACB95}"/>
              </a:ext>
            </a:extLst>
          </p:cNvPr>
          <p:cNvSpPr>
            <a:spLocks noGrp="1"/>
          </p:cNvSpPr>
          <p:nvPr>
            <p:ph type="body" idx="1"/>
          </p:nvPr>
        </p:nvSpPr>
        <p:spPr>
          <a:xfrm>
            <a:off x="311700" y="1017800"/>
            <a:ext cx="8375099" cy="3836140"/>
          </a:xfrm>
        </p:spPr>
        <p:txBody>
          <a:bodyPr>
            <a:normAutofit fontScale="85000" lnSpcReduction="10000"/>
          </a:bodyPr>
          <a:lstStyle/>
          <a:p>
            <a:pPr marL="114300" indent="0">
              <a:buNone/>
            </a:pPr>
            <a:r>
              <a:rPr lang="en-CA" sz="2400" dirty="0">
                <a:latin typeface="+mn-lt"/>
              </a:rPr>
              <a:t>There are several methods HR departments use to track the supply of employees:</a:t>
            </a:r>
          </a:p>
          <a:p>
            <a:r>
              <a:rPr lang="en-CA" sz="2400" b="1" dirty="0">
                <a:solidFill>
                  <a:schemeClr val="tx1"/>
                </a:solidFill>
                <a:latin typeface="+mn-lt"/>
              </a:rPr>
              <a:t>Markov Analysis: </a:t>
            </a:r>
            <a:r>
              <a:rPr lang="en-CA" sz="2400" dirty="0">
                <a:latin typeface="+mn-lt"/>
              </a:rPr>
              <a:t>future human resources needs that uses transitional probability matrices based on past data</a:t>
            </a:r>
          </a:p>
          <a:p>
            <a:r>
              <a:rPr lang="en-CA" sz="2400" b="1" dirty="0">
                <a:solidFill>
                  <a:schemeClr val="tx1"/>
                </a:solidFill>
                <a:latin typeface="+mn-lt"/>
              </a:rPr>
              <a:t>Human Resources Inventories: </a:t>
            </a:r>
            <a:r>
              <a:rPr lang="en-CA" sz="2400" dirty="0">
                <a:latin typeface="+mn-lt"/>
              </a:rPr>
              <a:t>completed through HR audits of summaries of employees’ knowledge, skills and abilities (KSAs).</a:t>
            </a:r>
          </a:p>
          <a:p>
            <a:r>
              <a:rPr lang="en-CA" sz="2400" b="1" dirty="0">
                <a:solidFill>
                  <a:schemeClr val="tx1"/>
                </a:solidFill>
                <a:latin typeface="+mn-lt"/>
              </a:rPr>
              <a:t>Leadership and Management Inventories:</a:t>
            </a:r>
            <a:r>
              <a:rPr lang="en-CA" sz="2400" dirty="0">
                <a:latin typeface="+mn-lt"/>
              </a:rPr>
              <a:t> similar to employee Human Resources Inventories. The KSAs are recorded. </a:t>
            </a:r>
          </a:p>
          <a:p>
            <a:r>
              <a:rPr lang="en-CA" sz="2400" b="1" dirty="0">
                <a:solidFill>
                  <a:schemeClr val="tx1"/>
                </a:solidFill>
                <a:latin typeface="+mn-lt"/>
              </a:rPr>
              <a:t>Replacement Charts: </a:t>
            </a:r>
            <a:r>
              <a:rPr lang="en-CA" sz="2400" dirty="0">
                <a:latin typeface="+mn-lt"/>
              </a:rPr>
              <a:t>are like a “picture” that help to determine who can replace who when the need arises through a job opening. </a:t>
            </a:r>
          </a:p>
        </p:txBody>
      </p:sp>
    </p:spTree>
    <p:extLst>
      <p:ext uri="{BB962C8B-B14F-4D97-AF65-F5344CB8AC3E}">
        <p14:creationId xmlns:p14="http://schemas.microsoft.com/office/powerpoint/2010/main" val="2382390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2523-EE4F-48DF-87E7-35BC878C6D71}"/>
              </a:ext>
            </a:extLst>
          </p:cNvPr>
          <p:cNvSpPr>
            <a:spLocks noGrp="1"/>
          </p:cNvSpPr>
          <p:nvPr>
            <p:ph type="title"/>
          </p:nvPr>
        </p:nvSpPr>
        <p:spPr/>
        <p:txBody>
          <a:bodyPr>
            <a:normAutofit fontScale="90000"/>
          </a:bodyPr>
          <a:lstStyle/>
          <a:p>
            <a:r>
              <a:rPr lang="en-US" dirty="0"/>
              <a:t>2.5 </a:t>
            </a:r>
            <a:r>
              <a:rPr lang="en-CA" dirty="0"/>
              <a:t>Estimating External Supply: Labour Market</a:t>
            </a:r>
          </a:p>
        </p:txBody>
      </p:sp>
      <p:sp>
        <p:nvSpPr>
          <p:cNvPr id="3" name="Text Placeholder 2">
            <a:extLst>
              <a:ext uri="{FF2B5EF4-FFF2-40B4-BE49-F238E27FC236}">
                <a16:creationId xmlns:a16="http://schemas.microsoft.com/office/drawing/2014/main" id="{CB8EF627-C55B-4348-B874-91F64FBACB95}"/>
              </a:ext>
            </a:extLst>
          </p:cNvPr>
          <p:cNvSpPr>
            <a:spLocks noGrp="1"/>
          </p:cNvSpPr>
          <p:nvPr>
            <p:ph type="body" idx="1"/>
          </p:nvPr>
        </p:nvSpPr>
        <p:spPr>
          <a:xfrm>
            <a:off x="311700" y="1017800"/>
            <a:ext cx="8375099" cy="3715700"/>
          </a:xfrm>
        </p:spPr>
        <p:txBody>
          <a:bodyPr>
            <a:normAutofit/>
          </a:bodyPr>
          <a:lstStyle/>
          <a:p>
            <a:r>
              <a:rPr lang="en-CA" sz="2400" b="1" dirty="0">
                <a:solidFill>
                  <a:schemeClr val="tx1"/>
                </a:solidFill>
                <a:latin typeface="+mn-lt"/>
              </a:rPr>
              <a:t>Labour market analysis </a:t>
            </a:r>
            <a:r>
              <a:rPr lang="en-CA" sz="2400" dirty="0">
                <a:latin typeface="+mn-lt"/>
              </a:rPr>
              <a:t>studies the companies labour market to assess the present and future availability of employees. </a:t>
            </a:r>
          </a:p>
          <a:p>
            <a:r>
              <a:rPr lang="en-CA" sz="2400" b="1" dirty="0">
                <a:solidFill>
                  <a:schemeClr val="tx1"/>
                </a:solidFill>
                <a:latin typeface="+mn-lt"/>
              </a:rPr>
              <a:t>Community Attitudes:</a:t>
            </a:r>
            <a:r>
              <a:rPr lang="en-CA" sz="2400" b="1" dirty="0">
                <a:latin typeface="+mn-lt"/>
              </a:rPr>
              <a:t> </a:t>
            </a:r>
            <a:r>
              <a:rPr lang="en-CA" sz="2400" dirty="0">
                <a:latin typeface="+mn-lt"/>
              </a:rPr>
              <a:t>The attitude of the local, national and international community affects the labour market. </a:t>
            </a:r>
          </a:p>
          <a:p>
            <a:r>
              <a:rPr lang="en-CA" sz="2400" b="1" dirty="0">
                <a:solidFill>
                  <a:schemeClr val="tx1"/>
                </a:solidFill>
                <a:latin typeface="+mn-lt"/>
              </a:rPr>
              <a:t>Demographics: </a:t>
            </a:r>
            <a:r>
              <a:rPr lang="en-CA" sz="2400" dirty="0">
                <a:latin typeface="+mn-lt"/>
              </a:rPr>
              <a:t>Demographics affect the labour market in planning and trends for the future.</a:t>
            </a:r>
          </a:p>
        </p:txBody>
      </p:sp>
    </p:spTree>
    <p:extLst>
      <p:ext uri="{BB962C8B-B14F-4D97-AF65-F5344CB8AC3E}">
        <p14:creationId xmlns:p14="http://schemas.microsoft.com/office/powerpoint/2010/main" val="2831063141"/>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S Slide Template" id="{A3AF7384-4BEA-8D4F-85FD-C73873323693}" vid="{41CF6901-EEFB-C344-BEEB-DD076147F2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15BBAD-F7F2-401E-AF05-5688830EE446}">
  <ds:schemaRefs>
    <ds:schemaRef ds:uri="994b5876-6cd9-4c79-8e46-d4c16b01c114"/>
    <ds:schemaRef ds:uri="http://purl.org/dc/elements/1.1/"/>
    <ds:schemaRef ds:uri="2a2e7db6-e305-423f-94e6-8efd5e6fa176"/>
    <ds:schemaRef ds:uri="http://schemas.microsoft.com/office/2006/documentManagement/types"/>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3.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Geometric</Template>
  <TotalTime>3888</TotalTime>
  <Words>2768</Words>
  <Application>Microsoft Office PowerPoint</Application>
  <PresentationFormat>On-screen Show (16:9)</PresentationFormat>
  <Paragraphs>161</Paragraphs>
  <Slides>19</Slides>
  <Notes>18</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Geometric</vt:lpstr>
      <vt:lpstr>Custom Design</vt:lpstr>
      <vt:lpstr>Human Resources Management 3rd Edition</vt:lpstr>
      <vt:lpstr>Learning Outcomes</vt:lpstr>
      <vt:lpstr>2.1 Human Resources Planning And Strategy</vt:lpstr>
      <vt:lpstr>2.2 The HR Planning Process</vt:lpstr>
      <vt:lpstr>2.3 Forecasting Demand For Labour</vt:lpstr>
      <vt:lpstr>2.4 HR Demand Forecasting Methods </vt:lpstr>
      <vt:lpstr>2.5 Human Resources Supply</vt:lpstr>
      <vt:lpstr>2.5 Estimating Internal Supply</vt:lpstr>
      <vt:lpstr>2.5 Estimating External Supply: Labour Market</vt:lpstr>
      <vt:lpstr>2.6 HR Response and Plan For Supply and Demand</vt:lpstr>
      <vt:lpstr>2.6 Plan for Labour Shortages</vt:lpstr>
      <vt:lpstr>2.7 Human Resources Information Systems (HRIS) and HR Analytics</vt:lpstr>
      <vt:lpstr>2.8 HR Analytics</vt:lpstr>
      <vt:lpstr>2.8 HR Data</vt:lpstr>
      <vt:lpstr>2.9 HR Analytics Application</vt:lpstr>
      <vt:lpstr>Summary</vt:lpstr>
      <vt:lpstr>End Chapter Review</vt:lpstr>
      <vt:lpstr>End Chapter Review</vt:lpstr>
      <vt:lpstr>End Chapter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 Human Resources Planning and Analytics</dc:title>
  <dc:subject>HRM</dc:subject>
  <cp:revision>7</cp:revision>
  <cp:lastPrinted>2021-10-24T15:39:03Z</cp:lastPrinted>
  <dcterms:created xsi:type="dcterms:W3CDTF">2023-03-17T18:33:04Z</dcterms:created>
  <dcterms:modified xsi:type="dcterms:W3CDTF">2023-04-21T13:23:13Z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