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8" d="100"/>
          <a:sy n="68" d="100"/>
        </p:scale>
        <p:origin x="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804B-3539-6F14-391D-430F1684E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C8CD0-2A1F-C7DB-E583-EECEFD84D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9A778-72A5-D4C7-A79E-85CAA8FB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5742-A4A7-25F2-6561-DB092A65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BEC3-14E1-E241-288D-C6F0D0D5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4B15-2DE8-053D-04D1-19A7C819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A468F-B5B4-1EBA-C7AC-39C63B570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0B84B-609B-691B-04EC-5332C3F1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1FBB-52CD-DFA5-731D-FC95CFD7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DC581-9321-B634-E6A4-E185B079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4AED7-7196-BC05-76A4-1D724C12C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954C8-C021-FF1C-FD1B-C8AB8C90E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EB609-A4E9-A5BA-2FB5-BC692D32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9640-1A03-632C-DEDA-BED1FDC3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554E5-F114-BFC5-C3FE-342D0576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5393-50C0-95E8-F138-25DF417B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123EB-8173-E6AC-D345-9C7D396B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693DA-FD72-DBF7-985F-D487506B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11658-F419-E138-203C-560A5CBB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1C386-3281-D152-D64E-DDA7C737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FA59-FFEC-CEE4-7CB8-88D7CFA5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C67CD-25AD-EF1D-4456-4E26F334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601A-8ECB-2345-62A4-E6BC8D28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4CF28-2319-B54E-6130-CB6DCC7C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274E6-D5B3-D004-6F1B-F90A9721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6854-9B3B-C003-D554-91B7AF76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FAEF-17B2-FE11-5096-63CB81A61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40FA7-86EA-6C1F-864E-F5F01B813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D9EED-0745-9A96-98A0-5EB8D885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1C00-DF56-23F8-41F7-0138A8C1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2EF73-8FB5-BF99-F11D-4A985B4D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0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7BC6-92CD-E006-AD91-184BB68B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9F716-4537-8CF6-FD97-007611D4E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759DB-2C80-C5AE-6066-1C3C980E3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F64CE-847A-4FA6-6538-7C2BD8DA3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C5C25-A290-9BE3-4F48-7FA2ABDC8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62A36-E1FA-FF33-1A1C-5BD03341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069FF4-6090-1317-7C33-E8AA9D38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951EE-2204-0B13-B0EF-B17A6D30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429A-0FA9-2D8C-CC1F-3B764015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0CFC7-7C47-2DA3-A2E9-B14A2CF3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9E8B4-99E1-7D1B-B923-48DC41D4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F20DB-46BF-D5E0-36AF-894B4D3D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12B4D-0BDF-C49C-9DF1-8B8DA3AA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24B7C-94B3-005C-A335-D992F21B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AA728-9668-D2E6-8074-A0929C89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02DA-1864-A116-CE71-3FEE668C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A75C-5CE3-C813-C936-908EFAF0A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7A31C-69FC-AF86-CCAB-11748744B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88550-13E0-2B8D-D13B-4E674880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0C385-9D16-0CE2-A55E-0D77BF12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10F7B-0BB6-7B70-F38D-AEBBC977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1073-4A52-CC32-0A72-4404CB85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30A53-BBA4-40A9-2EED-C0D951CE5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7DE85-6276-9B73-1EC3-B030C9571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F6E44-1612-9D84-0B53-7C3182D8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716D4-9F31-31C4-D442-8BC41A08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AAD12-0036-A677-F447-A1AFC181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2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B9D74-E1B1-0970-C296-CB48F9DC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0DD6-7C26-04C3-DBF8-8EB8B1B04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3826B-4941-E618-BB3C-6116286AA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0C6E-477D-4A41-8A20-6772DC5A506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DA06C-5AE8-F50F-E3B8-8E460AB3A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D569-3EB4-6054-2F2C-3023C6A2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E64A-57BF-4B15-A4BB-301BC8FD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737099C-C6E1-8F57-DF21-23E0D478A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8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4453A8E-4A46-953F-04EF-032F7F385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7425AED-CA3F-1611-DF61-9572D744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8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card with white text and a logo&#10;&#10;Description automatically generated">
            <a:extLst>
              <a:ext uri="{FF2B5EF4-FFF2-40B4-BE49-F238E27FC236}">
                <a16:creationId xmlns:a16="http://schemas.microsoft.com/office/drawing/2014/main" id="{102A24AA-5795-ED76-D270-0FBE3A42A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Graves,Isabella</dc:creator>
  <cp:lastModifiedBy>Graves,Isabella</cp:lastModifiedBy>
  <cp:revision>1</cp:revision>
  <dcterms:created xsi:type="dcterms:W3CDTF">2023-08-15T17:41:27Z</dcterms:created>
  <dcterms:modified xsi:type="dcterms:W3CDTF">2023-08-15T17:50:00Z</dcterms:modified>
</cp:coreProperties>
</file>