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28"/>
  </p:notesMasterIdLst>
  <p:sldIdLst>
    <p:sldId id="258" r:id="rId5"/>
    <p:sldId id="283" r:id="rId6"/>
    <p:sldId id="285" r:id="rId7"/>
    <p:sldId id="286" r:id="rId8"/>
    <p:sldId id="288" r:id="rId9"/>
    <p:sldId id="289" r:id="rId10"/>
    <p:sldId id="287" r:id="rId11"/>
    <p:sldId id="291" r:id="rId12"/>
    <p:sldId id="290" r:id="rId13"/>
    <p:sldId id="301" r:id="rId14"/>
    <p:sldId id="292" r:id="rId15"/>
    <p:sldId id="295" r:id="rId16"/>
    <p:sldId id="302" r:id="rId17"/>
    <p:sldId id="296" r:id="rId18"/>
    <p:sldId id="298" r:id="rId19"/>
    <p:sldId id="303" r:id="rId20"/>
    <p:sldId id="262" r:id="rId21"/>
    <p:sldId id="299" r:id="rId22"/>
    <p:sldId id="304" r:id="rId23"/>
    <p:sldId id="305" r:id="rId24"/>
    <p:sldId id="306" r:id="rId25"/>
    <p:sldId id="307" r:id="rId26"/>
    <p:sldId id="30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C0738-F349-46F8-8F8D-E224E3D701A5}" v="54" dt="2025-08-26T20:11:10.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30" autoAdjust="0"/>
  </p:normalViewPr>
  <p:slideViewPr>
    <p:cSldViewPr snapToGrid="0">
      <p:cViewPr varScale="1">
        <p:scale>
          <a:sx n="44" d="100"/>
          <a:sy n="44" d="100"/>
        </p:scale>
        <p:origin x="66"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s,Deirdre" userId="4355edae-05e5-43ba-ae8e-e1dee4947082" providerId="ADAL" clId="{92A22CC5-24D0-4DB4-BC5B-69BC822A8DC8}"/>
    <pc:docChg chg="modSld sldOrd">
      <pc:chgData name="Evans,Deirdre" userId="4355edae-05e5-43ba-ae8e-e1dee4947082" providerId="ADAL" clId="{92A22CC5-24D0-4DB4-BC5B-69BC822A8DC8}" dt="2023-09-26T11:24:28.002" v="4"/>
      <pc:docMkLst>
        <pc:docMk/>
      </pc:docMkLst>
      <pc:sldChg chg="ord">
        <pc:chgData name="Evans,Deirdre" userId="4355edae-05e5-43ba-ae8e-e1dee4947082" providerId="ADAL" clId="{92A22CC5-24D0-4DB4-BC5B-69BC822A8DC8}" dt="2023-09-26T11:24:24.207" v="2"/>
        <pc:sldMkLst>
          <pc:docMk/>
          <pc:sldMk cId="3285510876" sldId="287"/>
        </pc:sldMkLst>
      </pc:sldChg>
      <pc:sldChg chg="ord">
        <pc:chgData name="Evans,Deirdre" userId="4355edae-05e5-43ba-ae8e-e1dee4947082" providerId="ADAL" clId="{92A22CC5-24D0-4DB4-BC5B-69BC822A8DC8}" dt="2023-09-26T11:24:28.002" v="4"/>
        <pc:sldMkLst>
          <pc:docMk/>
          <pc:sldMk cId="1084890008" sldId="290"/>
        </pc:sldMkLst>
      </pc:sldChg>
      <pc:sldChg chg="ord">
        <pc:chgData name="Evans,Deirdre" userId="4355edae-05e5-43ba-ae8e-e1dee4947082" providerId="ADAL" clId="{92A22CC5-24D0-4DB4-BC5B-69BC822A8DC8}" dt="2023-09-26T11:24:18.087" v="0" actId="20578"/>
        <pc:sldMkLst>
          <pc:docMk/>
          <pc:sldMk cId="3970675385" sldId="291"/>
        </pc:sldMkLst>
      </pc:sldChg>
    </pc:docChg>
  </pc:docChgLst>
  <pc:docChgLst>
    <pc:chgData name="Evans,Deirdre" userId="4355edae-05e5-43ba-ae8e-e1dee4947082" providerId="ADAL" clId="{1350192A-BFE2-4978-A5E8-334D38933533}"/>
    <pc:docChg chg="undo custSel mod addSld modSld">
      <pc:chgData name="Evans,Deirdre" userId="4355edae-05e5-43ba-ae8e-e1dee4947082" providerId="ADAL" clId="{1350192A-BFE2-4978-A5E8-334D38933533}" dt="2020-10-06T13:21:24.149" v="1070"/>
      <pc:docMkLst>
        <pc:docMk/>
      </pc:docMkLst>
      <pc:sldChg chg="modNotesTx">
        <pc:chgData name="Evans,Deirdre" userId="4355edae-05e5-43ba-ae8e-e1dee4947082" providerId="ADAL" clId="{1350192A-BFE2-4978-A5E8-334D38933533}" dt="2020-09-30T13:32:34.953" v="33" actId="20577"/>
        <pc:sldMkLst>
          <pc:docMk/>
          <pc:sldMk cId="3371702698" sldId="298"/>
        </pc:sldMkLst>
      </pc:sldChg>
      <pc:sldChg chg="addSp delSp modSp mod setBg">
        <pc:chgData name="Evans,Deirdre" userId="4355edae-05e5-43ba-ae8e-e1dee4947082" providerId="ADAL" clId="{1350192A-BFE2-4978-A5E8-334D38933533}" dt="2020-09-30T13:47:41.499" v="526" actId="11"/>
        <pc:sldMkLst>
          <pc:docMk/>
          <pc:sldMk cId="2937106921" sldId="302"/>
        </pc:sldMkLst>
      </pc:sldChg>
      <pc:sldChg chg="addSp delSp modSp add mod setBg">
        <pc:chgData name="Evans,Deirdre" userId="4355edae-05e5-43ba-ae8e-e1dee4947082" providerId="ADAL" clId="{1350192A-BFE2-4978-A5E8-334D38933533}" dt="2020-09-30T14:12:12.387" v="1042" actId="26606"/>
        <pc:sldMkLst>
          <pc:docMk/>
          <pc:sldMk cId="544205579" sldId="304"/>
        </pc:sldMkLst>
      </pc:sldChg>
      <pc:sldChg chg="addSp modSp new mod modNotesTx">
        <pc:chgData name="Evans,Deirdre" userId="4355edae-05e5-43ba-ae8e-e1dee4947082" providerId="ADAL" clId="{1350192A-BFE2-4978-A5E8-334D38933533}" dt="2020-10-06T13:07:37.111" v="1058"/>
        <pc:sldMkLst>
          <pc:docMk/>
          <pc:sldMk cId="1717914355" sldId="305"/>
        </pc:sldMkLst>
      </pc:sldChg>
      <pc:sldChg chg="addSp modSp add mod">
        <pc:chgData name="Evans,Deirdre" userId="4355edae-05e5-43ba-ae8e-e1dee4947082" providerId="ADAL" clId="{1350192A-BFE2-4978-A5E8-334D38933533}" dt="2020-10-06T13:21:24.149" v="1070"/>
        <pc:sldMkLst>
          <pc:docMk/>
          <pc:sldMk cId="4436777" sldId="306"/>
        </pc:sldMkLst>
      </pc:sldChg>
      <pc:sldChg chg="addSp modSp new mod setBg">
        <pc:chgData name="Evans,Deirdre" userId="4355edae-05e5-43ba-ae8e-e1dee4947082" providerId="ADAL" clId="{1350192A-BFE2-4978-A5E8-334D38933533}" dt="2020-10-05T15:14:05.408" v="1057" actId="26606"/>
        <pc:sldMkLst>
          <pc:docMk/>
          <pc:sldMk cId="352216486" sldId="307"/>
        </pc:sldMkLst>
      </pc:sldChg>
    </pc:docChg>
  </pc:docChgLst>
  <pc:docChgLst>
    <pc:chgData name="Evans,Deirdre" userId="4355edae-05e5-43ba-ae8e-e1dee4947082" providerId="ADAL" clId="{023F9DAC-88EC-4AE5-946F-B4F675EC4A30}"/>
    <pc:docChg chg="modSld">
      <pc:chgData name="Evans,Deirdre" userId="4355edae-05e5-43ba-ae8e-e1dee4947082" providerId="ADAL" clId="{023F9DAC-88EC-4AE5-946F-B4F675EC4A30}" dt="2022-10-17T16:05:02.063" v="1"/>
      <pc:docMkLst>
        <pc:docMk/>
      </pc:docMkLst>
      <pc:sldChg chg="modSp mod">
        <pc:chgData name="Evans,Deirdre" userId="4355edae-05e5-43ba-ae8e-e1dee4947082" providerId="ADAL" clId="{023F9DAC-88EC-4AE5-946F-B4F675EC4A30}" dt="2022-10-17T16:05:02.063" v="1"/>
        <pc:sldMkLst>
          <pc:docMk/>
          <pc:sldMk cId="4436777" sldId="306"/>
        </pc:sldMkLst>
      </pc:sldChg>
    </pc:docChg>
  </pc:docChgLst>
  <pc:docChgLst>
    <pc:chgData name="Evans,Deirdre" userId="4355edae-05e5-43ba-ae8e-e1dee4947082" providerId="ADAL" clId="{D17395B9-A02D-440C-B6EA-D597B55BC894}"/>
    <pc:docChg chg="custSel addSld delSld modSld">
      <pc:chgData name="Evans,Deirdre" userId="4355edae-05e5-43ba-ae8e-e1dee4947082" providerId="ADAL" clId="{D17395B9-A02D-440C-B6EA-D597B55BC894}" dt="2022-09-28T13:14:56.181" v="63"/>
      <pc:docMkLst>
        <pc:docMk/>
      </pc:docMkLst>
      <pc:sldChg chg="addSp delSp modSp mod">
        <pc:chgData name="Evans,Deirdre" userId="4355edae-05e5-43ba-ae8e-e1dee4947082" providerId="ADAL" clId="{D17395B9-A02D-440C-B6EA-D597B55BC894}" dt="2022-09-28T11:52:09.438" v="11" actId="1076"/>
        <pc:sldMkLst>
          <pc:docMk/>
          <pc:sldMk cId="544205579" sldId="304"/>
        </pc:sldMkLst>
      </pc:sldChg>
      <pc:sldChg chg="modSp">
        <pc:chgData name="Evans,Deirdre" userId="4355edae-05e5-43ba-ae8e-e1dee4947082" providerId="ADAL" clId="{D17395B9-A02D-440C-B6EA-D597B55BC894}" dt="2022-09-28T11:49:49.572" v="6"/>
        <pc:sldMkLst>
          <pc:docMk/>
          <pc:sldMk cId="1717914355" sldId="305"/>
        </pc:sldMkLst>
      </pc:sldChg>
      <pc:sldChg chg="modSp mod">
        <pc:chgData name="Evans,Deirdre" userId="4355edae-05e5-43ba-ae8e-e1dee4947082" providerId="ADAL" clId="{D17395B9-A02D-440C-B6EA-D597B55BC894}" dt="2022-09-28T13:14:56.181" v="63"/>
        <pc:sldMkLst>
          <pc:docMk/>
          <pc:sldMk cId="4436777" sldId="306"/>
        </pc:sldMkLst>
      </pc:sldChg>
      <pc:sldChg chg="addSp modSp mod">
        <pc:chgData name="Evans,Deirdre" userId="4355edae-05e5-43ba-ae8e-e1dee4947082" providerId="ADAL" clId="{D17395B9-A02D-440C-B6EA-D597B55BC894}" dt="2022-09-28T12:18:35.378" v="50" actId="20577"/>
        <pc:sldMkLst>
          <pc:docMk/>
          <pc:sldMk cId="352216486" sldId="307"/>
        </pc:sldMkLst>
      </pc:sldChg>
      <pc:sldChg chg="addSp new del mod">
        <pc:chgData name="Evans,Deirdre" userId="4355edae-05e5-43ba-ae8e-e1dee4947082" providerId="ADAL" clId="{D17395B9-A02D-440C-B6EA-D597B55BC894}" dt="2022-09-28T12:18:45.455" v="51" actId="47"/>
        <pc:sldMkLst>
          <pc:docMk/>
          <pc:sldMk cId="1905996817" sldId="310"/>
        </pc:sldMkLst>
      </pc:sldChg>
    </pc:docChg>
  </pc:docChgLst>
  <pc:docChgLst>
    <pc:chgData name="Evans,Deirdre" userId="4355edae-05e5-43ba-ae8e-e1dee4947082" providerId="ADAL" clId="{2953DBDA-A48B-4979-99C5-97C182199D14}"/>
    <pc:docChg chg="addSld modSld sldOrd">
      <pc:chgData name="Evans,Deirdre" userId="4355edae-05e5-43ba-ae8e-e1dee4947082" providerId="ADAL" clId="{2953DBDA-A48B-4979-99C5-97C182199D14}" dt="2023-09-25T12:27:14.385" v="47"/>
      <pc:docMkLst>
        <pc:docMk/>
      </pc:docMkLst>
      <pc:sldChg chg="modSp mod">
        <pc:chgData name="Evans,Deirdre" userId="4355edae-05e5-43ba-ae8e-e1dee4947082" providerId="ADAL" clId="{2953DBDA-A48B-4979-99C5-97C182199D14}" dt="2022-02-01T19:15:56.845" v="45" actId="1076"/>
        <pc:sldMkLst>
          <pc:docMk/>
          <pc:sldMk cId="3244944043" sldId="289"/>
        </pc:sldMkLst>
      </pc:sldChg>
      <pc:sldChg chg="ord">
        <pc:chgData name="Evans,Deirdre" userId="4355edae-05e5-43ba-ae8e-e1dee4947082" providerId="ADAL" clId="{2953DBDA-A48B-4979-99C5-97C182199D14}" dt="2023-09-25T12:27:14.385" v="47"/>
        <pc:sldMkLst>
          <pc:docMk/>
          <pc:sldMk cId="2937106921" sldId="302"/>
        </pc:sldMkLst>
      </pc:sldChg>
      <pc:sldChg chg="addSp modSp mod">
        <pc:chgData name="Evans,Deirdre" userId="4355edae-05e5-43ba-ae8e-e1dee4947082" providerId="ADAL" clId="{2953DBDA-A48B-4979-99C5-97C182199D14}" dt="2022-01-27T18:28:44.346" v="27" actId="14100"/>
        <pc:sldMkLst>
          <pc:docMk/>
          <pc:sldMk cId="4021416533" sldId="308"/>
        </pc:sldMkLst>
      </pc:sldChg>
      <pc:sldChg chg="addSp modSp new mod">
        <pc:chgData name="Evans,Deirdre" userId="4355edae-05e5-43ba-ae8e-e1dee4947082" providerId="ADAL" clId="{2953DBDA-A48B-4979-99C5-97C182199D14}" dt="2022-01-27T18:29:33.301" v="44" actId="20577"/>
        <pc:sldMkLst>
          <pc:docMk/>
          <pc:sldMk cId="2930357939" sldId="309"/>
        </pc:sldMkLst>
      </pc:sldChg>
    </pc:docChg>
  </pc:docChgLst>
  <pc:docChgLst>
    <pc:chgData name="Evans,Deirdre" userId="4355edae-05e5-43ba-ae8e-e1dee4947082" providerId="ADAL" clId="{D9E2FA32-E918-4362-ABA8-577033D9B794}"/>
    <pc:docChg chg="modSld">
      <pc:chgData name="Evans,Deirdre" userId="4355edae-05e5-43ba-ae8e-e1dee4947082" providerId="ADAL" clId="{D9E2FA32-E918-4362-ABA8-577033D9B794}" dt="2021-10-06T15:05:31.594" v="4" actId="1076"/>
      <pc:docMkLst>
        <pc:docMk/>
      </pc:docMkLst>
      <pc:sldChg chg="modSp mod">
        <pc:chgData name="Evans,Deirdre" userId="4355edae-05e5-43ba-ae8e-e1dee4947082" providerId="ADAL" clId="{D9E2FA32-E918-4362-ABA8-577033D9B794}" dt="2021-10-06T15:05:31.594" v="4" actId="1076"/>
        <pc:sldMkLst>
          <pc:docMk/>
          <pc:sldMk cId="4436777" sldId="306"/>
        </pc:sldMkLst>
      </pc:sldChg>
    </pc:docChg>
  </pc:docChgLst>
  <pc:docChgLst>
    <pc:chgData name="Evans,Deirdre" userId="4355edae-05e5-43ba-ae8e-e1dee4947082" providerId="ADAL" clId="{D7DE7D67-4F24-4A29-82E5-99B234E6EB9C}"/>
    <pc:docChg chg="modSld">
      <pc:chgData name="Evans,Deirdre" userId="4355edae-05e5-43ba-ae8e-e1dee4947082" providerId="ADAL" clId="{D7DE7D67-4F24-4A29-82E5-99B234E6EB9C}" dt="2022-09-28T13:37:46.810" v="1"/>
      <pc:docMkLst>
        <pc:docMk/>
      </pc:docMkLst>
      <pc:sldChg chg="modSp mod">
        <pc:chgData name="Evans,Deirdre" userId="4355edae-05e5-43ba-ae8e-e1dee4947082" providerId="ADAL" clId="{D7DE7D67-4F24-4A29-82E5-99B234E6EB9C}" dt="2022-09-28T13:37:46.810" v="1"/>
        <pc:sldMkLst>
          <pc:docMk/>
          <pc:sldMk cId="4436777" sldId="306"/>
        </pc:sldMkLst>
      </pc:sldChg>
    </pc:docChg>
  </pc:docChgLst>
  <pc:docChgLst>
    <pc:chgData name="Deirdre Evans" userId="4355edae-05e5-43ba-ae8e-e1dee4947082" providerId="ADAL" clId="{98DC56EE-6444-4527-971F-067CFFAE56DC}"/>
    <pc:docChg chg="modSld">
      <pc:chgData name="Deirdre Evans" userId="4355edae-05e5-43ba-ae8e-e1dee4947082" providerId="ADAL" clId="{98DC56EE-6444-4527-971F-067CFFAE56DC}" dt="2023-09-29T13:09:08.970" v="9"/>
      <pc:docMkLst>
        <pc:docMk/>
      </pc:docMkLst>
      <pc:sldChg chg="modSp mod">
        <pc:chgData name="Deirdre Evans" userId="4355edae-05e5-43ba-ae8e-e1dee4947082" providerId="ADAL" clId="{98DC56EE-6444-4527-971F-067CFFAE56DC}" dt="2023-09-29T13:09:08.970" v="9"/>
        <pc:sldMkLst>
          <pc:docMk/>
          <pc:sldMk cId="4436777" sldId="306"/>
        </pc:sldMkLst>
      </pc:sldChg>
    </pc:docChg>
  </pc:docChgLst>
  <pc:docChgLst>
    <pc:chgData name="Evans,Deirdre" userId="4355edae-05e5-43ba-ae8e-e1dee4947082" providerId="ADAL" clId="{4DFEA29C-6E5A-4A05-B91C-47B7CA6B8358}"/>
    <pc:docChg chg="undo custSel addSld modSld">
      <pc:chgData name="Evans,Deirdre" userId="4355edae-05e5-43ba-ae8e-e1dee4947082" providerId="ADAL" clId="{4DFEA29C-6E5A-4A05-B91C-47B7CA6B8358}" dt="2020-09-27T15:17:33.430" v="258" actId="1076"/>
      <pc:docMkLst>
        <pc:docMk/>
      </pc:docMkLst>
      <pc:sldChg chg="modNotesTx">
        <pc:chgData name="Evans,Deirdre" userId="4355edae-05e5-43ba-ae8e-e1dee4947082" providerId="ADAL" clId="{4DFEA29C-6E5A-4A05-B91C-47B7CA6B8358}" dt="2020-09-27T14:38:23.444" v="27"/>
        <pc:sldMkLst>
          <pc:docMk/>
          <pc:sldMk cId="577366973" sldId="262"/>
        </pc:sldMkLst>
      </pc:sldChg>
      <pc:sldChg chg="modNotesTx">
        <pc:chgData name="Evans,Deirdre" userId="4355edae-05e5-43ba-ae8e-e1dee4947082" providerId="ADAL" clId="{4DFEA29C-6E5A-4A05-B91C-47B7CA6B8358}" dt="2020-09-27T14:25:05.077" v="0"/>
        <pc:sldMkLst>
          <pc:docMk/>
          <pc:sldMk cId="1084890008" sldId="290"/>
        </pc:sldMkLst>
      </pc:sldChg>
      <pc:sldChg chg="modNotesTx">
        <pc:chgData name="Evans,Deirdre" userId="4355edae-05e5-43ba-ae8e-e1dee4947082" providerId="ADAL" clId="{4DFEA29C-6E5A-4A05-B91C-47B7CA6B8358}" dt="2020-09-27T14:27:24.881" v="12" actId="20577"/>
        <pc:sldMkLst>
          <pc:docMk/>
          <pc:sldMk cId="3970675385" sldId="291"/>
        </pc:sldMkLst>
      </pc:sldChg>
      <pc:sldChg chg="modNotesTx">
        <pc:chgData name="Evans,Deirdre" userId="4355edae-05e5-43ba-ae8e-e1dee4947082" providerId="ADAL" clId="{4DFEA29C-6E5A-4A05-B91C-47B7CA6B8358}" dt="2020-09-27T14:31:53.443" v="16" actId="20577"/>
        <pc:sldMkLst>
          <pc:docMk/>
          <pc:sldMk cId="4079108018" sldId="292"/>
        </pc:sldMkLst>
      </pc:sldChg>
      <pc:sldChg chg="modNotesTx">
        <pc:chgData name="Evans,Deirdre" userId="4355edae-05e5-43ba-ae8e-e1dee4947082" providerId="ADAL" clId="{4DFEA29C-6E5A-4A05-B91C-47B7CA6B8358}" dt="2020-09-27T14:48:55.882" v="76"/>
        <pc:sldMkLst>
          <pc:docMk/>
          <pc:sldMk cId="821518972" sldId="295"/>
        </pc:sldMkLst>
      </pc:sldChg>
      <pc:sldChg chg="modNotesTx">
        <pc:chgData name="Evans,Deirdre" userId="4355edae-05e5-43ba-ae8e-e1dee4947082" providerId="ADAL" clId="{4DFEA29C-6E5A-4A05-B91C-47B7CA6B8358}" dt="2020-09-27T14:36:17.838" v="21" actId="20577"/>
        <pc:sldMkLst>
          <pc:docMk/>
          <pc:sldMk cId="4188783586" sldId="296"/>
        </pc:sldMkLst>
      </pc:sldChg>
      <pc:sldChg chg="modSp mod modNotesTx">
        <pc:chgData name="Evans,Deirdre" userId="4355edae-05e5-43ba-ae8e-e1dee4947082" providerId="ADAL" clId="{4DFEA29C-6E5A-4A05-B91C-47B7CA6B8358}" dt="2020-09-27T14:54:17.175" v="165" actId="20577"/>
        <pc:sldMkLst>
          <pc:docMk/>
          <pc:sldMk cId="3371702698" sldId="298"/>
        </pc:sldMkLst>
      </pc:sldChg>
      <pc:sldChg chg="modSp new mod">
        <pc:chgData name="Evans,Deirdre" userId="4355edae-05e5-43ba-ae8e-e1dee4947082" providerId="ADAL" clId="{4DFEA29C-6E5A-4A05-B91C-47B7CA6B8358}" dt="2020-09-27T14:53:16.760" v="160" actId="20577"/>
        <pc:sldMkLst>
          <pc:docMk/>
          <pc:sldMk cId="2937106921" sldId="302"/>
        </pc:sldMkLst>
      </pc:sldChg>
      <pc:sldChg chg="addSp delSp modSp add mod modNotesTx">
        <pc:chgData name="Evans,Deirdre" userId="4355edae-05e5-43ba-ae8e-e1dee4947082" providerId="ADAL" clId="{4DFEA29C-6E5A-4A05-B91C-47B7CA6B8358}" dt="2020-09-27T15:17:33.430" v="258" actId="1076"/>
        <pc:sldMkLst>
          <pc:docMk/>
          <pc:sldMk cId="237714038" sldId="303"/>
        </pc:sldMkLst>
      </pc:sldChg>
    </pc:docChg>
  </pc:docChgLst>
  <pc:docChgLst>
    <pc:chgData name="Evans,Deirdre" userId="4355edae-05e5-43ba-ae8e-e1dee4947082" providerId="ADAL" clId="{78020E9D-1591-415D-93DE-D4A07D247279}"/>
    <pc:docChg chg="modSld">
      <pc:chgData name="Evans,Deirdre" userId="4355edae-05e5-43ba-ae8e-e1dee4947082" providerId="ADAL" clId="{78020E9D-1591-415D-93DE-D4A07D247279}" dt="2022-10-03T14:08:55.689" v="5"/>
      <pc:docMkLst>
        <pc:docMk/>
      </pc:docMkLst>
      <pc:sldChg chg="modSp mod">
        <pc:chgData name="Evans,Deirdre" userId="4355edae-05e5-43ba-ae8e-e1dee4947082" providerId="ADAL" clId="{78020E9D-1591-415D-93DE-D4A07D247279}" dt="2022-10-03T14:08:55.689" v="5"/>
        <pc:sldMkLst>
          <pc:docMk/>
          <pc:sldMk cId="4436777" sldId="306"/>
        </pc:sldMkLst>
      </pc:sldChg>
    </pc:docChg>
  </pc:docChgLst>
  <pc:docChgLst>
    <pc:chgData name="Evans,Deirdre" userId="4355edae-05e5-43ba-ae8e-e1dee4947082" providerId="ADAL" clId="{DED085D4-1CD5-493D-8B3E-19E5A9650556}"/>
    <pc:docChg chg="modSld">
      <pc:chgData name="Evans,Deirdre" userId="4355edae-05e5-43ba-ae8e-e1dee4947082" providerId="ADAL" clId="{DED085D4-1CD5-493D-8B3E-19E5A9650556}" dt="2022-09-23T12:53:44.855" v="11" actId="12"/>
      <pc:docMkLst>
        <pc:docMk/>
      </pc:docMkLst>
      <pc:sldChg chg="modSp mod">
        <pc:chgData name="Evans,Deirdre" userId="4355edae-05e5-43ba-ae8e-e1dee4947082" providerId="ADAL" clId="{DED085D4-1CD5-493D-8B3E-19E5A9650556}" dt="2022-09-23T12:53:44.855" v="11" actId="12"/>
        <pc:sldMkLst>
          <pc:docMk/>
          <pc:sldMk cId="2937106921" sldId="302"/>
        </pc:sldMkLst>
      </pc:sldChg>
    </pc:docChg>
  </pc:docChgLst>
  <pc:docChgLst>
    <pc:chgData name="Evans,Deirdre" userId="4355edae-05e5-43ba-ae8e-e1dee4947082" providerId="ADAL" clId="{297B5F19-C513-40AC-B159-97035EF78251}"/>
    <pc:docChg chg="modSld">
      <pc:chgData name="Evans,Deirdre" userId="4355edae-05e5-43ba-ae8e-e1dee4947082" providerId="ADAL" clId="{297B5F19-C513-40AC-B159-97035EF78251}" dt="2022-10-04T11:29:41.997" v="0" actId="1076"/>
      <pc:docMkLst>
        <pc:docMk/>
      </pc:docMkLst>
      <pc:sldChg chg="modSp mod">
        <pc:chgData name="Evans,Deirdre" userId="4355edae-05e5-43ba-ae8e-e1dee4947082" providerId="ADAL" clId="{297B5F19-C513-40AC-B159-97035EF78251}" dt="2022-10-04T11:29:41.997" v="0" actId="1076"/>
        <pc:sldMkLst>
          <pc:docMk/>
          <pc:sldMk cId="4436777" sldId="306"/>
        </pc:sldMkLst>
      </pc:sldChg>
    </pc:docChg>
  </pc:docChgLst>
  <pc:docChgLst>
    <pc:chgData name="Evans,Deirdre" userId="4355edae-05e5-43ba-ae8e-e1dee4947082" providerId="ADAL" clId="{F91E00EF-DD38-41A3-946F-20979AA28FF8}"/>
    <pc:docChg chg="undo custSel modSld">
      <pc:chgData name="Evans,Deirdre" userId="4355edae-05e5-43ba-ae8e-e1dee4947082" providerId="ADAL" clId="{F91E00EF-DD38-41A3-946F-20979AA28FF8}" dt="2021-06-10T13:51:33.244" v="8" actId="1076"/>
      <pc:docMkLst>
        <pc:docMk/>
      </pc:docMkLst>
      <pc:sldChg chg="modSp mod">
        <pc:chgData name="Evans,Deirdre" userId="4355edae-05e5-43ba-ae8e-e1dee4947082" providerId="ADAL" clId="{F91E00EF-DD38-41A3-946F-20979AA28FF8}" dt="2021-06-10T13:42:08.937" v="1" actId="20577"/>
        <pc:sldMkLst>
          <pc:docMk/>
          <pc:sldMk cId="2937106921" sldId="302"/>
        </pc:sldMkLst>
      </pc:sldChg>
      <pc:sldChg chg="addSp delSp modSp mod">
        <pc:chgData name="Evans,Deirdre" userId="4355edae-05e5-43ba-ae8e-e1dee4947082" providerId="ADAL" clId="{F91E00EF-DD38-41A3-946F-20979AA28FF8}" dt="2021-06-10T13:51:33.244" v="8" actId="1076"/>
        <pc:sldMkLst>
          <pc:docMk/>
          <pc:sldMk cId="4436777" sldId="306"/>
        </pc:sldMkLst>
      </pc:sldChg>
    </pc:docChg>
  </pc:docChgLst>
  <pc:docChgLst>
    <pc:chgData name="Evans,Deirdre" userId="4355edae-05e5-43ba-ae8e-e1dee4947082" providerId="ADAL" clId="{462C0738-F349-46F8-8F8D-E224E3D701A5}"/>
    <pc:docChg chg="undo custSel delSld modSld">
      <pc:chgData name="Evans,Deirdre" userId="4355edae-05e5-43ba-ae8e-e1dee4947082" providerId="ADAL" clId="{462C0738-F349-46F8-8F8D-E224E3D701A5}" dt="2025-08-26T20:11:20.011" v="458" actId="14100"/>
      <pc:docMkLst>
        <pc:docMk/>
      </pc:docMkLst>
      <pc:sldChg chg="modSp mod">
        <pc:chgData name="Evans,Deirdre" userId="4355edae-05e5-43ba-ae8e-e1dee4947082" providerId="ADAL" clId="{462C0738-F349-46F8-8F8D-E224E3D701A5}" dt="2025-08-26T19:20:01.529" v="4" actId="27636"/>
        <pc:sldMkLst>
          <pc:docMk/>
          <pc:sldMk cId="2612251277" sldId="283"/>
        </pc:sldMkLst>
        <pc:spChg chg="mod">
          <ac:chgData name="Evans,Deirdre" userId="4355edae-05e5-43ba-ae8e-e1dee4947082" providerId="ADAL" clId="{462C0738-F349-46F8-8F8D-E224E3D701A5}" dt="2025-08-26T19:20:01.529" v="4" actId="27636"/>
          <ac:spMkLst>
            <pc:docMk/>
            <pc:sldMk cId="2612251277" sldId="283"/>
            <ac:spMk id="3" creationId="{00000000-0000-0000-0000-000000000000}"/>
          </ac:spMkLst>
        </pc:spChg>
      </pc:sldChg>
      <pc:sldChg chg="addSp delSp modSp mod setBg modNotesTx">
        <pc:chgData name="Evans,Deirdre" userId="4355edae-05e5-43ba-ae8e-e1dee4947082" providerId="ADAL" clId="{462C0738-F349-46F8-8F8D-E224E3D701A5}" dt="2025-08-26T19:44:04.751" v="27" actId="20577"/>
        <pc:sldMkLst>
          <pc:docMk/>
          <pc:sldMk cId="3244944043" sldId="289"/>
        </pc:sldMkLst>
        <pc:spChg chg="mod">
          <ac:chgData name="Evans,Deirdre" userId="4355edae-05e5-43ba-ae8e-e1dee4947082" providerId="ADAL" clId="{462C0738-F349-46F8-8F8D-E224E3D701A5}" dt="2025-08-26T19:23:51.210" v="8" actId="26606"/>
          <ac:spMkLst>
            <pc:docMk/>
            <pc:sldMk cId="3244944043" sldId="289"/>
            <ac:spMk id="2" creationId="{00000000-0000-0000-0000-000000000000}"/>
          </ac:spMkLst>
        </pc:spChg>
        <pc:spChg chg="mod ord">
          <ac:chgData name="Evans,Deirdre" userId="4355edae-05e5-43ba-ae8e-e1dee4947082" providerId="ADAL" clId="{462C0738-F349-46F8-8F8D-E224E3D701A5}" dt="2025-08-26T19:23:51.210" v="8" actId="26606"/>
          <ac:spMkLst>
            <pc:docMk/>
            <pc:sldMk cId="3244944043" sldId="289"/>
            <ac:spMk id="3" creationId="{785856A1-B754-4F5E-8F73-1633593F023A}"/>
          </ac:spMkLst>
        </pc:spChg>
        <pc:spChg chg="mod">
          <ac:chgData name="Evans,Deirdre" userId="4355edae-05e5-43ba-ae8e-e1dee4947082" providerId="ADAL" clId="{462C0738-F349-46F8-8F8D-E224E3D701A5}" dt="2025-08-26T19:23:51.210" v="8" actId="26606"/>
          <ac:spMkLst>
            <pc:docMk/>
            <pc:sldMk cId="3244944043" sldId="289"/>
            <ac:spMk id="5" creationId="{5DA8EC74-B0A5-49B5-9D04-047E712B36CE}"/>
          </ac:spMkLst>
        </pc:spChg>
        <pc:spChg chg="mod">
          <ac:chgData name="Evans,Deirdre" userId="4355edae-05e5-43ba-ae8e-e1dee4947082" providerId="ADAL" clId="{462C0738-F349-46F8-8F8D-E224E3D701A5}" dt="2025-08-26T19:23:51.210" v="8" actId="26606"/>
          <ac:spMkLst>
            <pc:docMk/>
            <pc:sldMk cId="3244944043" sldId="289"/>
            <ac:spMk id="6" creationId="{AF0D0BD0-737E-4404-88A6-9B3B685C894C}"/>
          </ac:spMkLst>
        </pc:spChg>
        <pc:spChg chg="add">
          <ac:chgData name="Evans,Deirdre" userId="4355edae-05e5-43ba-ae8e-e1dee4947082" providerId="ADAL" clId="{462C0738-F349-46F8-8F8D-E224E3D701A5}" dt="2025-08-26T19:23:51.210" v="8" actId="26606"/>
          <ac:spMkLst>
            <pc:docMk/>
            <pc:sldMk cId="3244944043" sldId="289"/>
            <ac:spMk id="1031" creationId="{39E3965E-AC41-4711-9D10-E25ABB132D86}"/>
          </ac:spMkLst>
        </pc:spChg>
        <pc:spChg chg="add">
          <ac:chgData name="Evans,Deirdre" userId="4355edae-05e5-43ba-ae8e-e1dee4947082" providerId="ADAL" clId="{462C0738-F349-46F8-8F8D-E224E3D701A5}" dt="2025-08-26T19:23:51.210" v="8" actId="26606"/>
          <ac:spMkLst>
            <pc:docMk/>
            <pc:sldMk cId="3244944043" sldId="289"/>
            <ac:spMk id="1035" creationId="{33428ACC-71EC-4171-9527-10983BA6B41D}"/>
          </ac:spMkLst>
        </pc:spChg>
        <pc:spChg chg="add">
          <ac:chgData name="Evans,Deirdre" userId="4355edae-05e5-43ba-ae8e-e1dee4947082" providerId="ADAL" clId="{462C0738-F349-46F8-8F8D-E224E3D701A5}" dt="2025-08-26T19:23:51.210" v="8" actId="26606"/>
          <ac:spMkLst>
            <pc:docMk/>
            <pc:sldMk cId="3244944043" sldId="289"/>
            <ac:spMk id="1039" creationId="{8D4480B4-953D-41FA-9052-09AB3A026947}"/>
          </ac:spMkLst>
        </pc:spChg>
        <pc:graphicFrameChg chg="del modGraphic">
          <ac:chgData name="Evans,Deirdre" userId="4355edae-05e5-43ba-ae8e-e1dee4947082" providerId="ADAL" clId="{462C0738-F349-46F8-8F8D-E224E3D701A5}" dt="2025-08-26T19:23:42.292" v="6" actId="478"/>
          <ac:graphicFrameMkLst>
            <pc:docMk/>
            <pc:sldMk cId="3244944043" sldId="289"/>
            <ac:graphicFrameMk id="4" creationId="{00000000-0000-0000-0000-000000000000}"/>
          </ac:graphicFrameMkLst>
        </pc:graphicFrameChg>
        <pc:picChg chg="add mod ord">
          <ac:chgData name="Evans,Deirdre" userId="4355edae-05e5-43ba-ae8e-e1dee4947082" providerId="ADAL" clId="{462C0738-F349-46F8-8F8D-E224E3D701A5}" dt="2025-08-26T19:23:51.210" v="8" actId="26606"/>
          <ac:picMkLst>
            <pc:docMk/>
            <pc:sldMk cId="3244944043" sldId="289"/>
            <ac:picMk id="1026" creationId="{CA6D67D0-F1C5-99D6-92F8-9C6655A3BC59}"/>
          </ac:picMkLst>
        </pc:picChg>
        <pc:cxnChg chg="add">
          <ac:chgData name="Evans,Deirdre" userId="4355edae-05e5-43ba-ae8e-e1dee4947082" providerId="ADAL" clId="{462C0738-F349-46F8-8F8D-E224E3D701A5}" dt="2025-08-26T19:23:51.210" v="8" actId="26606"/>
          <ac:cxnSpMkLst>
            <pc:docMk/>
            <pc:sldMk cId="3244944043" sldId="289"/>
            <ac:cxnSpMk id="1033" creationId="{1F5DC8C3-BA5F-4EED-BB9A-A14272BD82A1}"/>
          </ac:cxnSpMkLst>
        </pc:cxnChg>
        <pc:cxnChg chg="add">
          <ac:chgData name="Evans,Deirdre" userId="4355edae-05e5-43ba-ae8e-e1dee4947082" providerId="ADAL" clId="{462C0738-F349-46F8-8F8D-E224E3D701A5}" dt="2025-08-26T19:23:51.210" v="8" actId="26606"/>
          <ac:cxnSpMkLst>
            <pc:docMk/>
            <pc:sldMk cId="3244944043" sldId="289"/>
            <ac:cxnSpMk id="1037" creationId="{BA22713B-ABB6-4391-97F9-0449A2B9B664}"/>
          </ac:cxnSpMkLst>
        </pc:cxnChg>
      </pc:sldChg>
      <pc:sldChg chg="addSp delSp modSp mod setBg">
        <pc:chgData name="Evans,Deirdre" userId="4355edae-05e5-43ba-ae8e-e1dee4947082" providerId="ADAL" clId="{462C0738-F349-46F8-8F8D-E224E3D701A5}" dt="2025-08-26T19:55:18.155" v="50" actId="26606"/>
        <pc:sldMkLst>
          <pc:docMk/>
          <pc:sldMk cId="4079108018" sldId="292"/>
        </pc:sldMkLst>
        <pc:spChg chg="mod">
          <ac:chgData name="Evans,Deirdre" userId="4355edae-05e5-43ba-ae8e-e1dee4947082" providerId="ADAL" clId="{462C0738-F349-46F8-8F8D-E224E3D701A5}" dt="2025-08-26T19:55:18.155" v="50" actId="26606"/>
          <ac:spMkLst>
            <pc:docMk/>
            <pc:sldMk cId="4079108018" sldId="292"/>
            <ac:spMk id="2" creationId="{00000000-0000-0000-0000-000000000000}"/>
          </ac:spMkLst>
        </pc:spChg>
        <pc:spChg chg="del">
          <ac:chgData name="Evans,Deirdre" userId="4355edae-05e5-43ba-ae8e-e1dee4947082" providerId="ADAL" clId="{462C0738-F349-46F8-8F8D-E224E3D701A5}" dt="2025-08-26T19:54:30.215" v="45" actId="478"/>
          <ac:spMkLst>
            <pc:docMk/>
            <pc:sldMk cId="4079108018" sldId="292"/>
            <ac:spMk id="3" creationId="{00000000-0000-0000-0000-000000000000}"/>
          </ac:spMkLst>
        </pc:spChg>
        <pc:spChg chg="mod ord">
          <ac:chgData name="Evans,Deirdre" userId="4355edae-05e5-43ba-ae8e-e1dee4947082" providerId="ADAL" clId="{462C0738-F349-46F8-8F8D-E224E3D701A5}" dt="2025-08-26T19:55:18.155" v="50" actId="26606"/>
          <ac:spMkLst>
            <pc:docMk/>
            <pc:sldMk cId="4079108018" sldId="292"/>
            <ac:spMk id="4" creationId="{B1587D49-56DC-4861-B90C-6695A121413B}"/>
          </ac:spMkLst>
        </pc:spChg>
        <pc:spChg chg="mod">
          <ac:chgData name="Evans,Deirdre" userId="4355edae-05e5-43ba-ae8e-e1dee4947082" providerId="ADAL" clId="{462C0738-F349-46F8-8F8D-E224E3D701A5}" dt="2025-08-26T19:55:18.155" v="50" actId="26606"/>
          <ac:spMkLst>
            <pc:docMk/>
            <pc:sldMk cId="4079108018" sldId="292"/>
            <ac:spMk id="5" creationId="{826C9385-A4AC-4913-9B73-F340B26276B8}"/>
          </ac:spMkLst>
        </pc:spChg>
        <pc:spChg chg="mod">
          <ac:chgData name="Evans,Deirdre" userId="4355edae-05e5-43ba-ae8e-e1dee4947082" providerId="ADAL" clId="{462C0738-F349-46F8-8F8D-E224E3D701A5}" dt="2025-08-26T19:55:18.155" v="50" actId="26606"/>
          <ac:spMkLst>
            <pc:docMk/>
            <pc:sldMk cId="4079108018" sldId="292"/>
            <ac:spMk id="6" creationId="{904E7DD8-5B4D-460D-8890-0503C11DE2B3}"/>
          </ac:spMkLst>
        </pc:spChg>
        <pc:spChg chg="add">
          <ac:chgData name="Evans,Deirdre" userId="4355edae-05e5-43ba-ae8e-e1dee4947082" providerId="ADAL" clId="{462C0738-F349-46F8-8F8D-E224E3D701A5}" dt="2025-08-26T19:54:23.031" v="44"/>
          <ac:spMkLst>
            <pc:docMk/>
            <pc:sldMk cId="4079108018" sldId="292"/>
            <ac:spMk id="7" creationId="{7D82CC1B-9478-D16C-ABAC-6A022A47F83A}"/>
          </ac:spMkLst>
        </pc:spChg>
        <pc:spChg chg="add del mod">
          <ac:chgData name="Evans,Deirdre" userId="4355edae-05e5-43ba-ae8e-e1dee4947082" providerId="ADAL" clId="{462C0738-F349-46F8-8F8D-E224E3D701A5}" dt="2025-08-26T19:54:32.499" v="46"/>
          <ac:spMkLst>
            <pc:docMk/>
            <pc:sldMk cId="4079108018" sldId="292"/>
            <ac:spMk id="9" creationId="{C9A7EEFC-B01B-08AA-4587-357F3079995B}"/>
          </ac:spMkLst>
        </pc:spChg>
        <pc:spChg chg="add del mod ord">
          <ac:chgData name="Evans,Deirdre" userId="4355edae-05e5-43ba-ae8e-e1dee4947082" providerId="ADAL" clId="{462C0738-F349-46F8-8F8D-E224E3D701A5}" dt="2025-08-26T19:55:18.155" v="50" actId="26606"/>
          <ac:spMkLst>
            <pc:docMk/>
            <pc:sldMk cId="4079108018" sldId="292"/>
            <ac:spMk id="10" creationId="{4CCEE6E2-0761-1230-8E50-4AA6A5B385DF}"/>
          </ac:spMkLst>
        </pc:spChg>
        <pc:spChg chg="add del">
          <ac:chgData name="Evans,Deirdre" userId="4355edae-05e5-43ba-ae8e-e1dee4947082" providerId="ADAL" clId="{462C0738-F349-46F8-8F8D-E224E3D701A5}" dt="2025-08-26T19:55:18.112" v="49" actId="26606"/>
          <ac:spMkLst>
            <pc:docMk/>
            <pc:sldMk cId="4079108018" sldId="292"/>
            <ac:spMk id="15" creationId="{C8DD82D3-D002-45B0-B16A-82B3DA4EFDDB}"/>
          </ac:spMkLst>
        </pc:spChg>
        <pc:spChg chg="add">
          <ac:chgData name="Evans,Deirdre" userId="4355edae-05e5-43ba-ae8e-e1dee4947082" providerId="ADAL" clId="{462C0738-F349-46F8-8F8D-E224E3D701A5}" dt="2025-08-26T19:55:18.155" v="50" actId="26606"/>
          <ac:spMkLst>
            <pc:docMk/>
            <pc:sldMk cId="4079108018" sldId="292"/>
            <ac:spMk id="16" creationId="{EE1530B0-6F96-46C0-8B3E-3215CB756BE4}"/>
          </ac:spMkLst>
        </pc:spChg>
        <pc:spChg chg="add">
          <ac:chgData name="Evans,Deirdre" userId="4355edae-05e5-43ba-ae8e-e1dee4947082" providerId="ADAL" clId="{462C0738-F349-46F8-8F8D-E224E3D701A5}" dt="2025-08-26T19:55:18.155" v="50" actId="26606"/>
          <ac:spMkLst>
            <pc:docMk/>
            <pc:sldMk cId="4079108018" sldId="292"/>
            <ac:spMk id="18" creationId="{754910CF-1B56-45D3-960A-E89F7B3B9131}"/>
          </ac:spMkLst>
        </pc:spChg>
        <pc:spChg chg="add del">
          <ac:chgData name="Evans,Deirdre" userId="4355edae-05e5-43ba-ae8e-e1dee4947082" providerId="ADAL" clId="{462C0738-F349-46F8-8F8D-E224E3D701A5}" dt="2025-08-26T19:55:18.112" v="49" actId="26606"/>
          <ac:spMkLst>
            <pc:docMk/>
            <pc:sldMk cId="4079108018" sldId="292"/>
            <ac:spMk id="19" creationId="{14552793-7DFF-4EC7-AC69-D34A75D01880}"/>
          </ac:spMkLst>
        </pc:spChg>
        <pc:graphicFrameChg chg="add">
          <ac:chgData name="Evans,Deirdre" userId="4355edae-05e5-43ba-ae8e-e1dee4947082" providerId="ADAL" clId="{462C0738-F349-46F8-8F8D-E224E3D701A5}" dt="2025-08-26T19:55:18.155" v="50" actId="26606"/>
          <ac:graphicFrameMkLst>
            <pc:docMk/>
            <pc:sldMk cId="4079108018" sldId="292"/>
            <ac:graphicFrameMk id="12" creationId="{FF1F86E9-4DC2-C545-5A0D-4D8FBE7A0A22}"/>
          </ac:graphicFrameMkLst>
        </pc:graphicFrameChg>
        <pc:cxnChg chg="add del">
          <ac:chgData name="Evans,Deirdre" userId="4355edae-05e5-43ba-ae8e-e1dee4947082" providerId="ADAL" clId="{462C0738-F349-46F8-8F8D-E224E3D701A5}" dt="2025-08-26T19:55:18.112" v="49" actId="26606"/>
          <ac:cxnSpMkLst>
            <pc:docMk/>
            <pc:sldMk cId="4079108018" sldId="292"/>
            <ac:cxnSpMk id="17" creationId="{9F09C252-16FE-4557-AD6D-BB5CA773496C}"/>
          </ac:cxnSpMkLst>
        </pc:cxnChg>
      </pc:sldChg>
      <pc:sldChg chg="addSp delSp modSp mod">
        <pc:chgData name="Evans,Deirdre" userId="4355edae-05e5-43ba-ae8e-e1dee4947082" providerId="ADAL" clId="{462C0738-F349-46F8-8F8D-E224E3D701A5}" dt="2025-08-26T20:11:20.011" v="458" actId="14100"/>
        <pc:sldMkLst>
          <pc:docMk/>
          <pc:sldMk cId="3371702698" sldId="298"/>
        </pc:sldMkLst>
        <pc:spChg chg="add del mod">
          <ac:chgData name="Evans,Deirdre" userId="4355edae-05e5-43ba-ae8e-e1dee4947082" providerId="ADAL" clId="{462C0738-F349-46F8-8F8D-E224E3D701A5}" dt="2025-08-26T20:11:10.827" v="456" actId="478"/>
          <ac:spMkLst>
            <pc:docMk/>
            <pc:sldMk cId="3371702698" sldId="298"/>
            <ac:spMk id="6" creationId="{C14F903F-AB83-14A4-1857-83926AEFD063}"/>
          </ac:spMkLst>
        </pc:spChg>
        <pc:graphicFrameChg chg="add mod modGraphic">
          <ac:chgData name="Evans,Deirdre" userId="4355edae-05e5-43ba-ae8e-e1dee4947082" providerId="ADAL" clId="{462C0738-F349-46F8-8F8D-E224E3D701A5}" dt="2025-08-26T20:11:20.011" v="458" actId="14100"/>
          <ac:graphicFrameMkLst>
            <pc:docMk/>
            <pc:sldMk cId="3371702698" sldId="298"/>
            <ac:graphicFrameMk id="5" creationId="{0BC500EA-6738-CD5C-A6EC-A6336B1FE7FF}"/>
          </ac:graphicFrameMkLst>
        </pc:graphicFrameChg>
        <pc:graphicFrameChg chg="del modGraphic">
          <ac:chgData name="Evans,Deirdre" userId="4355edae-05e5-43ba-ae8e-e1dee4947082" providerId="ADAL" clId="{462C0738-F349-46F8-8F8D-E224E3D701A5}" dt="2025-08-26T20:10:11.013" v="452" actId="478"/>
          <ac:graphicFrameMkLst>
            <pc:docMk/>
            <pc:sldMk cId="3371702698" sldId="298"/>
            <ac:graphicFrameMk id="9" creationId="{00000000-0000-0000-0000-000000000000}"/>
          </ac:graphicFrameMkLst>
        </pc:graphicFrameChg>
      </pc:sldChg>
      <pc:sldChg chg="addSp delSp modSp mod modNotesTx">
        <pc:chgData name="Evans,Deirdre" userId="4355edae-05e5-43ba-ae8e-e1dee4947082" providerId="ADAL" clId="{462C0738-F349-46F8-8F8D-E224E3D701A5}" dt="2025-08-26T20:07:46.453" v="447" actId="20577"/>
        <pc:sldMkLst>
          <pc:docMk/>
          <pc:sldMk cId="2937106921" sldId="302"/>
        </pc:sldMkLst>
        <pc:spChg chg="mod">
          <ac:chgData name="Evans,Deirdre" userId="4355edae-05e5-43ba-ae8e-e1dee4947082" providerId="ADAL" clId="{462C0738-F349-46F8-8F8D-E224E3D701A5}" dt="2025-08-26T20:02:01.213" v="90" actId="14100"/>
          <ac:spMkLst>
            <pc:docMk/>
            <pc:sldMk cId="2937106921" sldId="302"/>
            <ac:spMk id="2" creationId="{E0A4BB5C-27EA-4B7B-AAFB-1DB2857DDAC0}"/>
          </ac:spMkLst>
        </pc:spChg>
        <pc:spChg chg="add del mod">
          <ac:chgData name="Evans,Deirdre" userId="4355edae-05e5-43ba-ae8e-e1dee4947082" providerId="ADAL" clId="{462C0738-F349-46F8-8F8D-E224E3D701A5}" dt="2025-08-26T20:03:53.654" v="110" actId="1076"/>
          <ac:spMkLst>
            <pc:docMk/>
            <pc:sldMk cId="2937106921" sldId="302"/>
            <ac:spMk id="3" creationId="{926B9AA9-B105-4598-9A49-88E78C12F17C}"/>
          </ac:spMkLst>
        </pc:spChg>
        <pc:spChg chg="add">
          <ac:chgData name="Evans,Deirdre" userId="4355edae-05e5-43ba-ae8e-e1dee4947082" providerId="ADAL" clId="{462C0738-F349-46F8-8F8D-E224E3D701A5}" dt="2025-08-26T19:58:05.094" v="51"/>
          <ac:spMkLst>
            <pc:docMk/>
            <pc:sldMk cId="2937106921" sldId="302"/>
            <ac:spMk id="7" creationId="{25C60F95-A4ED-DEA8-4D65-21BDA8115EE5}"/>
          </ac:spMkLst>
        </pc:spChg>
        <pc:spChg chg="add">
          <ac:chgData name="Evans,Deirdre" userId="4355edae-05e5-43ba-ae8e-e1dee4947082" providerId="ADAL" clId="{462C0738-F349-46F8-8F8D-E224E3D701A5}" dt="2025-08-26T19:58:05.094" v="51"/>
          <ac:spMkLst>
            <pc:docMk/>
            <pc:sldMk cId="2937106921" sldId="302"/>
            <ac:spMk id="8" creationId="{94474E8C-5DBC-C91C-8FA3-9F7AB2E6FE0F}"/>
          </ac:spMkLst>
        </pc:spChg>
        <pc:spChg chg="add">
          <ac:chgData name="Evans,Deirdre" userId="4355edae-05e5-43ba-ae8e-e1dee4947082" providerId="ADAL" clId="{462C0738-F349-46F8-8F8D-E224E3D701A5}" dt="2025-08-26T19:58:05.094" v="51"/>
          <ac:spMkLst>
            <pc:docMk/>
            <pc:sldMk cId="2937106921" sldId="302"/>
            <ac:spMk id="9" creationId="{560AE256-2FA3-244C-1181-701AF25129BB}"/>
          </ac:spMkLst>
        </pc:spChg>
        <pc:spChg chg="add">
          <ac:chgData name="Evans,Deirdre" userId="4355edae-05e5-43ba-ae8e-e1dee4947082" providerId="ADAL" clId="{462C0738-F349-46F8-8F8D-E224E3D701A5}" dt="2025-08-26T19:58:13.946" v="53"/>
          <ac:spMkLst>
            <pc:docMk/>
            <pc:sldMk cId="2937106921" sldId="302"/>
            <ac:spMk id="10" creationId="{B59F4325-DC6E-A3C7-9096-0E1963108121}"/>
          </ac:spMkLst>
        </pc:spChg>
        <pc:spChg chg="add">
          <ac:chgData name="Evans,Deirdre" userId="4355edae-05e5-43ba-ae8e-e1dee4947082" providerId="ADAL" clId="{462C0738-F349-46F8-8F8D-E224E3D701A5}" dt="2025-08-26T19:58:13.946" v="53"/>
          <ac:spMkLst>
            <pc:docMk/>
            <pc:sldMk cId="2937106921" sldId="302"/>
            <ac:spMk id="11" creationId="{CD95B491-E3FE-A5C9-F21D-D82A80AE6D03}"/>
          </ac:spMkLst>
        </pc:spChg>
        <pc:spChg chg="add">
          <ac:chgData name="Evans,Deirdre" userId="4355edae-05e5-43ba-ae8e-e1dee4947082" providerId="ADAL" clId="{462C0738-F349-46F8-8F8D-E224E3D701A5}" dt="2025-08-26T19:58:13.946" v="53"/>
          <ac:spMkLst>
            <pc:docMk/>
            <pc:sldMk cId="2937106921" sldId="302"/>
            <ac:spMk id="12" creationId="{1119BC27-91D4-D7EC-A532-7065268D52CF}"/>
          </ac:spMkLst>
        </pc:spChg>
        <pc:spChg chg="add del">
          <ac:chgData name="Evans,Deirdre" userId="4355edae-05e5-43ba-ae8e-e1dee4947082" providerId="ADAL" clId="{462C0738-F349-46F8-8F8D-E224E3D701A5}" dt="2025-08-26T19:59:00.769" v="60" actId="478"/>
          <ac:spMkLst>
            <pc:docMk/>
            <pc:sldMk cId="2937106921" sldId="302"/>
            <ac:spMk id="13" creationId="{A5051E54-3041-D798-4AF0-737429646BAA}"/>
          </ac:spMkLst>
        </pc:spChg>
        <pc:spChg chg="add del">
          <ac:chgData name="Evans,Deirdre" userId="4355edae-05e5-43ba-ae8e-e1dee4947082" providerId="ADAL" clId="{462C0738-F349-46F8-8F8D-E224E3D701A5}" dt="2025-08-26T19:59:00.769" v="60" actId="478"/>
          <ac:spMkLst>
            <pc:docMk/>
            <pc:sldMk cId="2937106921" sldId="302"/>
            <ac:spMk id="14" creationId="{2B096D4B-509B-2368-D5FF-D846C7FF2582}"/>
          </ac:spMkLst>
        </pc:spChg>
        <pc:spChg chg="add del">
          <ac:chgData name="Evans,Deirdre" userId="4355edae-05e5-43ba-ae8e-e1dee4947082" providerId="ADAL" clId="{462C0738-F349-46F8-8F8D-E224E3D701A5}" dt="2025-08-26T19:59:00.769" v="60" actId="478"/>
          <ac:spMkLst>
            <pc:docMk/>
            <pc:sldMk cId="2937106921" sldId="302"/>
            <ac:spMk id="15" creationId="{D006239F-DBB2-148B-4BB0-E0254903B1BF}"/>
          </ac:spMkLst>
        </pc:spChg>
        <pc:spChg chg="add">
          <ac:chgData name="Evans,Deirdre" userId="4355edae-05e5-43ba-ae8e-e1dee4947082" providerId="ADAL" clId="{462C0738-F349-46F8-8F8D-E224E3D701A5}" dt="2025-08-26T19:58:35.547" v="56"/>
          <ac:spMkLst>
            <pc:docMk/>
            <pc:sldMk cId="2937106921" sldId="302"/>
            <ac:spMk id="16" creationId="{9C63542F-92EE-33C5-BE44-3CE4BF6FB3AD}"/>
          </ac:spMkLst>
        </pc:spChg>
        <pc:spChg chg="add">
          <ac:chgData name="Evans,Deirdre" userId="4355edae-05e5-43ba-ae8e-e1dee4947082" providerId="ADAL" clId="{462C0738-F349-46F8-8F8D-E224E3D701A5}" dt="2025-08-26T19:58:35.547" v="56"/>
          <ac:spMkLst>
            <pc:docMk/>
            <pc:sldMk cId="2937106921" sldId="302"/>
            <ac:spMk id="17" creationId="{03C2F525-19D2-6595-CBAD-2D5188396F23}"/>
          </ac:spMkLst>
        </pc:spChg>
        <pc:spChg chg="add">
          <ac:chgData name="Evans,Deirdre" userId="4355edae-05e5-43ba-ae8e-e1dee4947082" providerId="ADAL" clId="{462C0738-F349-46F8-8F8D-E224E3D701A5}" dt="2025-08-26T19:58:35.547" v="56"/>
          <ac:spMkLst>
            <pc:docMk/>
            <pc:sldMk cId="2937106921" sldId="302"/>
            <ac:spMk id="18" creationId="{CB952DCE-8345-1A0F-7309-9C93AF206D08}"/>
          </ac:spMkLst>
        </pc:spChg>
        <pc:spChg chg="add">
          <ac:chgData name="Evans,Deirdre" userId="4355edae-05e5-43ba-ae8e-e1dee4947082" providerId="ADAL" clId="{462C0738-F349-46F8-8F8D-E224E3D701A5}" dt="2025-08-26T19:58:50.138" v="58"/>
          <ac:spMkLst>
            <pc:docMk/>
            <pc:sldMk cId="2937106921" sldId="302"/>
            <ac:spMk id="19" creationId="{408CE728-E541-6E73-9C60-59E6B756C39A}"/>
          </ac:spMkLst>
        </pc:spChg>
        <pc:spChg chg="add">
          <ac:chgData name="Evans,Deirdre" userId="4355edae-05e5-43ba-ae8e-e1dee4947082" providerId="ADAL" clId="{462C0738-F349-46F8-8F8D-E224E3D701A5}" dt="2025-08-26T19:58:50.138" v="58"/>
          <ac:spMkLst>
            <pc:docMk/>
            <pc:sldMk cId="2937106921" sldId="302"/>
            <ac:spMk id="20" creationId="{879E84BE-9221-5523-BE5E-A9C3A92ABCE7}"/>
          </ac:spMkLst>
        </pc:spChg>
        <pc:spChg chg="add">
          <ac:chgData name="Evans,Deirdre" userId="4355edae-05e5-43ba-ae8e-e1dee4947082" providerId="ADAL" clId="{462C0738-F349-46F8-8F8D-E224E3D701A5}" dt="2025-08-26T19:58:50.138" v="58"/>
          <ac:spMkLst>
            <pc:docMk/>
            <pc:sldMk cId="2937106921" sldId="302"/>
            <ac:spMk id="21" creationId="{206017FC-A4B1-31CC-19B1-B07A2EB79E33}"/>
          </ac:spMkLst>
        </pc:spChg>
        <pc:spChg chg="add">
          <ac:chgData name="Evans,Deirdre" userId="4355edae-05e5-43ba-ae8e-e1dee4947082" providerId="ADAL" clId="{462C0738-F349-46F8-8F8D-E224E3D701A5}" dt="2025-08-26T19:59:13.298" v="62"/>
          <ac:spMkLst>
            <pc:docMk/>
            <pc:sldMk cId="2937106921" sldId="302"/>
            <ac:spMk id="22" creationId="{40D13317-7B23-37A1-B862-346D5BC81BE0}"/>
          </ac:spMkLst>
        </pc:spChg>
        <pc:spChg chg="add">
          <ac:chgData name="Evans,Deirdre" userId="4355edae-05e5-43ba-ae8e-e1dee4947082" providerId="ADAL" clId="{462C0738-F349-46F8-8F8D-E224E3D701A5}" dt="2025-08-26T19:59:13.298" v="62"/>
          <ac:spMkLst>
            <pc:docMk/>
            <pc:sldMk cId="2937106921" sldId="302"/>
            <ac:spMk id="23" creationId="{1EE0D560-1589-1E29-6A0C-0A05CB964A97}"/>
          </ac:spMkLst>
        </pc:spChg>
        <pc:spChg chg="add">
          <ac:chgData name="Evans,Deirdre" userId="4355edae-05e5-43ba-ae8e-e1dee4947082" providerId="ADAL" clId="{462C0738-F349-46F8-8F8D-E224E3D701A5}" dt="2025-08-26T19:59:13.298" v="62"/>
          <ac:spMkLst>
            <pc:docMk/>
            <pc:sldMk cId="2937106921" sldId="302"/>
            <ac:spMk id="24" creationId="{069EEA28-A0AC-BC63-7C6B-87F9BC938F4D}"/>
          </ac:spMkLst>
        </pc:spChg>
        <pc:spChg chg="add">
          <ac:chgData name="Evans,Deirdre" userId="4355edae-05e5-43ba-ae8e-e1dee4947082" providerId="ADAL" clId="{462C0738-F349-46F8-8F8D-E224E3D701A5}" dt="2025-08-26T19:59:23.649" v="65"/>
          <ac:spMkLst>
            <pc:docMk/>
            <pc:sldMk cId="2937106921" sldId="302"/>
            <ac:spMk id="25" creationId="{BB90DE73-1069-E395-88FF-0788D9823AC8}"/>
          </ac:spMkLst>
        </pc:spChg>
        <pc:spChg chg="add">
          <ac:chgData name="Evans,Deirdre" userId="4355edae-05e5-43ba-ae8e-e1dee4947082" providerId="ADAL" clId="{462C0738-F349-46F8-8F8D-E224E3D701A5}" dt="2025-08-26T19:59:23.649" v="65"/>
          <ac:spMkLst>
            <pc:docMk/>
            <pc:sldMk cId="2937106921" sldId="302"/>
            <ac:spMk id="26" creationId="{53D2AE7D-2CA6-B515-F066-652E8D79609C}"/>
          </ac:spMkLst>
        </pc:spChg>
        <pc:spChg chg="add">
          <ac:chgData name="Evans,Deirdre" userId="4355edae-05e5-43ba-ae8e-e1dee4947082" providerId="ADAL" clId="{462C0738-F349-46F8-8F8D-E224E3D701A5}" dt="2025-08-26T19:59:23.649" v="65"/>
          <ac:spMkLst>
            <pc:docMk/>
            <pc:sldMk cId="2937106921" sldId="302"/>
            <ac:spMk id="27" creationId="{8D9E8E34-1199-54DC-5E26-0CC79A96186A}"/>
          </ac:spMkLst>
        </pc:spChg>
        <pc:spChg chg="add del mod">
          <ac:chgData name="Evans,Deirdre" userId="4355edae-05e5-43ba-ae8e-e1dee4947082" providerId="ADAL" clId="{462C0738-F349-46F8-8F8D-E224E3D701A5}" dt="2025-08-26T20:00:50.445" v="84" actId="478"/>
          <ac:spMkLst>
            <pc:docMk/>
            <pc:sldMk cId="2937106921" sldId="302"/>
            <ac:spMk id="29" creationId="{DFF16336-38C0-96CB-F1A7-970FECC7EF92}"/>
          </ac:spMkLst>
        </pc:spChg>
        <pc:spChg chg="add del">
          <ac:chgData name="Evans,Deirdre" userId="4355edae-05e5-43ba-ae8e-e1dee4947082" providerId="ADAL" clId="{462C0738-F349-46F8-8F8D-E224E3D701A5}" dt="2025-08-26T20:00:48.810" v="83" actId="478"/>
          <ac:spMkLst>
            <pc:docMk/>
            <pc:sldMk cId="2937106921" sldId="302"/>
            <ac:spMk id="30" creationId="{B549E7FF-8EE3-93AB-43F4-40F6BAADB437}"/>
          </ac:spMkLst>
        </pc:spChg>
        <pc:spChg chg="add del">
          <ac:chgData name="Evans,Deirdre" userId="4355edae-05e5-43ba-ae8e-e1dee4947082" providerId="ADAL" clId="{462C0738-F349-46F8-8F8D-E224E3D701A5}" dt="2025-08-26T20:00:48.810" v="83" actId="478"/>
          <ac:spMkLst>
            <pc:docMk/>
            <pc:sldMk cId="2937106921" sldId="302"/>
            <ac:spMk id="31" creationId="{106BB4BE-DEB6-C158-298F-65A334BA4765}"/>
          </ac:spMkLst>
        </pc:spChg>
        <pc:spChg chg="add del">
          <ac:chgData name="Evans,Deirdre" userId="4355edae-05e5-43ba-ae8e-e1dee4947082" providerId="ADAL" clId="{462C0738-F349-46F8-8F8D-E224E3D701A5}" dt="2025-08-26T20:00:48.810" v="83" actId="478"/>
          <ac:spMkLst>
            <pc:docMk/>
            <pc:sldMk cId="2937106921" sldId="302"/>
            <ac:spMk id="32" creationId="{A1CFE709-232E-D197-C8B3-18291F256D36}"/>
          </ac:spMkLst>
        </pc:spChg>
        <pc:spChg chg="add del mod">
          <ac:chgData name="Evans,Deirdre" userId="4355edae-05e5-43ba-ae8e-e1dee4947082" providerId="ADAL" clId="{462C0738-F349-46F8-8F8D-E224E3D701A5}" dt="2025-08-26T20:00:47.653" v="82" actId="767"/>
          <ac:spMkLst>
            <pc:docMk/>
            <pc:sldMk cId="2937106921" sldId="302"/>
            <ac:spMk id="33" creationId="{7C08A8DC-80C7-8591-BFE9-11D8448B217C}"/>
          </ac:spMkLst>
        </pc:spChg>
        <pc:spChg chg="add">
          <ac:chgData name="Evans,Deirdre" userId="4355edae-05e5-43ba-ae8e-e1dee4947082" providerId="ADAL" clId="{462C0738-F349-46F8-8F8D-E224E3D701A5}" dt="2025-08-26T19:59:54.834" v="72"/>
          <ac:spMkLst>
            <pc:docMk/>
            <pc:sldMk cId="2937106921" sldId="302"/>
            <ac:spMk id="34" creationId="{8826EC3B-910F-A4E6-50DC-74647E4C7FDE}"/>
          </ac:spMkLst>
        </pc:spChg>
        <pc:spChg chg="add">
          <ac:chgData name="Evans,Deirdre" userId="4355edae-05e5-43ba-ae8e-e1dee4947082" providerId="ADAL" clId="{462C0738-F349-46F8-8F8D-E224E3D701A5}" dt="2025-08-26T19:59:54.834" v="72"/>
          <ac:spMkLst>
            <pc:docMk/>
            <pc:sldMk cId="2937106921" sldId="302"/>
            <ac:spMk id="35" creationId="{281583E8-FD77-FAFB-E7D6-57FBFCB42EF7}"/>
          </ac:spMkLst>
        </pc:spChg>
        <pc:spChg chg="add mod">
          <ac:chgData name="Evans,Deirdre" userId="4355edae-05e5-43ba-ae8e-e1dee4947082" providerId="ADAL" clId="{462C0738-F349-46F8-8F8D-E224E3D701A5}" dt="2025-08-26T20:00:44.674" v="80" actId="1076"/>
          <ac:spMkLst>
            <pc:docMk/>
            <pc:sldMk cId="2937106921" sldId="302"/>
            <ac:spMk id="36" creationId="{F23A4532-3D56-8F31-B9D5-8D3A21896DE9}"/>
          </ac:spMkLst>
        </pc:spChg>
        <pc:spChg chg="del">
          <ac:chgData name="Evans,Deirdre" userId="4355edae-05e5-43ba-ae8e-e1dee4947082" providerId="ADAL" clId="{462C0738-F349-46F8-8F8D-E224E3D701A5}" dt="2025-08-26T20:01:47.938" v="89" actId="26606"/>
          <ac:spMkLst>
            <pc:docMk/>
            <pc:sldMk cId="2937106921" sldId="302"/>
            <ac:spMk id="83" creationId="{08CB54FC-0B2A-4107-9A70-958B90B76585}"/>
          </ac:spMkLst>
        </pc:spChg>
        <pc:spChg chg="del">
          <ac:chgData name="Evans,Deirdre" userId="4355edae-05e5-43ba-ae8e-e1dee4947082" providerId="ADAL" clId="{462C0738-F349-46F8-8F8D-E224E3D701A5}" dt="2025-08-26T20:01:47.938" v="89" actId="26606"/>
          <ac:spMkLst>
            <pc:docMk/>
            <pc:sldMk cId="2937106921" sldId="302"/>
            <ac:spMk id="87" creationId="{9AA76026-5689-4584-8D93-D71D739E61B5}"/>
          </ac:spMkLst>
        </pc:spChg>
        <pc:spChg chg="add">
          <ac:chgData name="Evans,Deirdre" userId="4355edae-05e5-43ba-ae8e-e1dee4947082" providerId="ADAL" clId="{462C0738-F349-46F8-8F8D-E224E3D701A5}" dt="2025-08-26T20:01:47.938" v="89" actId="26606"/>
          <ac:spMkLst>
            <pc:docMk/>
            <pc:sldMk cId="2937106921" sldId="302"/>
            <ac:spMk id="1031" creationId="{08CB54FC-0B2A-4107-9A70-958B90B76585}"/>
          </ac:spMkLst>
        </pc:spChg>
        <pc:spChg chg="add">
          <ac:chgData name="Evans,Deirdre" userId="4355edae-05e5-43ba-ae8e-e1dee4947082" providerId="ADAL" clId="{462C0738-F349-46F8-8F8D-E224E3D701A5}" dt="2025-08-26T20:01:47.938" v="89" actId="26606"/>
          <ac:spMkLst>
            <pc:docMk/>
            <pc:sldMk cId="2937106921" sldId="302"/>
            <ac:spMk id="1035" creationId="{9AA76026-5689-4584-8D93-D71D739E61B5}"/>
          </ac:spMkLst>
        </pc:spChg>
        <pc:picChg chg="mod">
          <ac:chgData name="Evans,Deirdre" userId="4355edae-05e5-43ba-ae8e-e1dee4947082" providerId="ADAL" clId="{462C0738-F349-46F8-8F8D-E224E3D701A5}" dt="2025-08-26T20:03:34.732" v="107" actId="1076"/>
          <ac:picMkLst>
            <pc:docMk/>
            <pc:sldMk cId="2937106921" sldId="302"/>
            <ac:picMk id="1026" creationId="{3AD486FF-0832-405C-955D-C2659260828A}"/>
          </ac:picMkLst>
        </pc:picChg>
        <pc:cxnChg chg="del">
          <ac:chgData name="Evans,Deirdre" userId="4355edae-05e5-43ba-ae8e-e1dee4947082" providerId="ADAL" clId="{462C0738-F349-46F8-8F8D-E224E3D701A5}" dt="2025-08-26T20:01:47.938" v="89" actId="26606"/>
          <ac:cxnSpMkLst>
            <pc:docMk/>
            <pc:sldMk cId="2937106921" sldId="302"/>
            <ac:cxnSpMk id="85" creationId="{7855A9B5-1710-4B19-B0F1-CDFDD4ED5B7E}"/>
          </ac:cxnSpMkLst>
        </pc:cxnChg>
        <pc:cxnChg chg="add">
          <ac:chgData name="Evans,Deirdre" userId="4355edae-05e5-43ba-ae8e-e1dee4947082" providerId="ADAL" clId="{462C0738-F349-46F8-8F8D-E224E3D701A5}" dt="2025-08-26T20:01:47.938" v="89" actId="26606"/>
          <ac:cxnSpMkLst>
            <pc:docMk/>
            <pc:sldMk cId="2937106921" sldId="302"/>
            <ac:cxnSpMk id="1033" creationId="{7855A9B5-1710-4B19-B0F1-CDFDD4ED5B7E}"/>
          </ac:cxnSpMkLst>
        </pc:cxnChg>
      </pc:sldChg>
      <pc:sldChg chg="del">
        <pc:chgData name="Evans,Deirdre" userId="4355edae-05e5-43ba-ae8e-e1dee4947082" providerId="ADAL" clId="{462C0738-F349-46F8-8F8D-E224E3D701A5}" dt="2025-08-26T19:46:26.334" v="28" actId="47"/>
        <pc:sldMkLst>
          <pc:docMk/>
          <pc:sldMk cId="4021416533" sldId="308"/>
        </pc:sldMkLst>
      </pc:sldChg>
    </pc:docChg>
  </pc:docChgLst>
  <pc:docChgLst>
    <pc:chgData name="Evans,Deirdre" userId="4355edae-05e5-43ba-ae8e-e1dee4947082" providerId="ADAL" clId="{4BFBF290-43B5-4006-B874-DA5DC39C78FB}"/>
    <pc:docChg chg="modSld modNotesMaster">
      <pc:chgData name="Evans,Deirdre" userId="4355edae-05e5-43ba-ae8e-e1dee4947082" providerId="ADAL" clId="{4BFBF290-43B5-4006-B874-DA5DC39C78FB}" dt="2023-09-25T13:16:28.460" v="0"/>
      <pc:docMkLst>
        <pc:docMk/>
      </pc:docMkLst>
      <pc:sldChg chg="modNotes">
        <pc:chgData name="Evans,Deirdre" userId="4355edae-05e5-43ba-ae8e-e1dee4947082" providerId="ADAL" clId="{4BFBF290-43B5-4006-B874-DA5DC39C78FB}" dt="2023-09-25T13:16:28.460" v="0"/>
        <pc:sldMkLst>
          <pc:docMk/>
          <pc:sldMk cId="145753167" sldId="258"/>
        </pc:sldMkLst>
      </pc:sldChg>
      <pc:sldChg chg="modNotes">
        <pc:chgData name="Evans,Deirdre" userId="4355edae-05e5-43ba-ae8e-e1dee4947082" providerId="ADAL" clId="{4BFBF290-43B5-4006-B874-DA5DC39C78FB}" dt="2023-09-25T13:16:28.460" v="0"/>
        <pc:sldMkLst>
          <pc:docMk/>
          <pc:sldMk cId="577366973" sldId="262"/>
        </pc:sldMkLst>
      </pc:sldChg>
      <pc:sldChg chg="modNotes">
        <pc:chgData name="Evans,Deirdre" userId="4355edae-05e5-43ba-ae8e-e1dee4947082" providerId="ADAL" clId="{4BFBF290-43B5-4006-B874-DA5DC39C78FB}" dt="2023-09-25T13:16:28.460" v="0"/>
        <pc:sldMkLst>
          <pc:docMk/>
          <pc:sldMk cId="2612251277" sldId="283"/>
        </pc:sldMkLst>
      </pc:sldChg>
      <pc:sldChg chg="modNotes">
        <pc:chgData name="Evans,Deirdre" userId="4355edae-05e5-43ba-ae8e-e1dee4947082" providerId="ADAL" clId="{4BFBF290-43B5-4006-B874-DA5DC39C78FB}" dt="2023-09-25T13:16:28.460" v="0"/>
        <pc:sldMkLst>
          <pc:docMk/>
          <pc:sldMk cId="3285510876" sldId="287"/>
        </pc:sldMkLst>
      </pc:sldChg>
      <pc:sldChg chg="modNotes">
        <pc:chgData name="Evans,Deirdre" userId="4355edae-05e5-43ba-ae8e-e1dee4947082" providerId="ADAL" clId="{4BFBF290-43B5-4006-B874-DA5DC39C78FB}" dt="2023-09-25T13:16:28.460" v="0"/>
        <pc:sldMkLst>
          <pc:docMk/>
          <pc:sldMk cId="507519534" sldId="288"/>
        </pc:sldMkLst>
      </pc:sldChg>
      <pc:sldChg chg="modNotes">
        <pc:chgData name="Evans,Deirdre" userId="4355edae-05e5-43ba-ae8e-e1dee4947082" providerId="ADAL" clId="{4BFBF290-43B5-4006-B874-DA5DC39C78FB}" dt="2023-09-25T13:16:28.460" v="0"/>
        <pc:sldMkLst>
          <pc:docMk/>
          <pc:sldMk cId="3970675385" sldId="291"/>
        </pc:sldMkLst>
      </pc:sldChg>
      <pc:sldChg chg="modNotes">
        <pc:chgData name="Evans,Deirdre" userId="4355edae-05e5-43ba-ae8e-e1dee4947082" providerId="ADAL" clId="{4BFBF290-43B5-4006-B874-DA5DC39C78FB}" dt="2023-09-25T13:16:28.460" v="0"/>
        <pc:sldMkLst>
          <pc:docMk/>
          <pc:sldMk cId="4188783586" sldId="296"/>
        </pc:sldMkLst>
      </pc:sldChg>
    </pc:docChg>
  </pc:docChgLst>
  <pc:docChgLst>
    <pc:chgData name="Deirdre Evans" userId="4355edae-05e5-43ba-ae8e-e1dee4947082" providerId="ADAL" clId="{0CA55FC4-0398-4D11-B086-3308CB25C63A}"/>
    <pc:docChg chg="modSld">
      <pc:chgData name="Deirdre Evans" userId="4355edae-05e5-43ba-ae8e-e1dee4947082" providerId="ADAL" clId="{0CA55FC4-0398-4D11-B086-3308CB25C63A}" dt="2023-09-27T15:11:12.570" v="5"/>
      <pc:docMkLst>
        <pc:docMk/>
      </pc:docMkLst>
    </pc:docChg>
  </pc:docChgLst>
  <pc:docChgLst>
    <pc:chgData name="Evans,Deirdre" userId="4355edae-05e5-43ba-ae8e-e1dee4947082" providerId="ADAL" clId="{9C84B412-3848-4078-B59F-C419C9A6A24F}"/>
    <pc:docChg chg="modSld">
      <pc:chgData name="Evans,Deirdre" userId="4355edae-05e5-43ba-ae8e-e1dee4947082" providerId="ADAL" clId="{9C84B412-3848-4078-B59F-C419C9A6A24F}" dt="2021-12-13T14:38:54.432" v="0" actId="14734"/>
      <pc:docMkLst>
        <pc:docMk/>
      </pc:docMkLst>
      <pc:sldChg chg="modSp mod">
        <pc:chgData name="Evans,Deirdre" userId="4355edae-05e5-43ba-ae8e-e1dee4947082" providerId="ADAL" clId="{9C84B412-3848-4078-B59F-C419C9A6A24F}" dt="2021-12-13T14:38:54.432" v="0" actId="14734"/>
        <pc:sldMkLst>
          <pc:docMk/>
          <pc:sldMk cId="3244944043" sldId="28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F77F4-A004-40C3-A45A-2637E6B559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82C0FA-E456-4D35-9A7D-98FEA392F0A7}">
      <dgm:prSet/>
      <dgm:spPr/>
      <dgm:t>
        <a:bodyPr/>
        <a:lstStyle/>
        <a:p>
          <a:pPr>
            <a:lnSpc>
              <a:spcPct val="100000"/>
            </a:lnSpc>
          </a:pPr>
          <a:r>
            <a:rPr lang="en-US"/>
            <a:t>Organization size: by revenue, number of employees, geographic reach, etc.</a:t>
          </a:r>
        </a:p>
      </dgm:t>
    </dgm:pt>
    <dgm:pt modelId="{92C1B3A7-2AF2-4231-83A4-41C9EFDF91D7}" type="parTrans" cxnId="{7E564CA7-2291-43E5-A18D-18343D31E87B}">
      <dgm:prSet/>
      <dgm:spPr/>
      <dgm:t>
        <a:bodyPr/>
        <a:lstStyle/>
        <a:p>
          <a:endParaRPr lang="en-US"/>
        </a:p>
      </dgm:t>
    </dgm:pt>
    <dgm:pt modelId="{4D6EBA72-5A9C-4589-ACD4-A68658FCBC79}" type="sibTrans" cxnId="{7E564CA7-2291-43E5-A18D-18343D31E87B}">
      <dgm:prSet/>
      <dgm:spPr/>
      <dgm:t>
        <a:bodyPr/>
        <a:lstStyle/>
        <a:p>
          <a:endParaRPr lang="en-US"/>
        </a:p>
      </dgm:t>
    </dgm:pt>
    <dgm:pt modelId="{1E5F49C5-CF0D-4A3E-A045-264FB8A2D9CD}">
      <dgm:prSet/>
      <dgm:spPr/>
      <dgm:t>
        <a:bodyPr/>
        <a:lstStyle/>
        <a:p>
          <a:pPr>
            <a:lnSpc>
              <a:spcPct val="100000"/>
            </a:lnSpc>
          </a:pPr>
          <a:r>
            <a:rPr lang="en-US"/>
            <a:t>Geography</a:t>
          </a:r>
        </a:p>
      </dgm:t>
    </dgm:pt>
    <dgm:pt modelId="{DFAF66E5-D5C9-4ACE-AD17-7A114193E1EF}" type="parTrans" cxnId="{BB09CD70-D5FE-4D18-B075-C9E26CB65654}">
      <dgm:prSet/>
      <dgm:spPr/>
      <dgm:t>
        <a:bodyPr/>
        <a:lstStyle/>
        <a:p>
          <a:endParaRPr lang="en-US"/>
        </a:p>
      </dgm:t>
    </dgm:pt>
    <dgm:pt modelId="{24ABFD33-40D9-43C8-BA09-42C25924767F}" type="sibTrans" cxnId="{BB09CD70-D5FE-4D18-B075-C9E26CB65654}">
      <dgm:prSet/>
      <dgm:spPr/>
      <dgm:t>
        <a:bodyPr/>
        <a:lstStyle/>
        <a:p>
          <a:endParaRPr lang="en-US"/>
        </a:p>
      </dgm:t>
    </dgm:pt>
    <dgm:pt modelId="{C76C652B-154F-4B40-8F5C-ABBAC0D01843}">
      <dgm:prSet/>
      <dgm:spPr/>
      <dgm:t>
        <a:bodyPr/>
        <a:lstStyle/>
        <a:p>
          <a:pPr>
            <a:lnSpc>
              <a:spcPct val="100000"/>
            </a:lnSpc>
          </a:pPr>
          <a:r>
            <a:rPr lang="en-US"/>
            <a:t>Industry</a:t>
          </a:r>
        </a:p>
      </dgm:t>
    </dgm:pt>
    <dgm:pt modelId="{7469B272-0559-49F7-B0E9-1C34AD005B3A}" type="parTrans" cxnId="{CCDBD78F-D830-4C6B-B0C0-48315BC497B2}">
      <dgm:prSet/>
      <dgm:spPr/>
      <dgm:t>
        <a:bodyPr/>
        <a:lstStyle/>
        <a:p>
          <a:endParaRPr lang="en-US"/>
        </a:p>
      </dgm:t>
    </dgm:pt>
    <dgm:pt modelId="{B00305E4-2E96-4AC3-A659-7E7624E471D6}" type="sibTrans" cxnId="{CCDBD78F-D830-4C6B-B0C0-48315BC497B2}">
      <dgm:prSet/>
      <dgm:spPr/>
      <dgm:t>
        <a:bodyPr/>
        <a:lstStyle/>
        <a:p>
          <a:endParaRPr lang="en-US"/>
        </a:p>
      </dgm:t>
    </dgm:pt>
    <dgm:pt modelId="{942FC3AD-FD4B-4826-855D-72E295B68DC7}">
      <dgm:prSet/>
      <dgm:spPr/>
      <dgm:t>
        <a:bodyPr/>
        <a:lstStyle/>
        <a:p>
          <a:pPr>
            <a:lnSpc>
              <a:spcPct val="100000"/>
            </a:lnSpc>
          </a:pPr>
          <a:r>
            <a:rPr lang="en-US"/>
            <a:t>User status: usage frequency, volume used, loyalty, longevity, products already in use, readiness to buy, etc. </a:t>
          </a:r>
        </a:p>
      </dgm:t>
    </dgm:pt>
    <dgm:pt modelId="{F3C537B3-88CD-4626-A7BE-8F69A814DE5B}" type="parTrans" cxnId="{17C02058-169A-420F-9BEB-47C4CA6E1F7B}">
      <dgm:prSet/>
      <dgm:spPr/>
      <dgm:t>
        <a:bodyPr/>
        <a:lstStyle/>
        <a:p>
          <a:endParaRPr lang="en-US"/>
        </a:p>
      </dgm:t>
    </dgm:pt>
    <dgm:pt modelId="{881DAAE8-5E10-4D78-BDC6-DBBF924AF5A1}" type="sibTrans" cxnId="{17C02058-169A-420F-9BEB-47C4CA6E1F7B}">
      <dgm:prSet/>
      <dgm:spPr/>
      <dgm:t>
        <a:bodyPr/>
        <a:lstStyle/>
        <a:p>
          <a:endParaRPr lang="en-US"/>
        </a:p>
      </dgm:t>
    </dgm:pt>
    <dgm:pt modelId="{77FA46EF-7253-4F7A-A91C-868C3473854C}">
      <dgm:prSet/>
      <dgm:spPr/>
      <dgm:t>
        <a:bodyPr/>
        <a:lstStyle/>
        <a:p>
          <a:pPr>
            <a:lnSpc>
              <a:spcPct val="100000"/>
            </a:lnSpc>
          </a:pPr>
          <a:r>
            <a:rPr lang="en-US"/>
            <a:t>Benefits sought</a:t>
          </a:r>
        </a:p>
      </dgm:t>
    </dgm:pt>
    <dgm:pt modelId="{9EFC60B8-7A34-4983-AAC8-35F6E647D65B}" type="parTrans" cxnId="{97D8B892-9C0E-46C3-AE93-3FFC5FC376A8}">
      <dgm:prSet/>
      <dgm:spPr/>
      <dgm:t>
        <a:bodyPr/>
        <a:lstStyle/>
        <a:p>
          <a:endParaRPr lang="en-US"/>
        </a:p>
      </dgm:t>
    </dgm:pt>
    <dgm:pt modelId="{9A916386-04E1-4FDB-AC62-D3DCF0194156}" type="sibTrans" cxnId="{97D8B892-9C0E-46C3-AE93-3FFC5FC376A8}">
      <dgm:prSet/>
      <dgm:spPr/>
      <dgm:t>
        <a:bodyPr/>
        <a:lstStyle/>
        <a:p>
          <a:endParaRPr lang="en-US"/>
        </a:p>
      </dgm:t>
    </dgm:pt>
    <dgm:pt modelId="{05B17EAB-6A09-42DD-862E-67690E10B6F3}">
      <dgm:prSet/>
      <dgm:spPr/>
      <dgm:t>
        <a:bodyPr/>
        <a:lstStyle/>
        <a:p>
          <a:pPr>
            <a:lnSpc>
              <a:spcPct val="100000"/>
            </a:lnSpc>
          </a:pPr>
          <a:r>
            <a:rPr lang="en-US"/>
            <a:t>End use</a:t>
          </a:r>
        </a:p>
      </dgm:t>
    </dgm:pt>
    <dgm:pt modelId="{3A100A03-B415-4084-9549-2918105053C5}" type="parTrans" cxnId="{7F4A3C31-6A10-4B75-8F66-B083F40A8F71}">
      <dgm:prSet/>
      <dgm:spPr/>
      <dgm:t>
        <a:bodyPr/>
        <a:lstStyle/>
        <a:p>
          <a:endParaRPr lang="en-US"/>
        </a:p>
      </dgm:t>
    </dgm:pt>
    <dgm:pt modelId="{BCFFA7BE-8D7D-4A3A-A5D6-1C34EC9F0FF6}" type="sibTrans" cxnId="{7F4A3C31-6A10-4B75-8F66-B083F40A8F71}">
      <dgm:prSet/>
      <dgm:spPr/>
      <dgm:t>
        <a:bodyPr/>
        <a:lstStyle/>
        <a:p>
          <a:endParaRPr lang="en-US"/>
        </a:p>
      </dgm:t>
    </dgm:pt>
    <dgm:pt modelId="{5735011B-2C92-4994-B0C8-C1E253392296}">
      <dgm:prSet/>
      <dgm:spPr/>
      <dgm:t>
        <a:bodyPr/>
        <a:lstStyle/>
        <a:p>
          <a:pPr>
            <a:lnSpc>
              <a:spcPct val="100000"/>
            </a:lnSpc>
          </a:pPr>
          <a:r>
            <a:rPr lang="en-US"/>
            <a:t>Purchasing approaches</a:t>
          </a:r>
        </a:p>
      </dgm:t>
    </dgm:pt>
    <dgm:pt modelId="{8DACD7D4-8048-43F7-A31C-72CE2677C829}" type="parTrans" cxnId="{BAC36AA3-86DB-4FFF-A357-57AA16973198}">
      <dgm:prSet/>
      <dgm:spPr/>
      <dgm:t>
        <a:bodyPr/>
        <a:lstStyle/>
        <a:p>
          <a:endParaRPr lang="en-US"/>
        </a:p>
      </dgm:t>
    </dgm:pt>
    <dgm:pt modelId="{6AB11A19-EB59-4651-B239-3A39FD78364A}" type="sibTrans" cxnId="{BAC36AA3-86DB-4FFF-A357-57AA16973198}">
      <dgm:prSet/>
      <dgm:spPr/>
      <dgm:t>
        <a:bodyPr/>
        <a:lstStyle/>
        <a:p>
          <a:endParaRPr lang="en-US"/>
        </a:p>
      </dgm:t>
    </dgm:pt>
    <dgm:pt modelId="{0C1C7C8A-DD1D-4AC5-8654-D7D67C3D5589}" type="pres">
      <dgm:prSet presAssocID="{8DCF77F4-A004-40C3-A45A-2637E6B55982}" presName="root" presStyleCnt="0">
        <dgm:presLayoutVars>
          <dgm:dir/>
          <dgm:resizeHandles val="exact"/>
        </dgm:presLayoutVars>
      </dgm:prSet>
      <dgm:spPr/>
    </dgm:pt>
    <dgm:pt modelId="{8FADC9AB-BE7D-4CFB-8325-F8B7D4CC73A9}" type="pres">
      <dgm:prSet presAssocID="{8282C0FA-E456-4D35-9A7D-98FEA392F0A7}" presName="compNode" presStyleCnt="0"/>
      <dgm:spPr/>
    </dgm:pt>
    <dgm:pt modelId="{210326C8-72EB-434B-A27F-18B821FC1593}" type="pres">
      <dgm:prSet presAssocID="{8282C0FA-E456-4D35-9A7D-98FEA392F0A7}" presName="bgRect" presStyleLbl="bgShp" presStyleIdx="0" presStyleCnt="7"/>
      <dgm:spPr/>
    </dgm:pt>
    <dgm:pt modelId="{253CD939-9691-480A-A14C-B290099FFFE6}" type="pres">
      <dgm:prSet presAssocID="{8282C0FA-E456-4D35-9A7D-98FEA392F0A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7C6F98EE-DCC7-42F9-9C87-ACC1F3B90996}" type="pres">
      <dgm:prSet presAssocID="{8282C0FA-E456-4D35-9A7D-98FEA392F0A7}" presName="spaceRect" presStyleCnt="0"/>
      <dgm:spPr/>
    </dgm:pt>
    <dgm:pt modelId="{A6779B51-30AC-4CB1-9A4B-A1FB4E1CA5C8}" type="pres">
      <dgm:prSet presAssocID="{8282C0FA-E456-4D35-9A7D-98FEA392F0A7}" presName="parTx" presStyleLbl="revTx" presStyleIdx="0" presStyleCnt="7">
        <dgm:presLayoutVars>
          <dgm:chMax val="0"/>
          <dgm:chPref val="0"/>
        </dgm:presLayoutVars>
      </dgm:prSet>
      <dgm:spPr/>
    </dgm:pt>
    <dgm:pt modelId="{58E3AE75-8D48-478A-B39B-61FF4C9F0DBA}" type="pres">
      <dgm:prSet presAssocID="{4D6EBA72-5A9C-4589-ACD4-A68658FCBC79}" presName="sibTrans" presStyleCnt="0"/>
      <dgm:spPr/>
    </dgm:pt>
    <dgm:pt modelId="{1E12A72F-1C6B-4F2F-9E4B-97EA5CBBC7AF}" type="pres">
      <dgm:prSet presAssocID="{1E5F49C5-CF0D-4A3E-A045-264FB8A2D9CD}" presName="compNode" presStyleCnt="0"/>
      <dgm:spPr/>
    </dgm:pt>
    <dgm:pt modelId="{A43A9C2D-4FBA-4FAB-83F8-38DBC2924B6D}" type="pres">
      <dgm:prSet presAssocID="{1E5F49C5-CF0D-4A3E-A045-264FB8A2D9CD}" presName="bgRect" presStyleLbl="bgShp" presStyleIdx="1" presStyleCnt="7"/>
      <dgm:spPr/>
    </dgm:pt>
    <dgm:pt modelId="{37E5F5AB-4007-4F58-8C6F-B870A328B2AD}" type="pres">
      <dgm:prSet presAssocID="{1E5F49C5-CF0D-4A3E-A045-264FB8A2D9C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C17BDA02-8810-4850-ABED-F342ECB0EF6E}" type="pres">
      <dgm:prSet presAssocID="{1E5F49C5-CF0D-4A3E-A045-264FB8A2D9CD}" presName="spaceRect" presStyleCnt="0"/>
      <dgm:spPr/>
    </dgm:pt>
    <dgm:pt modelId="{453DFE62-838B-49EC-A03F-65C5E92A80BE}" type="pres">
      <dgm:prSet presAssocID="{1E5F49C5-CF0D-4A3E-A045-264FB8A2D9CD}" presName="parTx" presStyleLbl="revTx" presStyleIdx="1" presStyleCnt="7">
        <dgm:presLayoutVars>
          <dgm:chMax val="0"/>
          <dgm:chPref val="0"/>
        </dgm:presLayoutVars>
      </dgm:prSet>
      <dgm:spPr/>
    </dgm:pt>
    <dgm:pt modelId="{1B36453B-CEDB-469E-9D42-D26BB9E969B8}" type="pres">
      <dgm:prSet presAssocID="{24ABFD33-40D9-43C8-BA09-42C25924767F}" presName="sibTrans" presStyleCnt="0"/>
      <dgm:spPr/>
    </dgm:pt>
    <dgm:pt modelId="{978AF3A1-8BEA-429E-A089-56A4271A2E98}" type="pres">
      <dgm:prSet presAssocID="{C76C652B-154F-4B40-8F5C-ABBAC0D01843}" presName="compNode" presStyleCnt="0"/>
      <dgm:spPr/>
    </dgm:pt>
    <dgm:pt modelId="{A5A5DBDF-495F-45C1-89FC-C924B8F96710}" type="pres">
      <dgm:prSet presAssocID="{C76C652B-154F-4B40-8F5C-ABBAC0D01843}" presName="bgRect" presStyleLbl="bgShp" presStyleIdx="2" presStyleCnt="7"/>
      <dgm:spPr/>
    </dgm:pt>
    <dgm:pt modelId="{9FFBF832-D192-4184-AA51-C435AB41DB85}" type="pres">
      <dgm:prSet presAssocID="{C76C652B-154F-4B40-8F5C-ABBAC0D018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F8790D22-A63A-4C64-A782-767CDD6D94DB}" type="pres">
      <dgm:prSet presAssocID="{C76C652B-154F-4B40-8F5C-ABBAC0D01843}" presName="spaceRect" presStyleCnt="0"/>
      <dgm:spPr/>
    </dgm:pt>
    <dgm:pt modelId="{67BD13DB-F704-4005-B4C5-D8EA20E3181B}" type="pres">
      <dgm:prSet presAssocID="{C76C652B-154F-4B40-8F5C-ABBAC0D01843}" presName="parTx" presStyleLbl="revTx" presStyleIdx="2" presStyleCnt="7">
        <dgm:presLayoutVars>
          <dgm:chMax val="0"/>
          <dgm:chPref val="0"/>
        </dgm:presLayoutVars>
      </dgm:prSet>
      <dgm:spPr/>
    </dgm:pt>
    <dgm:pt modelId="{FF66DFB5-F4AD-471B-A1B5-7F7D76F67B02}" type="pres">
      <dgm:prSet presAssocID="{B00305E4-2E96-4AC3-A659-7E7624E471D6}" presName="sibTrans" presStyleCnt="0"/>
      <dgm:spPr/>
    </dgm:pt>
    <dgm:pt modelId="{AA761A63-B00A-44E3-8E9D-BB852BECCB9C}" type="pres">
      <dgm:prSet presAssocID="{942FC3AD-FD4B-4826-855D-72E295B68DC7}" presName="compNode" presStyleCnt="0"/>
      <dgm:spPr/>
    </dgm:pt>
    <dgm:pt modelId="{57193EAD-344A-45CA-B451-83037A216B5B}" type="pres">
      <dgm:prSet presAssocID="{942FC3AD-FD4B-4826-855D-72E295B68DC7}" presName="bgRect" presStyleLbl="bgShp" presStyleIdx="3" presStyleCnt="7"/>
      <dgm:spPr/>
    </dgm:pt>
    <dgm:pt modelId="{DC729E69-3701-456D-BB50-F42A1BDADE42}" type="pres">
      <dgm:prSet presAssocID="{942FC3AD-FD4B-4826-855D-72E295B68DC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el"/>
        </a:ext>
      </dgm:extLst>
    </dgm:pt>
    <dgm:pt modelId="{5178CA0D-4807-451F-8A93-9D19491B8CC3}" type="pres">
      <dgm:prSet presAssocID="{942FC3AD-FD4B-4826-855D-72E295B68DC7}" presName="spaceRect" presStyleCnt="0"/>
      <dgm:spPr/>
    </dgm:pt>
    <dgm:pt modelId="{D100A357-A7CD-4D86-B4FB-8B13B9A1C3F8}" type="pres">
      <dgm:prSet presAssocID="{942FC3AD-FD4B-4826-855D-72E295B68DC7}" presName="parTx" presStyleLbl="revTx" presStyleIdx="3" presStyleCnt="7">
        <dgm:presLayoutVars>
          <dgm:chMax val="0"/>
          <dgm:chPref val="0"/>
        </dgm:presLayoutVars>
      </dgm:prSet>
      <dgm:spPr/>
    </dgm:pt>
    <dgm:pt modelId="{D3182A67-0ADE-4768-B7F8-8979457BA61C}" type="pres">
      <dgm:prSet presAssocID="{881DAAE8-5E10-4D78-BDC6-DBBF924AF5A1}" presName="sibTrans" presStyleCnt="0"/>
      <dgm:spPr/>
    </dgm:pt>
    <dgm:pt modelId="{5711F051-DE04-4DD8-9098-87C8298B2313}" type="pres">
      <dgm:prSet presAssocID="{77FA46EF-7253-4F7A-A91C-868C3473854C}" presName="compNode" presStyleCnt="0"/>
      <dgm:spPr/>
    </dgm:pt>
    <dgm:pt modelId="{86B79BEE-BAA7-4565-9A94-8801648EB35B}" type="pres">
      <dgm:prSet presAssocID="{77FA46EF-7253-4F7A-A91C-868C3473854C}" presName="bgRect" presStyleLbl="bgShp" presStyleIdx="4" presStyleCnt="7"/>
      <dgm:spPr/>
    </dgm:pt>
    <dgm:pt modelId="{6D8EB409-4136-488F-8567-A643861AAFE6}" type="pres">
      <dgm:prSet presAssocID="{77FA46EF-7253-4F7A-A91C-868C3473854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B2DDC553-1DAF-45D2-A372-C3235E6C11DE}" type="pres">
      <dgm:prSet presAssocID="{77FA46EF-7253-4F7A-A91C-868C3473854C}" presName="spaceRect" presStyleCnt="0"/>
      <dgm:spPr/>
    </dgm:pt>
    <dgm:pt modelId="{03A4FFF0-8F45-4E34-81EE-FF16385E911F}" type="pres">
      <dgm:prSet presAssocID="{77FA46EF-7253-4F7A-A91C-868C3473854C}" presName="parTx" presStyleLbl="revTx" presStyleIdx="4" presStyleCnt="7">
        <dgm:presLayoutVars>
          <dgm:chMax val="0"/>
          <dgm:chPref val="0"/>
        </dgm:presLayoutVars>
      </dgm:prSet>
      <dgm:spPr/>
    </dgm:pt>
    <dgm:pt modelId="{517EF249-3C06-4DAF-BEAA-48749DDE683C}" type="pres">
      <dgm:prSet presAssocID="{9A916386-04E1-4FDB-AC62-D3DCF0194156}" presName="sibTrans" presStyleCnt="0"/>
      <dgm:spPr/>
    </dgm:pt>
    <dgm:pt modelId="{9A424526-B3B0-40C2-8F27-BB77C30EFFD8}" type="pres">
      <dgm:prSet presAssocID="{05B17EAB-6A09-42DD-862E-67690E10B6F3}" presName="compNode" presStyleCnt="0"/>
      <dgm:spPr/>
    </dgm:pt>
    <dgm:pt modelId="{90B701CC-52CE-408F-9424-EAB73B26B127}" type="pres">
      <dgm:prSet presAssocID="{05B17EAB-6A09-42DD-862E-67690E10B6F3}" presName="bgRect" presStyleLbl="bgShp" presStyleIdx="5" presStyleCnt="7"/>
      <dgm:spPr/>
    </dgm:pt>
    <dgm:pt modelId="{5CBDC360-5CC5-436D-8232-76B66D6EFE7A}" type="pres">
      <dgm:prSet presAssocID="{05B17EAB-6A09-42DD-862E-67690E10B6F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rt Phone"/>
        </a:ext>
      </dgm:extLst>
    </dgm:pt>
    <dgm:pt modelId="{7C429E69-9F96-4C18-AE9B-8861EFAD5B69}" type="pres">
      <dgm:prSet presAssocID="{05B17EAB-6A09-42DD-862E-67690E10B6F3}" presName="spaceRect" presStyleCnt="0"/>
      <dgm:spPr/>
    </dgm:pt>
    <dgm:pt modelId="{6378B805-AF8C-47BF-8E5D-00B3F9B183A3}" type="pres">
      <dgm:prSet presAssocID="{05B17EAB-6A09-42DD-862E-67690E10B6F3}" presName="parTx" presStyleLbl="revTx" presStyleIdx="5" presStyleCnt="7">
        <dgm:presLayoutVars>
          <dgm:chMax val="0"/>
          <dgm:chPref val="0"/>
        </dgm:presLayoutVars>
      </dgm:prSet>
      <dgm:spPr/>
    </dgm:pt>
    <dgm:pt modelId="{00AC0396-9B5C-4CD0-A1C2-1BF30284761F}" type="pres">
      <dgm:prSet presAssocID="{BCFFA7BE-8D7D-4A3A-A5D6-1C34EC9F0FF6}" presName="sibTrans" presStyleCnt="0"/>
      <dgm:spPr/>
    </dgm:pt>
    <dgm:pt modelId="{B7ED3174-1CF1-4D60-B402-14B122D60D13}" type="pres">
      <dgm:prSet presAssocID="{5735011B-2C92-4994-B0C8-C1E253392296}" presName="compNode" presStyleCnt="0"/>
      <dgm:spPr/>
    </dgm:pt>
    <dgm:pt modelId="{8D25776F-B68B-42AC-A6E8-0AE1B30A1F73}" type="pres">
      <dgm:prSet presAssocID="{5735011B-2C92-4994-B0C8-C1E253392296}" presName="bgRect" presStyleLbl="bgShp" presStyleIdx="6" presStyleCnt="7"/>
      <dgm:spPr/>
    </dgm:pt>
    <dgm:pt modelId="{6CCB8209-C148-4A7B-800E-8091884522A3}" type="pres">
      <dgm:prSet presAssocID="{5735011B-2C92-4994-B0C8-C1E25339229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hopping cart"/>
        </a:ext>
      </dgm:extLst>
    </dgm:pt>
    <dgm:pt modelId="{D3EA7800-25BE-4208-B54F-61FAE730C923}" type="pres">
      <dgm:prSet presAssocID="{5735011B-2C92-4994-B0C8-C1E253392296}" presName="spaceRect" presStyleCnt="0"/>
      <dgm:spPr/>
    </dgm:pt>
    <dgm:pt modelId="{1EFB7081-EE98-4BE7-ABC5-24756FC7AC14}" type="pres">
      <dgm:prSet presAssocID="{5735011B-2C92-4994-B0C8-C1E253392296}" presName="parTx" presStyleLbl="revTx" presStyleIdx="6" presStyleCnt="7">
        <dgm:presLayoutVars>
          <dgm:chMax val="0"/>
          <dgm:chPref val="0"/>
        </dgm:presLayoutVars>
      </dgm:prSet>
      <dgm:spPr/>
    </dgm:pt>
  </dgm:ptLst>
  <dgm:cxnLst>
    <dgm:cxn modelId="{7F4A3C31-6A10-4B75-8F66-B083F40A8F71}" srcId="{8DCF77F4-A004-40C3-A45A-2637E6B55982}" destId="{05B17EAB-6A09-42DD-862E-67690E10B6F3}" srcOrd="5" destOrd="0" parTransId="{3A100A03-B415-4084-9549-2918105053C5}" sibTransId="{BCFFA7BE-8D7D-4A3A-A5D6-1C34EC9F0FF6}"/>
    <dgm:cxn modelId="{BB09CD70-D5FE-4D18-B075-C9E26CB65654}" srcId="{8DCF77F4-A004-40C3-A45A-2637E6B55982}" destId="{1E5F49C5-CF0D-4A3E-A045-264FB8A2D9CD}" srcOrd="1" destOrd="0" parTransId="{DFAF66E5-D5C9-4ACE-AD17-7A114193E1EF}" sibTransId="{24ABFD33-40D9-43C8-BA09-42C25924767F}"/>
    <dgm:cxn modelId="{17C02058-169A-420F-9BEB-47C4CA6E1F7B}" srcId="{8DCF77F4-A004-40C3-A45A-2637E6B55982}" destId="{942FC3AD-FD4B-4826-855D-72E295B68DC7}" srcOrd="3" destOrd="0" parTransId="{F3C537B3-88CD-4626-A7BE-8F69A814DE5B}" sibTransId="{881DAAE8-5E10-4D78-BDC6-DBBF924AF5A1}"/>
    <dgm:cxn modelId="{BAB53C8E-889E-4E1D-AEA5-4AEC77563B51}" type="presOf" srcId="{5735011B-2C92-4994-B0C8-C1E253392296}" destId="{1EFB7081-EE98-4BE7-ABC5-24756FC7AC14}" srcOrd="0" destOrd="0" presId="urn:microsoft.com/office/officeart/2018/2/layout/IconVerticalSolidList"/>
    <dgm:cxn modelId="{CCDBD78F-D830-4C6B-B0C0-48315BC497B2}" srcId="{8DCF77F4-A004-40C3-A45A-2637E6B55982}" destId="{C76C652B-154F-4B40-8F5C-ABBAC0D01843}" srcOrd="2" destOrd="0" parTransId="{7469B272-0559-49F7-B0E9-1C34AD005B3A}" sibTransId="{B00305E4-2E96-4AC3-A659-7E7624E471D6}"/>
    <dgm:cxn modelId="{97D8B892-9C0E-46C3-AE93-3FFC5FC376A8}" srcId="{8DCF77F4-A004-40C3-A45A-2637E6B55982}" destId="{77FA46EF-7253-4F7A-A91C-868C3473854C}" srcOrd="4" destOrd="0" parTransId="{9EFC60B8-7A34-4983-AAC8-35F6E647D65B}" sibTransId="{9A916386-04E1-4FDB-AC62-D3DCF0194156}"/>
    <dgm:cxn modelId="{42102C9F-66B0-48C7-9930-7891AE0D57AE}" type="presOf" srcId="{8282C0FA-E456-4D35-9A7D-98FEA392F0A7}" destId="{A6779B51-30AC-4CB1-9A4B-A1FB4E1CA5C8}" srcOrd="0" destOrd="0" presId="urn:microsoft.com/office/officeart/2018/2/layout/IconVerticalSolidList"/>
    <dgm:cxn modelId="{BAC36AA3-86DB-4FFF-A357-57AA16973198}" srcId="{8DCF77F4-A004-40C3-A45A-2637E6B55982}" destId="{5735011B-2C92-4994-B0C8-C1E253392296}" srcOrd="6" destOrd="0" parTransId="{8DACD7D4-8048-43F7-A31C-72CE2677C829}" sibTransId="{6AB11A19-EB59-4651-B239-3A39FD78364A}"/>
    <dgm:cxn modelId="{7E564CA7-2291-43E5-A18D-18343D31E87B}" srcId="{8DCF77F4-A004-40C3-A45A-2637E6B55982}" destId="{8282C0FA-E456-4D35-9A7D-98FEA392F0A7}" srcOrd="0" destOrd="0" parTransId="{92C1B3A7-2AF2-4231-83A4-41C9EFDF91D7}" sibTransId="{4D6EBA72-5A9C-4589-ACD4-A68658FCBC79}"/>
    <dgm:cxn modelId="{E3B793AD-587B-452C-8E73-D45C6861C635}" type="presOf" srcId="{942FC3AD-FD4B-4826-855D-72E295B68DC7}" destId="{D100A357-A7CD-4D86-B4FB-8B13B9A1C3F8}" srcOrd="0" destOrd="0" presId="urn:microsoft.com/office/officeart/2018/2/layout/IconVerticalSolidList"/>
    <dgm:cxn modelId="{F925B0C3-C183-424A-9891-327E846BB8AF}" type="presOf" srcId="{1E5F49C5-CF0D-4A3E-A045-264FB8A2D9CD}" destId="{453DFE62-838B-49EC-A03F-65C5E92A80BE}" srcOrd="0" destOrd="0" presId="urn:microsoft.com/office/officeart/2018/2/layout/IconVerticalSolidList"/>
    <dgm:cxn modelId="{150894DB-19D6-476E-ACEA-E5B78DE15DD2}" type="presOf" srcId="{77FA46EF-7253-4F7A-A91C-868C3473854C}" destId="{03A4FFF0-8F45-4E34-81EE-FF16385E911F}" srcOrd="0" destOrd="0" presId="urn:microsoft.com/office/officeart/2018/2/layout/IconVerticalSolidList"/>
    <dgm:cxn modelId="{3A1FB6DC-E5E9-4C5B-B141-3980EBF7789B}" type="presOf" srcId="{8DCF77F4-A004-40C3-A45A-2637E6B55982}" destId="{0C1C7C8A-DD1D-4AC5-8654-D7D67C3D5589}" srcOrd="0" destOrd="0" presId="urn:microsoft.com/office/officeart/2018/2/layout/IconVerticalSolidList"/>
    <dgm:cxn modelId="{9BD81CE7-0AAF-433E-B424-E2493C4AFD63}" type="presOf" srcId="{05B17EAB-6A09-42DD-862E-67690E10B6F3}" destId="{6378B805-AF8C-47BF-8E5D-00B3F9B183A3}" srcOrd="0" destOrd="0" presId="urn:microsoft.com/office/officeart/2018/2/layout/IconVerticalSolidList"/>
    <dgm:cxn modelId="{DEC314F7-2DEB-4CD8-A677-BC0241A390D1}" type="presOf" srcId="{C76C652B-154F-4B40-8F5C-ABBAC0D01843}" destId="{67BD13DB-F704-4005-B4C5-D8EA20E3181B}" srcOrd="0" destOrd="0" presId="urn:microsoft.com/office/officeart/2018/2/layout/IconVerticalSolidList"/>
    <dgm:cxn modelId="{C5D9CE26-C065-4A9E-A3C6-176DDB296BE9}" type="presParOf" srcId="{0C1C7C8A-DD1D-4AC5-8654-D7D67C3D5589}" destId="{8FADC9AB-BE7D-4CFB-8325-F8B7D4CC73A9}" srcOrd="0" destOrd="0" presId="urn:microsoft.com/office/officeart/2018/2/layout/IconVerticalSolidList"/>
    <dgm:cxn modelId="{171CCE12-9F59-4474-9623-FC3DEF11C83E}" type="presParOf" srcId="{8FADC9AB-BE7D-4CFB-8325-F8B7D4CC73A9}" destId="{210326C8-72EB-434B-A27F-18B821FC1593}" srcOrd="0" destOrd="0" presId="urn:microsoft.com/office/officeart/2018/2/layout/IconVerticalSolidList"/>
    <dgm:cxn modelId="{C8ED9486-5875-424A-978C-4DE75D8DD069}" type="presParOf" srcId="{8FADC9AB-BE7D-4CFB-8325-F8B7D4CC73A9}" destId="{253CD939-9691-480A-A14C-B290099FFFE6}" srcOrd="1" destOrd="0" presId="urn:microsoft.com/office/officeart/2018/2/layout/IconVerticalSolidList"/>
    <dgm:cxn modelId="{28DA12A1-E7B6-4723-BE1D-6E82069F3A31}" type="presParOf" srcId="{8FADC9AB-BE7D-4CFB-8325-F8B7D4CC73A9}" destId="{7C6F98EE-DCC7-42F9-9C87-ACC1F3B90996}" srcOrd="2" destOrd="0" presId="urn:microsoft.com/office/officeart/2018/2/layout/IconVerticalSolidList"/>
    <dgm:cxn modelId="{32B3A6EF-B25C-426B-8433-A3C9B5EEF198}" type="presParOf" srcId="{8FADC9AB-BE7D-4CFB-8325-F8B7D4CC73A9}" destId="{A6779B51-30AC-4CB1-9A4B-A1FB4E1CA5C8}" srcOrd="3" destOrd="0" presId="urn:microsoft.com/office/officeart/2018/2/layout/IconVerticalSolidList"/>
    <dgm:cxn modelId="{521C917D-3066-4505-AFF5-5433E76BF657}" type="presParOf" srcId="{0C1C7C8A-DD1D-4AC5-8654-D7D67C3D5589}" destId="{58E3AE75-8D48-478A-B39B-61FF4C9F0DBA}" srcOrd="1" destOrd="0" presId="urn:microsoft.com/office/officeart/2018/2/layout/IconVerticalSolidList"/>
    <dgm:cxn modelId="{7221389D-FF6C-46ED-9651-A437343AEA33}" type="presParOf" srcId="{0C1C7C8A-DD1D-4AC5-8654-D7D67C3D5589}" destId="{1E12A72F-1C6B-4F2F-9E4B-97EA5CBBC7AF}" srcOrd="2" destOrd="0" presId="urn:microsoft.com/office/officeart/2018/2/layout/IconVerticalSolidList"/>
    <dgm:cxn modelId="{7523FF1D-039E-4564-A3BC-451734773C11}" type="presParOf" srcId="{1E12A72F-1C6B-4F2F-9E4B-97EA5CBBC7AF}" destId="{A43A9C2D-4FBA-4FAB-83F8-38DBC2924B6D}" srcOrd="0" destOrd="0" presId="urn:microsoft.com/office/officeart/2018/2/layout/IconVerticalSolidList"/>
    <dgm:cxn modelId="{511AD395-1E57-4C87-9243-65B9FDB85CB7}" type="presParOf" srcId="{1E12A72F-1C6B-4F2F-9E4B-97EA5CBBC7AF}" destId="{37E5F5AB-4007-4F58-8C6F-B870A328B2AD}" srcOrd="1" destOrd="0" presId="urn:microsoft.com/office/officeart/2018/2/layout/IconVerticalSolidList"/>
    <dgm:cxn modelId="{03D82941-72CA-4C4D-A4A0-57D9E4DE3455}" type="presParOf" srcId="{1E12A72F-1C6B-4F2F-9E4B-97EA5CBBC7AF}" destId="{C17BDA02-8810-4850-ABED-F342ECB0EF6E}" srcOrd="2" destOrd="0" presId="urn:microsoft.com/office/officeart/2018/2/layout/IconVerticalSolidList"/>
    <dgm:cxn modelId="{50634DFF-794B-41A7-B8BC-4FAD06B3F0B5}" type="presParOf" srcId="{1E12A72F-1C6B-4F2F-9E4B-97EA5CBBC7AF}" destId="{453DFE62-838B-49EC-A03F-65C5E92A80BE}" srcOrd="3" destOrd="0" presId="urn:microsoft.com/office/officeart/2018/2/layout/IconVerticalSolidList"/>
    <dgm:cxn modelId="{3EA30FB4-6C34-41AD-921E-E5F74F88DF75}" type="presParOf" srcId="{0C1C7C8A-DD1D-4AC5-8654-D7D67C3D5589}" destId="{1B36453B-CEDB-469E-9D42-D26BB9E969B8}" srcOrd="3" destOrd="0" presId="urn:microsoft.com/office/officeart/2018/2/layout/IconVerticalSolidList"/>
    <dgm:cxn modelId="{0E86CBAB-50A7-4F62-9B01-2B8FE062A938}" type="presParOf" srcId="{0C1C7C8A-DD1D-4AC5-8654-D7D67C3D5589}" destId="{978AF3A1-8BEA-429E-A089-56A4271A2E98}" srcOrd="4" destOrd="0" presId="urn:microsoft.com/office/officeart/2018/2/layout/IconVerticalSolidList"/>
    <dgm:cxn modelId="{B7D3DD0E-A5D7-4226-B35C-B80E8CBD82FC}" type="presParOf" srcId="{978AF3A1-8BEA-429E-A089-56A4271A2E98}" destId="{A5A5DBDF-495F-45C1-89FC-C924B8F96710}" srcOrd="0" destOrd="0" presId="urn:microsoft.com/office/officeart/2018/2/layout/IconVerticalSolidList"/>
    <dgm:cxn modelId="{27CC18F3-10A9-46DB-9C41-2BB7FE11E4A4}" type="presParOf" srcId="{978AF3A1-8BEA-429E-A089-56A4271A2E98}" destId="{9FFBF832-D192-4184-AA51-C435AB41DB85}" srcOrd="1" destOrd="0" presId="urn:microsoft.com/office/officeart/2018/2/layout/IconVerticalSolidList"/>
    <dgm:cxn modelId="{9ADAAD03-8B9E-490F-AB92-55F8D02E9037}" type="presParOf" srcId="{978AF3A1-8BEA-429E-A089-56A4271A2E98}" destId="{F8790D22-A63A-4C64-A782-767CDD6D94DB}" srcOrd="2" destOrd="0" presId="urn:microsoft.com/office/officeart/2018/2/layout/IconVerticalSolidList"/>
    <dgm:cxn modelId="{1B113539-E344-4636-8BBD-3F977E3AD011}" type="presParOf" srcId="{978AF3A1-8BEA-429E-A089-56A4271A2E98}" destId="{67BD13DB-F704-4005-B4C5-D8EA20E3181B}" srcOrd="3" destOrd="0" presId="urn:microsoft.com/office/officeart/2018/2/layout/IconVerticalSolidList"/>
    <dgm:cxn modelId="{A784665D-87F1-492E-8637-D59D8D02A219}" type="presParOf" srcId="{0C1C7C8A-DD1D-4AC5-8654-D7D67C3D5589}" destId="{FF66DFB5-F4AD-471B-A1B5-7F7D76F67B02}" srcOrd="5" destOrd="0" presId="urn:microsoft.com/office/officeart/2018/2/layout/IconVerticalSolidList"/>
    <dgm:cxn modelId="{ED1ACE45-77AB-44BE-B12C-BB6FE44757A5}" type="presParOf" srcId="{0C1C7C8A-DD1D-4AC5-8654-D7D67C3D5589}" destId="{AA761A63-B00A-44E3-8E9D-BB852BECCB9C}" srcOrd="6" destOrd="0" presId="urn:microsoft.com/office/officeart/2018/2/layout/IconVerticalSolidList"/>
    <dgm:cxn modelId="{2AB0EB95-0DB6-4D2D-AD6D-69DBC6D45F9C}" type="presParOf" srcId="{AA761A63-B00A-44E3-8E9D-BB852BECCB9C}" destId="{57193EAD-344A-45CA-B451-83037A216B5B}" srcOrd="0" destOrd="0" presId="urn:microsoft.com/office/officeart/2018/2/layout/IconVerticalSolidList"/>
    <dgm:cxn modelId="{5132452F-65EC-41F7-A149-E2517BE36197}" type="presParOf" srcId="{AA761A63-B00A-44E3-8E9D-BB852BECCB9C}" destId="{DC729E69-3701-456D-BB50-F42A1BDADE42}" srcOrd="1" destOrd="0" presId="urn:microsoft.com/office/officeart/2018/2/layout/IconVerticalSolidList"/>
    <dgm:cxn modelId="{4B0790E2-43C5-47EE-95D7-B10E39AC5929}" type="presParOf" srcId="{AA761A63-B00A-44E3-8E9D-BB852BECCB9C}" destId="{5178CA0D-4807-451F-8A93-9D19491B8CC3}" srcOrd="2" destOrd="0" presId="urn:microsoft.com/office/officeart/2018/2/layout/IconVerticalSolidList"/>
    <dgm:cxn modelId="{DD5044BC-CEA3-4E66-8AFA-E8B5CC24BD05}" type="presParOf" srcId="{AA761A63-B00A-44E3-8E9D-BB852BECCB9C}" destId="{D100A357-A7CD-4D86-B4FB-8B13B9A1C3F8}" srcOrd="3" destOrd="0" presId="urn:microsoft.com/office/officeart/2018/2/layout/IconVerticalSolidList"/>
    <dgm:cxn modelId="{AFD839CF-99AC-4B74-932B-F9FCCD59CE1C}" type="presParOf" srcId="{0C1C7C8A-DD1D-4AC5-8654-D7D67C3D5589}" destId="{D3182A67-0ADE-4768-B7F8-8979457BA61C}" srcOrd="7" destOrd="0" presId="urn:microsoft.com/office/officeart/2018/2/layout/IconVerticalSolidList"/>
    <dgm:cxn modelId="{1C1842D4-7D4E-4ED5-8DF9-9D09CD15FC25}" type="presParOf" srcId="{0C1C7C8A-DD1D-4AC5-8654-D7D67C3D5589}" destId="{5711F051-DE04-4DD8-9098-87C8298B2313}" srcOrd="8" destOrd="0" presId="urn:microsoft.com/office/officeart/2018/2/layout/IconVerticalSolidList"/>
    <dgm:cxn modelId="{C7AD0B06-A5ED-4689-9317-124FBB964F83}" type="presParOf" srcId="{5711F051-DE04-4DD8-9098-87C8298B2313}" destId="{86B79BEE-BAA7-4565-9A94-8801648EB35B}" srcOrd="0" destOrd="0" presId="urn:microsoft.com/office/officeart/2018/2/layout/IconVerticalSolidList"/>
    <dgm:cxn modelId="{56F25696-AA85-4A64-91C5-D16386126F9A}" type="presParOf" srcId="{5711F051-DE04-4DD8-9098-87C8298B2313}" destId="{6D8EB409-4136-488F-8567-A643861AAFE6}" srcOrd="1" destOrd="0" presId="urn:microsoft.com/office/officeart/2018/2/layout/IconVerticalSolidList"/>
    <dgm:cxn modelId="{DF5B4E82-418D-4918-8798-D381C9F371AC}" type="presParOf" srcId="{5711F051-DE04-4DD8-9098-87C8298B2313}" destId="{B2DDC553-1DAF-45D2-A372-C3235E6C11DE}" srcOrd="2" destOrd="0" presId="urn:microsoft.com/office/officeart/2018/2/layout/IconVerticalSolidList"/>
    <dgm:cxn modelId="{4DDFF4B5-4612-4E82-941B-C0DF2BADD8ED}" type="presParOf" srcId="{5711F051-DE04-4DD8-9098-87C8298B2313}" destId="{03A4FFF0-8F45-4E34-81EE-FF16385E911F}" srcOrd="3" destOrd="0" presId="urn:microsoft.com/office/officeart/2018/2/layout/IconVerticalSolidList"/>
    <dgm:cxn modelId="{D491D72D-62CB-47A6-9413-2B9FC41F4EB1}" type="presParOf" srcId="{0C1C7C8A-DD1D-4AC5-8654-D7D67C3D5589}" destId="{517EF249-3C06-4DAF-BEAA-48749DDE683C}" srcOrd="9" destOrd="0" presId="urn:microsoft.com/office/officeart/2018/2/layout/IconVerticalSolidList"/>
    <dgm:cxn modelId="{1A225123-EEB5-4952-B8B1-DDA2A70D41A6}" type="presParOf" srcId="{0C1C7C8A-DD1D-4AC5-8654-D7D67C3D5589}" destId="{9A424526-B3B0-40C2-8F27-BB77C30EFFD8}" srcOrd="10" destOrd="0" presId="urn:microsoft.com/office/officeart/2018/2/layout/IconVerticalSolidList"/>
    <dgm:cxn modelId="{15E3FC25-1210-43D4-9B1A-9A77DA9BDCFD}" type="presParOf" srcId="{9A424526-B3B0-40C2-8F27-BB77C30EFFD8}" destId="{90B701CC-52CE-408F-9424-EAB73B26B127}" srcOrd="0" destOrd="0" presId="urn:microsoft.com/office/officeart/2018/2/layout/IconVerticalSolidList"/>
    <dgm:cxn modelId="{27C3CDF6-7453-4F6A-98CE-042FAFD2CEF9}" type="presParOf" srcId="{9A424526-B3B0-40C2-8F27-BB77C30EFFD8}" destId="{5CBDC360-5CC5-436D-8232-76B66D6EFE7A}" srcOrd="1" destOrd="0" presId="urn:microsoft.com/office/officeart/2018/2/layout/IconVerticalSolidList"/>
    <dgm:cxn modelId="{273268B4-3443-4F0E-A660-DDBC01F87BB4}" type="presParOf" srcId="{9A424526-B3B0-40C2-8F27-BB77C30EFFD8}" destId="{7C429E69-9F96-4C18-AE9B-8861EFAD5B69}" srcOrd="2" destOrd="0" presId="urn:microsoft.com/office/officeart/2018/2/layout/IconVerticalSolidList"/>
    <dgm:cxn modelId="{721FAD48-760A-47F3-AF97-56B6FDD715C3}" type="presParOf" srcId="{9A424526-B3B0-40C2-8F27-BB77C30EFFD8}" destId="{6378B805-AF8C-47BF-8E5D-00B3F9B183A3}" srcOrd="3" destOrd="0" presId="urn:microsoft.com/office/officeart/2018/2/layout/IconVerticalSolidList"/>
    <dgm:cxn modelId="{02BC29D0-4EE8-4D10-936A-75C45E4D81C2}" type="presParOf" srcId="{0C1C7C8A-DD1D-4AC5-8654-D7D67C3D5589}" destId="{00AC0396-9B5C-4CD0-A1C2-1BF30284761F}" srcOrd="11" destOrd="0" presId="urn:microsoft.com/office/officeart/2018/2/layout/IconVerticalSolidList"/>
    <dgm:cxn modelId="{EFE7EF45-9271-4A13-A93B-522963639F44}" type="presParOf" srcId="{0C1C7C8A-DD1D-4AC5-8654-D7D67C3D5589}" destId="{B7ED3174-1CF1-4D60-B402-14B122D60D13}" srcOrd="12" destOrd="0" presId="urn:microsoft.com/office/officeart/2018/2/layout/IconVerticalSolidList"/>
    <dgm:cxn modelId="{E151D8A5-69EE-4783-9FBB-9AEF7CEBB905}" type="presParOf" srcId="{B7ED3174-1CF1-4D60-B402-14B122D60D13}" destId="{8D25776F-B68B-42AC-A6E8-0AE1B30A1F73}" srcOrd="0" destOrd="0" presId="urn:microsoft.com/office/officeart/2018/2/layout/IconVerticalSolidList"/>
    <dgm:cxn modelId="{DE56942C-4F9B-44C0-A6D8-598D4FE40A54}" type="presParOf" srcId="{B7ED3174-1CF1-4D60-B402-14B122D60D13}" destId="{6CCB8209-C148-4A7B-800E-8091884522A3}" srcOrd="1" destOrd="0" presId="urn:microsoft.com/office/officeart/2018/2/layout/IconVerticalSolidList"/>
    <dgm:cxn modelId="{838218DF-AAA2-43C7-B00D-EA18D97A05E4}" type="presParOf" srcId="{B7ED3174-1CF1-4D60-B402-14B122D60D13}" destId="{D3EA7800-25BE-4208-B54F-61FAE730C923}" srcOrd="2" destOrd="0" presId="urn:microsoft.com/office/officeart/2018/2/layout/IconVerticalSolidList"/>
    <dgm:cxn modelId="{E43745B3-2B2C-4283-94ED-717E676C93C7}" type="presParOf" srcId="{B7ED3174-1CF1-4D60-B402-14B122D60D13}" destId="{1EFB7081-EE98-4BE7-ABC5-24756FC7AC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29D54-E801-4EB6-8B14-16AE33D5ABE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1EDAB9A-7514-4CCB-800D-DBFDB462E96C}">
      <dgm:prSet/>
      <dgm:spPr/>
      <dgm:t>
        <a:bodyPr/>
        <a:lstStyle/>
        <a:p>
          <a:r>
            <a:rPr lang="en-US" b="0" i="0" baseline="0"/>
            <a:t>It’s measurable</a:t>
          </a:r>
          <a:endParaRPr lang="en-US"/>
        </a:p>
      </dgm:t>
    </dgm:pt>
    <dgm:pt modelId="{BEC85040-6AFE-4EAE-AFCE-82DC11139A23}" type="parTrans" cxnId="{D6BCB721-8DE5-4762-B655-B6A4726C7F85}">
      <dgm:prSet/>
      <dgm:spPr/>
      <dgm:t>
        <a:bodyPr/>
        <a:lstStyle/>
        <a:p>
          <a:endParaRPr lang="en-US"/>
        </a:p>
      </dgm:t>
    </dgm:pt>
    <dgm:pt modelId="{4381E002-2356-4C99-9F8E-6652FD1B4B68}" type="sibTrans" cxnId="{D6BCB721-8DE5-4762-B655-B6A4726C7F85}">
      <dgm:prSet/>
      <dgm:spPr/>
      <dgm:t>
        <a:bodyPr/>
        <a:lstStyle/>
        <a:p>
          <a:endParaRPr lang="en-US"/>
        </a:p>
      </dgm:t>
    </dgm:pt>
    <dgm:pt modelId="{4EACF928-DD54-47CD-982F-8935D3728212}">
      <dgm:prSet/>
      <dgm:spPr/>
      <dgm:t>
        <a:bodyPr/>
        <a:lstStyle/>
        <a:p>
          <a:r>
            <a:rPr lang="en-US" b="0" i="0" baseline="0"/>
            <a:t>It’s profitable</a:t>
          </a:r>
          <a:endParaRPr lang="en-US"/>
        </a:p>
      </dgm:t>
    </dgm:pt>
    <dgm:pt modelId="{01417C00-27E6-4BE5-BB8C-47854B1CB88B}" type="parTrans" cxnId="{D75DFD33-1DBF-4058-AC40-EC100F4D5273}">
      <dgm:prSet/>
      <dgm:spPr/>
      <dgm:t>
        <a:bodyPr/>
        <a:lstStyle/>
        <a:p>
          <a:endParaRPr lang="en-US"/>
        </a:p>
      </dgm:t>
    </dgm:pt>
    <dgm:pt modelId="{F3F9850C-162A-4E24-8E01-292DFDC0333D}" type="sibTrans" cxnId="{D75DFD33-1DBF-4058-AC40-EC100F4D5273}">
      <dgm:prSet/>
      <dgm:spPr/>
      <dgm:t>
        <a:bodyPr/>
        <a:lstStyle/>
        <a:p>
          <a:endParaRPr lang="en-US"/>
        </a:p>
      </dgm:t>
    </dgm:pt>
    <dgm:pt modelId="{E0CAB0C6-D9AF-4474-81E6-E1479C45AC1F}">
      <dgm:prSet/>
      <dgm:spPr/>
      <dgm:t>
        <a:bodyPr/>
        <a:lstStyle/>
        <a:p>
          <a:r>
            <a:rPr lang="en-US" b="0" i="0" baseline="0"/>
            <a:t>It’s stable</a:t>
          </a:r>
          <a:endParaRPr lang="en-US"/>
        </a:p>
      </dgm:t>
    </dgm:pt>
    <dgm:pt modelId="{D168E941-A85A-4FD8-9A64-3E97C8B46D5D}" type="parTrans" cxnId="{EB9256FA-7371-4885-8104-10EE92287DED}">
      <dgm:prSet/>
      <dgm:spPr/>
      <dgm:t>
        <a:bodyPr/>
        <a:lstStyle/>
        <a:p>
          <a:endParaRPr lang="en-US"/>
        </a:p>
      </dgm:t>
    </dgm:pt>
    <dgm:pt modelId="{A4D27099-630A-4628-AF6C-AF243F8DF309}" type="sibTrans" cxnId="{EB9256FA-7371-4885-8104-10EE92287DED}">
      <dgm:prSet/>
      <dgm:spPr/>
      <dgm:t>
        <a:bodyPr/>
        <a:lstStyle/>
        <a:p>
          <a:endParaRPr lang="en-US"/>
        </a:p>
      </dgm:t>
    </dgm:pt>
    <dgm:pt modelId="{578C7D97-F31F-4CFB-8A9D-CFA1E1B0367E}">
      <dgm:prSet/>
      <dgm:spPr/>
      <dgm:t>
        <a:bodyPr/>
        <a:lstStyle/>
        <a:p>
          <a:r>
            <a:rPr lang="en-US" b="0" i="0" baseline="0"/>
            <a:t>It’s reachable</a:t>
          </a:r>
          <a:endParaRPr lang="en-US"/>
        </a:p>
      </dgm:t>
    </dgm:pt>
    <dgm:pt modelId="{43A2E6F2-E8E4-40FF-817C-58D22DEFDB78}" type="parTrans" cxnId="{94430EE5-C922-4007-85E7-2FA5A03EC880}">
      <dgm:prSet/>
      <dgm:spPr/>
      <dgm:t>
        <a:bodyPr/>
        <a:lstStyle/>
        <a:p>
          <a:endParaRPr lang="en-US"/>
        </a:p>
      </dgm:t>
    </dgm:pt>
    <dgm:pt modelId="{E0B18595-27D4-4B5B-AF6B-F86D8C3E03AE}" type="sibTrans" cxnId="{94430EE5-C922-4007-85E7-2FA5A03EC880}">
      <dgm:prSet/>
      <dgm:spPr/>
      <dgm:t>
        <a:bodyPr/>
        <a:lstStyle/>
        <a:p>
          <a:endParaRPr lang="en-US"/>
        </a:p>
      </dgm:t>
    </dgm:pt>
    <dgm:pt modelId="{4BD253C6-AD5E-4DB8-AAC2-D364AECB18FE}">
      <dgm:prSet/>
      <dgm:spPr/>
      <dgm:t>
        <a:bodyPr/>
        <a:lstStyle/>
        <a:p>
          <a:r>
            <a:rPr lang="en-US" b="0" i="0" baseline="0"/>
            <a:t>It’s internally homogeneous</a:t>
          </a:r>
          <a:endParaRPr lang="en-US"/>
        </a:p>
      </dgm:t>
    </dgm:pt>
    <dgm:pt modelId="{D6ED847E-A115-48DB-ADCF-CA81B845D862}" type="parTrans" cxnId="{707704B5-FD66-4B18-B947-8BF34DED786F}">
      <dgm:prSet/>
      <dgm:spPr/>
      <dgm:t>
        <a:bodyPr/>
        <a:lstStyle/>
        <a:p>
          <a:endParaRPr lang="en-US"/>
        </a:p>
      </dgm:t>
    </dgm:pt>
    <dgm:pt modelId="{E625A428-3382-42D8-B0F3-15E4093D7CD0}" type="sibTrans" cxnId="{707704B5-FD66-4B18-B947-8BF34DED786F}">
      <dgm:prSet/>
      <dgm:spPr/>
      <dgm:t>
        <a:bodyPr/>
        <a:lstStyle/>
        <a:p>
          <a:endParaRPr lang="en-US"/>
        </a:p>
      </dgm:t>
    </dgm:pt>
    <dgm:pt modelId="{1697FE47-24AA-4205-9DD5-CA7AD63A952E}">
      <dgm:prSet/>
      <dgm:spPr/>
      <dgm:t>
        <a:bodyPr/>
        <a:lstStyle/>
        <a:p>
          <a:r>
            <a:rPr lang="en-US" b="0" i="0" baseline="0"/>
            <a:t>It’s externally heterogeneous</a:t>
          </a:r>
          <a:endParaRPr lang="en-US"/>
        </a:p>
      </dgm:t>
    </dgm:pt>
    <dgm:pt modelId="{0716A805-1324-4695-9CB3-5A832AD7BFEE}" type="parTrans" cxnId="{3C4F3F73-BD2A-4289-8DA2-F656F76CFCBC}">
      <dgm:prSet/>
      <dgm:spPr/>
      <dgm:t>
        <a:bodyPr/>
        <a:lstStyle/>
        <a:p>
          <a:endParaRPr lang="en-US"/>
        </a:p>
      </dgm:t>
    </dgm:pt>
    <dgm:pt modelId="{85CBB4A8-EAB5-471F-9F66-4F7451413C0F}" type="sibTrans" cxnId="{3C4F3F73-BD2A-4289-8DA2-F656F76CFCBC}">
      <dgm:prSet/>
      <dgm:spPr/>
      <dgm:t>
        <a:bodyPr/>
        <a:lstStyle/>
        <a:p>
          <a:endParaRPr lang="en-US"/>
        </a:p>
      </dgm:t>
    </dgm:pt>
    <dgm:pt modelId="{4E32EE32-629C-45DB-A5CA-B6F57088D969}">
      <dgm:prSet/>
      <dgm:spPr/>
      <dgm:t>
        <a:bodyPr/>
        <a:lstStyle/>
        <a:p>
          <a:r>
            <a:rPr lang="en-US" b="0" i="0" baseline="0"/>
            <a:t>It’s responsive</a:t>
          </a:r>
          <a:endParaRPr lang="en-US"/>
        </a:p>
      </dgm:t>
    </dgm:pt>
    <dgm:pt modelId="{3C1E882A-7B77-41E4-9913-6B61A69AC662}" type="parTrans" cxnId="{E46FFEA7-BC57-464B-B0AC-BFA5B9D8C698}">
      <dgm:prSet/>
      <dgm:spPr/>
      <dgm:t>
        <a:bodyPr/>
        <a:lstStyle/>
        <a:p>
          <a:endParaRPr lang="en-US"/>
        </a:p>
      </dgm:t>
    </dgm:pt>
    <dgm:pt modelId="{40652CB2-B7DF-442C-A029-AF1547D96E58}" type="sibTrans" cxnId="{E46FFEA7-BC57-464B-B0AC-BFA5B9D8C698}">
      <dgm:prSet/>
      <dgm:spPr/>
      <dgm:t>
        <a:bodyPr/>
        <a:lstStyle/>
        <a:p>
          <a:endParaRPr lang="en-US"/>
        </a:p>
      </dgm:t>
    </dgm:pt>
    <dgm:pt modelId="{A34AA53C-FDBC-412A-9513-B815B20107E4}">
      <dgm:prSet/>
      <dgm:spPr/>
      <dgm:t>
        <a:bodyPr/>
        <a:lstStyle/>
        <a:p>
          <a:r>
            <a:rPr lang="en-US" b="0" i="0" baseline="0"/>
            <a:t>It’s cost-effective</a:t>
          </a:r>
          <a:endParaRPr lang="en-US"/>
        </a:p>
      </dgm:t>
    </dgm:pt>
    <dgm:pt modelId="{9C2E7D2F-89B0-4328-9F5F-1199E45E9301}" type="parTrans" cxnId="{7DFECA26-988F-4BE6-A457-F07A959CB8F9}">
      <dgm:prSet/>
      <dgm:spPr/>
      <dgm:t>
        <a:bodyPr/>
        <a:lstStyle/>
        <a:p>
          <a:endParaRPr lang="en-US"/>
        </a:p>
      </dgm:t>
    </dgm:pt>
    <dgm:pt modelId="{B6DD9DDA-A42C-433D-8E4E-BB0BE6503C01}" type="sibTrans" cxnId="{7DFECA26-988F-4BE6-A457-F07A959CB8F9}">
      <dgm:prSet/>
      <dgm:spPr/>
      <dgm:t>
        <a:bodyPr/>
        <a:lstStyle/>
        <a:p>
          <a:endParaRPr lang="en-US"/>
        </a:p>
      </dgm:t>
    </dgm:pt>
    <dgm:pt modelId="{EA48C1CB-766D-4D7E-9D89-E5C872B352C0}">
      <dgm:prSet/>
      <dgm:spPr/>
      <dgm:t>
        <a:bodyPr/>
        <a:lstStyle/>
        <a:p>
          <a:r>
            <a:rPr lang="en-US" b="0" i="0" baseline="0"/>
            <a:t>It helps determine the marketing mix</a:t>
          </a:r>
          <a:endParaRPr lang="en-US"/>
        </a:p>
      </dgm:t>
    </dgm:pt>
    <dgm:pt modelId="{0363D4DC-A7DB-4B57-B3DC-7080FA981598}" type="parTrans" cxnId="{B34196BA-1F0C-4643-84FD-604EC5210F61}">
      <dgm:prSet/>
      <dgm:spPr/>
      <dgm:t>
        <a:bodyPr/>
        <a:lstStyle/>
        <a:p>
          <a:endParaRPr lang="en-US"/>
        </a:p>
      </dgm:t>
    </dgm:pt>
    <dgm:pt modelId="{8E18D413-90CB-4E3A-967E-F187E0524737}" type="sibTrans" cxnId="{B34196BA-1F0C-4643-84FD-604EC5210F61}">
      <dgm:prSet/>
      <dgm:spPr/>
      <dgm:t>
        <a:bodyPr/>
        <a:lstStyle/>
        <a:p>
          <a:endParaRPr lang="en-US"/>
        </a:p>
      </dgm:t>
    </dgm:pt>
    <dgm:pt modelId="{94959CA8-0E08-44EE-A304-0EA7911F7E6C}" type="pres">
      <dgm:prSet presAssocID="{51729D54-E801-4EB6-8B14-16AE33D5ABE7}" presName="vert0" presStyleCnt="0">
        <dgm:presLayoutVars>
          <dgm:dir/>
          <dgm:animOne val="branch"/>
          <dgm:animLvl val="lvl"/>
        </dgm:presLayoutVars>
      </dgm:prSet>
      <dgm:spPr/>
    </dgm:pt>
    <dgm:pt modelId="{C88747D4-6B16-48F7-B16C-0DA3B4DE3CD2}" type="pres">
      <dgm:prSet presAssocID="{11EDAB9A-7514-4CCB-800D-DBFDB462E96C}" presName="thickLine" presStyleLbl="alignNode1" presStyleIdx="0" presStyleCnt="9"/>
      <dgm:spPr/>
    </dgm:pt>
    <dgm:pt modelId="{38127DD8-01FD-48C7-8A30-27BE9386D1EC}" type="pres">
      <dgm:prSet presAssocID="{11EDAB9A-7514-4CCB-800D-DBFDB462E96C}" presName="horz1" presStyleCnt="0"/>
      <dgm:spPr/>
    </dgm:pt>
    <dgm:pt modelId="{ADDC8A3C-9AFB-419A-9543-3CFDB0C6DCC3}" type="pres">
      <dgm:prSet presAssocID="{11EDAB9A-7514-4CCB-800D-DBFDB462E96C}" presName="tx1" presStyleLbl="revTx" presStyleIdx="0" presStyleCnt="9"/>
      <dgm:spPr/>
    </dgm:pt>
    <dgm:pt modelId="{69111B7A-1113-4EF6-B348-F3BEE8457BA3}" type="pres">
      <dgm:prSet presAssocID="{11EDAB9A-7514-4CCB-800D-DBFDB462E96C}" presName="vert1" presStyleCnt="0"/>
      <dgm:spPr/>
    </dgm:pt>
    <dgm:pt modelId="{9C53F69B-E02D-4004-AA15-93B071AEDD72}" type="pres">
      <dgm:prSet presAssocID="{4EACF928-DD54-47CD-982F-8935D3728212}" presName="thickLine" presStyleLbl="alignNode1" presStyleIdx="1" presStyleCnt="9"/>
      <dgm:spPr/>
    </dgm:pt>
    <dgm:pt modelId="{3C2E9124-ADC6-41F7-A1DA-543BCAEE5C72}" type="pres">
      <dgm:prSet presAssocID="{4EACF928-DD54-47CD-982F-8935D3728212}" presName="horz1" presStyleCnt="0"/>
      <dgm:spPr/>
    </dgm:pt>
    <dgm:pt modelId="{44038398-8E39-448F-82AD-2A703BDE6993}" type="pres">
      <dgm:prSet presAssocID="{4EACF928-DD54-47CD-982F-8935D3728212}" presName="tx1" presStyleLbl="revTx" presStyleIdx="1" presStyleCnt="9"/>
      <dgm:spPr/>
    </dgm:pt>
    <dgm:pt modelId="{23D87518-42D4-48AB-96BC-6961EEA8135A}" type="pres">
      <dgm:prSet presAssocID="{4EACF928-DD54-47CD-982F-8935D3728212}" presName="vert1" presStyleCnt="0"/>
      <dgm:spPr/>
    </dgm:pt>
    <dgm:pt modelId="{1E6F7C5D-0F27-4F89-91CC-BE647DE0863F}" type="pres">
      <dgm:prSet presAssocID="{E0CAB0C6-D9AF-4474-81E6-E1479C45AC1F}" presName="thickLine" presStyleLbl="alignNode1" presStyleIdx="2" presStyleCnt="9"/>
      <dgm:spPr/>
    </dgm:pt>
    <dgm:pt modelId="{6DA46C7A-B7B1-43CC-8725-90BC4667759E}" type="pres">
      <dgm:prSet presAssocID="{E0CAB0C6-D9AF-4474-81E6-E1479C45AC1F}" presName="horz1" presStyleCnt="0"/>
      <dgm:spPr/>
    </dgm:pt>
    <dgm:pt modelId="{B9F9E1B9-9A99-4139-8167-CA4EFFDFE794}" type="pres">
      <dgm:prSet presAssocID="{E0CAB0C6-D9AF-4474-81E6-E1479C45AC1F}" presName="tx1" presStyleLbl="revTx" presStyleIdx="2" presStyleCnt="9"/>
      <dgm:spPr/>
    </dgm:pt>
    <dgm:pt modelId="{C86C311E-3619-4EF6-B274-E4AF3561E220}" type="pres">
      <dgm:prSet presAssocID="{E0CAB0C6-D9AF-4474-81E6-E1479C45AC1F}" presName="vert1" presStyleCnt="0"/>
      <dgm:spPr/>
    </dgm:pt>
    <dgm:pt modelId="{05FC2569-14FB-4ADF-AFE2-E35F698CEBF9}" type="pres">
      <dgm:prSet presAssocID="{578C7D97-F31F-4CFB-8A9D-CFA1E1B0367E}" presName="thickLine" presStyleLbl="alignNode1" presStyleIdx="3" presStyleCnt="9"/>
      <dgm:spPr/>
    </dgm:pt>
    <dgm:pt modelId="{438791A9-DDB0-4463-9A37-81311A7D7850}" type="pres">
      <dgm:prSet presAssocID="{578C7D97-F31F-4CFB-8A9D-CFA1E1B0367E}" presName="horz1" presStyleCnt="0"/>
      <dgm:spPr/>
    </dgm:pt>
    <dgm:pt modelId="{385561E5-3DBE-4D27-9E4A-62DE99D1987D}" type="pres">
      <dgm:prSet presAssocID="{578C7D97-F31F-4CFB-8A9D-CFA1E1B0367E}" presName="tx1" presStyleLbl="revTx" presStyleIdx="3" presStyleCnt="9"/>
      <dgm:spPr/>
    </dgm:pt>
    <dgm:pt modelId="{CFCECD27-C0F4-4F9E-8566-389ACC21AAA7}" type="pres">
      <dgm:prSet presAssocID="{578C7D97-F31F-4CFB-8A9D-CFA1E1B0367E}" presName="vert1" presStyleCnt="0"/>
      <dgm:spPr/>
    </dgm:pt>
    <dgm:pt modelId="{7682058F-3A2E-416D-AD58-2ABA9A6F5E06}" type="pres">
      <dgm:prSet presAssocID="{4BD253C6-AD5E-4DB8-AAC2-D364AECB18FE}" presName="thickLine" presStyleLbl="alignNode1" presStyleIdx="4" presStyleCnt="9"/>
      <dgm:spPr/>
    </dgm:pt>
    <dgm:pt modelId="{F062EB5B-C046-49D0-9CE7-6B4319389EF1}" type="pres">
      <dgm:prSet presAssocID="{4BD253C6-AD5E-4DB8-AAC2-D364AECB18FE}" presName="horz1" presStyleCnt="0"/>
      <dgm:spPr/>
    </dgm:pt>
    <dgm:pt modelId="{20999B45-2ABF-4E5B-9790-CA157E04D512}" type="pres">
      <dgm:prSet presAssocID="{4BD253C6-AD5E-4DB8-AAC2-D364AECB18FE}" presName="tx1" presStyleLbl="revTx" presStyleIdx="4" presStyleCnt="9"/>
      <dgm:spPr/>
    </dgm:pt>
    <dgm:pt modelId="{3840AFD5-F87A-47B0-A488-8DBD8E4CD76D}" type="pres">
      <dgm:prSet presAssocID="{4BD253C6-AD5E-4DB8-AAC2-D364AECB18FE}" presName="vert1" presStyleCnt="0"/>
      <dgm:spPr/>
    </dgm:pt>
    <dgm:pt modelId="{EC0A4068-5EC3-44FD-8D4E-55B9586A9B5C}" type="pres">
      <dgm:prSet presAssocID="{1697FE47-24AA-4205-9DD5-CA7AD63A952E}" presName="thickLine" presStyleLbl="alignNode1" presStyleIdx="5" presStyleCnt="9"/>
      <dgm:spPr/>
    </dgm:pt>
    <dgm:pt modelId="{A08A28FE-36FF-4F25-82A5-68C443762617}" type="pres">
      <dgm:prSet presAssocID="{1697FE47-24AA-4205-9DD5-CA7AD63A952E}" presName="horz1" presStyleCnt="0"/>
      <dgm:spPr/>
    </dgm:pt>
    <dgm:pt modelId="{589DB084-7CBC-41BB-B18F-D79CC6B02747}" type="pres">
      <dgm:prSet presAssocID="{1697FE47-24AA-4205-9DD5-CA7AD63A952E}" presName="tx1" presStyleLbl="revTx" presStyleIdx="5" presStyleCnt="9"/>
      <dgm:spPr/>
    </dgm:pt>
    <dgm:pt modelId="{5A4F59AE-E795-4DD3-BD20-E187A35C1E5E}" type="pres">
      <dgm:prSet presAssocID="{1697FE47-24AA-4205-9DD5-CA7AD63A952E}" presName="vert1" presStyleCnt="0"/>
      <dgm:spPr/>
    </dgm:pt>
    <dgm:pt modelId="{E02017BA-5BBC-4AD3-A1E1-EC3606428C2D}" type="pres">
      <dgm:prSet presAssocID="{4E32EE32-629C-45DB-A5CA-B6F57088D969}" presName="thickLine" presStyleLbl="alignNode1" presStyleIdx="6" presStyleCnt="9"/>
      <dgm:spPr/>
    </dgm:pt>
    <dgm:pt modelId="{FFBE0201-9827-46F6-8019-9BBEB490D141}" type="pres">
      <dgm:prSet presAssocID="{4E32EE32-629C-45DB-A5CA-B6F57088D969}" presName="horz1" presStyleCnt="0"/>
      <dgm:spPr/>
    </dgm:pt>
    <dgm:pt modelId="{834FB8CA-B658-4F2F-9AA5-364EE936B390}" type="pres">
      <dgm:prSet presAssocID="{4E32EE32-629C-45DB-A5CA-B6F57088D969}" presName="tx1" presStyleLbl="revTx" presStyleIdx="6" presStyleCnt="9"/>
      <dgm:spPr/>
    </dgm:pt>
    <dgm:pt modelId="{9A06D791-E820-4CFE-B4E8-454C6006507B}" type="pres">
      <dgm:prSet presAssocID="{4E32EE32-629C-45DB-A5CA-B6F57088D969}" presName="vert1" presStyleCnt="0"/>
      <dgm:spPr/>
    </dgm:pt>
    <dgm:pt modelId="{205305E6-22CB-4C20-A794-C9BB82B9124F}" type="pres">
      <dgm:prSet presAssocID="{A34AA53C-FDBC-412A-9513-B815B20107E4}" presName="thickLine" presStyleLbl="alignNode1" presStyleIdx="7" presStyleCnt="9"/>
      <dgm:spPr/>
    </dgm:pt>
    <dgm:pt modelId="{FDA54705-DF49-46D2-B371-3EF9A8D4287D}" type="pres">
      <dgm:prSet presAssocID="{A34AA53C-FDBC-412A-9513-B815B20107E4}" presName="horz1" presStyleCnt="0"/>
      <dgm:spPr/>
    </dgm:pt>
    <dgm:pt modelId="{08253CC5-6AF5-430E-975C-AF28BD7B97F1}" type="pres">
      <dgm:prSet presAssocID="{A34AA53C-FDBC-412A-9513-B815B20107E4}" presName="tx1" presStyleLbl="revTx" presStyleIdx="7" presStyleCnt="9"/>
      <dgm:spPr/>
    </dgm:pt>
    <dgm:pt modelId="{25B41A28-5AE9-4E11-8FDD-8A4053F15750}" type="pres">
      <dgm:prSet presAssocID="{A34AA53C-FDBC-412A-9513-B815B20107E4}" presName="vert1" presStyleCnt="0"/>
      <dgm:spPr/>
    </dgm:pt>
    <dgm:pt modelId="{7251447C-E9CB-4ABE-898C-87CE52553E91}" type="pres">
      <dgm:prSet presAssocID="{EA48C1CB-766D-4D7E-9D89-E5C872B352C0}" presName="thickLine" presStyleLbl="alignNode1" presStyleIdx="8" presStyleCnt="9"/>
      <dgm:spPr/>
    </dgm:pt>
    <dgm:pt modelId="{82C3D2E8-77CF-4DD6-9327-9339DB2F03E9}" type="pres">
      <dgm:prSet presAssocID="{EA48C1CB-766D-4D7E-9D89-E5C872B352C0}" presName="horz1" presStyleCnt="0"/>
      <dgm:spPr/>
    </dgm:pt>
    <dgm:pt modelId="{53A8F970-77C2-40EC-9823-A9996CDFE8A1}" type="pres">
      <dgm:prSet presAssocID="{EA48C1CB-766D-4D7E-9D89-E5C872B352C0}" presName="tx1" presStyleLbl="revTx" presStyleIdx="8" presStyleCnt="9"/>
      <dgm:spPr/>
    </dgm:pt>
    <dgm:pt modelId="{DA6B8C8A-7BC3-4BD4-B488-6E3F905A21E9}" type="pres">
      <dgm:prSet presAssocID="{EA48C1CB-766D-4D7E-9D89-E5C872B352C0}" presName="vert1" presStyleCnt="0"/>
      <dgm:spPr/>
    </dgm:pt>
  </dgm:ptLst>
  <dgm:cxnLst>
    <dgm:cxn modelId="{5DEC6F03-CC16-4507-9659-1DD46D7EBA1A}" type="presOf" srcId="{578C7D97-F31F-4CFB-8A9D-CFA1E1B0367E}" destId="{385561E5-3DBE-4D27-9E4A-62DE99D1987D}" srcOrd="0" destOrd="0" presId="urn:microsoft.com/office/officeart/2008/layout/LinedList"/>
    <dgm:cxn modelId="{D6BCB721-8DE5-4762-B655-B6A4726C7F85}" srcId="{51729D54-E801-4EB6-8B14-16AE33D5ABE7}" destId="{11EDAB9A-7514-4CCB-800D-DBFDB462E96C}" srcOrd="0" destOrd="0" parTransId="{BEC85040-6AFE-4EAE-AFCE-82DC11139A23}" sibTransId="{4381E002-2356-4C99-9F8E-6652FD1B4B68}"/>
    <dgm:cxn modelId="{7DFECA26-988F-4BE6-A457-F07A959CB8F9}" srcId="{51729D54-E801-4EB6-8B14-16AE33D5ABE7}" destId="{A34AA53C-FDBC-412A-9513-B815B20107E4}" srcOrd="7" destOrd="0" parTransId="{9C2E7D2F-89B0-4328-9F5F-1199E45E9301}" sibTransId="{B6DD9DDA-A42C-433D-8E4E-BB0BE6503C01}"/>
    <dgm:cxn modelId="{D75DFD33-1DBF-4058-AC40-EC100F4D5273}" srcId="{51729D54-E801-4EB6-8B14-16AE33D5ABE7}" destId="{4EACF928-DD54-47CD-982F-8935D3728212}" srcOrd="1" destOrd="0" parTransId="{01417C00-27E6-4BE5-BB8C-47854B1CB88B}" sibTransId="{F3F9850C-162A-4E24-8E01-292DFDC0333D}"/>
    <dgm:cxn modelId="{D81B9E3D-497F-439D-8F3C-18A13463B44C}" type="presOf" srcId="{11EDAB9A-7514-4CCB-800D-DBFDB462E96C}" destId="{ADDC8A3C-9AFB-419A-9543-3CFDB0C6DCC3}" srcOrd="0" destOrd="0" presId="urn:microsoft.com/office/officeart/2008/layout/LinedList"/>
    <dgm:cxn modelId="{7CBA0B71-6947-4FEE-A918-20E16437CE4A}" type="presOf" srcId="{4E32EE32-629C-45DB-A5CA-B6F57088D969}" destId="{834FB8CA-B658-4F2F-9AA5-364EE936B390}" srcOrd="0" destOrd="0" presId="urn:microsoft.com/office/officeart/2008/layout/LinedList"/>
    <dgm:cxn modelId="{3C4F3F73-BD2A-4289-8DA2-F656F76CFCBC}" srcId="{51729D54-E801-4EB6-8B14-16AE33D5ABE7}" destId="{1697FE47-24AA-4205-9DD5-CA7AD63A952E}" srcOrd="5" destOrd="0" parTransId="{0716A805-1324-4695-9CB3-5A832AD7BFEE}" sibTransId="{85CBB4A8-EAB5-471F-9F66-4F7451413C0F}"/>
    <dgm:cxn modelId="{B1339653-E03C-4670-B7F2-357C48FE9E90}" type="presOf" srcId="{4BD253C6-AD5E-4DB8-AAC2-D364AECB18FE}" destId="{20999B45-2ABF-4E5B-9790-CA157E04D512}" srcOrd="0" destOrd="0" presId="urn:microsoft.com/office/officeart/2008/layout/LinedList"/>
    <dgm:cxn modelId="{4840FD7A-B20F-4B5F-A9AC-9FEB673439FC}" type="presOf" srcId="{1697FE47-24AA-4205-9DD5-CA7AD63A952E}" destId="{589DB084-7CBC-41BB-B18F-D79CC6B02747}" srcOrd="0" destOrd="0" presId="urn:microsoft.com/office/officeart/2008/layout/LinedList"/>
    <dgm:cxn modelId="{44FD6F92-9503-4020-9713-A6E0F54506EA}" type="presOf" srcId="{4EACF928-DD54-47CD-982F-8935D3728212}" destId="{44038398-8E39-448F-82AD-2A703BDE6993}" srcOrd="0" destOrd="0" presId="urn:microsoft.com/office/officeart/2008/layout/LinedList"/>
    <dgm:cxn modelId="{4CC92496-C9C0-46D4-924D-0FBCDA1181D4}" type="presOf" srcId="{51729D54-E801-4EB6-8B14-16AE33D5ABE7}" destId="{94959CA8-0E08-44EE-A304-0EA7911F7E6C}" srcOrd="0" destOrd="0" presId="urn:microsoft.com/office/officeart/2008/layout/LinedList"/>
    <dgm:cxn modelId="{E46FFEA7-BC57-464B-B0AC-BFA5B9D8C698}" srcId="{51729D54-E801-4EB6-8B14-16AE33D5ABE7}" destId="{4E32EE32-629C-45DB-A5CA-B6F57088D969}" srcOrd="6" destOrd="0" parTransId="{3C1E882A-7B77-41E4-9913-6B61A69AC662}" sibTransId="{40652CB2-B7DF-442C-A029-AF1547D96E58}"/>
    <dgm:cxn modelId="{707704B5-FD66-4B18-B947-8BF34DED786F}" srcId="{51729D54-E801-4EB6-8B14-16AE33D5ABE7}" destId="{4BD253C6-AD5E-4DB8-AAC2-D364AECB18FE}" srcOrd="4" destOrd="0" parTransId="{D6ED847E-A115-48DB-ADCF-CA81B845D862}" sibTransId="{E625A428-3382-42D8-B0F3-15E4093D7CD0}"/>
    <dgm:cxn modelId="{B34196BA-1F0C-4643-84FD-604EC5210F61}" srcId="{51729D54-E801-4EB6-8B14-16AE33D5ABE7}" destId="{EA48C1CB-766D-4D7E-9D89-E5C872B352C0}" srcOrd="8" destOrd="0" parTransId="{0363D4DC-A7DB-4B57-B3DC-7080FA981598}" sibTransId="{8E18D413-90CB-4E3A-967E-F187E0524737}"/>
    <dgm:cxn modelId="{EE26CCCE-7628-4EE1-B103-F02D5483F7B2}" type="presOf" srcId="{EA48C1CB-766D-4D7E-9D89-E5C872B352C0}" destId="{53A8F970-77C2-40EC-9823-A9996CDFE8A1}" srcOrd="0" destOrd="0" presId="urn:microsoft.com/office/officeart/2008/layout/LinedList"/>
    <dgm:cxn modelId="{94430EE5-C922-4007-85E7-2FA5A03EC880}" srcId="{51729D54-E801-4EB6-8B14-16AE33D5ABE7}" destId="{578C7D97-F31F-4CFB-8A9D-CFA1E1B0367E}" srcOrd="3" destOrd="0" parTransId="{43A2E6F2-E8E4-40FF-817C-58D22DEFDB78}" sibTransId="{E0B18595-27D4-4B5B-AF6B-F86D8C3E03AE}"/>
    <dgm:cxn modelId="{BBBCE4EC-166E-4A17-8AEE-BBC140885E68}" type="presOf" srcId="{E0CAB0C6-D9AF-4474-81E6-E1479C45AC1F}" destId="{B9F9E1B9-9A99-4139-8167-CA4EFFDFE794}" srcOrd="0" destOrd="0" presId="urn:microsoft.com/office/officeart/2008/layout/LinedList"/>
    <dgm:cxn modelId="{A9860DEE-BE2B-4409-9A49-D0875AE03639}" type="presOf" srcId="{A34AA53C-FDBC-412A-9513-B815B20107E4}" destId="{08253CC5-6AF5-430E-975C-AF28BD7B97F1}" srcOrd="0" destOrd="0" presId="urn:microsoft.com/office/officeart/2008/layout/LinedList"/>
    <dgm:cxn modelId="{EB9256FA-7371-4885-8104-10EE92287DED}" srcId="{51729D54-E801-4EB6-8B14-16AE33D5ABE7}" destId="{E0CAB0C6-D9AF-4474-81E6-E1479C45AC1F}" srcOrd="2" destOrd="0" parTransId="{D168E941-A85A-4FD8-9A64-3E97C8B46D5D}" sibTransId="{A4D27099-630A-4628-AF6C-AF243F8DF309}"/>
    <dgm:cxn modelId="{2F2C4328-A32A-4C7E-A8EA-63E7085EBC82}" type="presParOf" srcId="{94959CA8-0E08-44EE-A304-0EA7911F7E6C}" destId="{C88747D4-6B16-48F7-B16C-0DA3B4DE3CD2}" srcOrd="0" destOrd="0" presId="urn:microsoft.com/office/officeart/2008/layout/LinedList"/>
    <dgm:cxn modelId="{316A4BAD-FA3B-42EB-8CBE-652C18E77BCF}" type="presParOf" srcId="{94959CA8-0E08-44EE-A304-0EA7911F7E6C}" destId="{38127DD8-01FD-48C7-8A30-27BE9386D1EC}" srcOrd="1" destOrd="0" presId="urn:microsoft.com/office/officeart/2008/layout/LinedList"/>
    <dgm:cxn modelId="{1F83230E-1A25-4693-96AB-D4322F88868D}" type="presParOf" srcId="{38127DD8-01FD-48C7-8A30-27BE9386D1EC}" destId="{ADDC8A3C-9AFB-419A-9543-3CFDB0C6DCC3}" srcOrd="0" destOrd="0" presId="urn:microsoft.com/office/officeart/2008/layout/LinedList"/>
    <dgm:cxn modelId="{0553A368-0F0A-4888-A164-3A18988D36BB}" type="presParOf" srcId="{38127DD8-01FD-48C7-8A30-27BE9386D1EC}" destId="{69111B7A-1113-4EF6-B348-F3BEE8457BA3}" srcOrd="1" destOrd="0" presId="urn:microsoft.com/office/officeart/2008/layout/LinedList"/>
    <dgm:cxn modelId="{457DF947-1234-4C66-B5C0-749F1349B1A0}" type="presParOf" srcId="{94959CA8-0E08-44EE-A304-0EA7911F7E6C}" destId="{9C53F69B-E02D-4004-AA15-93B071AEDD72}" srcOrd="2" destOrd="0" presId="urn:microsoft.com/office/officeart/2008/layout/LinedList"/>
    <dgm:cxn modelId="{238A917F-554E-44AA-A636-9AFFCB8AB470}" type="presParOf" srcId="{94959CA8-0E08-44EE-A304-0EA7911F7E6C}" destId="{3C2E9124-ADC6-41F7-A1DA-543BCAEE5C72}" srcOrd="3" destOrd="0" presId="urn:microsoft.com/office/officeart/2008/layout/LinedList"/>
    <dgm:cxn modelId="{1AEF3925-2F42-4B19-8CE0-0BFA45303119}" type="presParOf" srcId="{3C2E9124-ADC6-41F7-A1DA-543BCAEE5C72}" destId="{44038398-8E39-448F-82AD-2A703BDE6993}" srcOrd="0" destOrd="0" presId="urn:microsoft.com/office/officeart/2008/layout/LinedList"/>
    <dgm:cxn modelId="{3258617E-8A8E-4D7A-8BD3-ADCA9DC539FF}" type="presParOf" srcId="{3C2E9124-ADC6-41F7-A1DA-543BCAEE5C72}" destId="{23D87518-42D4-48AB-96BC-6961EEA8135A}" srcOrd="1" destOrd="0" presId="urn:microsoft.com/office/officeart/2008/layout/LinedList"/>
    <dgm:cxn modelId="{D6482E73-F18A-437D-B0C8-6D5307FB2F64}" type="presParOf" srcId="{94959CA8-0E08-44EE-A304-0EA7911F7E6C}" destId="{1E6F7C5D-0F27-4F89-91CC-BE647DE0863F}" srcOrd="4" destOrd="0" presId="urn:microsoft.com/office/officeart/2008/layout/LinedList"/>
    <dgm:cxn modelId="{672BD14B-D575-4132-B47C-B4D18A536A85}" type="presParOf" srcId="{94959CA8-0E08-44EE-A304-0EA7911F7E6C}" destId="{6DA46C7A-B7B1-43CC-8725-90BC4667759E}" srcOrd="5" destOrd="0" presId="urn:microsoft.com/office/officeart/2008/layout/LinedList"/>
    <dgm:cxn modelId="{2993F318-A590-4AF4-ABA1-B7D4354780D6}" type="presParOf" srcId="{6DA46C7A-B7B1-43CC-8725-90BC4667759E}" destId="{B9F9E1B9-9A99-4139-8167-CA4EFFDFE794}" srcOrd="0" destOrd="0" presId="urn:microsoft.com/office/officeart/2008/layout/LinedList"/>
    <dgm:cxn modelId="{2629091E-45B5-4C6F-93A2-22BEEAC60AFE}" type="presParOf" srcId="{6DA46C7A-B7B1-43CC-8725-90BC4667759E}" destId="{C86C311E-3619-4EF6-B274-E4AF3561E220}" srcOrd="1" destOrd="0" presId="urn:microsoft.com/office/officeart/2008/layout/LinedList"/>
    <dgm:cxn modelId="{45E0CC10-0C64-455C-B790-BAB323EDE553}" type="presParOf" srcId="{94959CA8-0E08-44EE-A304-0EA7911F7E6C}" destId="{05FC2569-14FB-4ADF-AFE2-E35F698CEBF9}" srcOrd="6" destOrd="0" presId="urn:microsoft.com/office/officeart/2008/layout/LinedList"/>
    <dgm:cxn modelId="{FF85EE94-6A2B-4A94-A147-C18ADE8906B0}" type="presParOf" srcId="{94959CA8-0E08-44EE-A304-0EA7911F7E6C}" destId="{438791A9-DDB0-4463-9A37-81311A7D7850}" srcOrd="7" destOrd="0" presId="urn:microsoft.com/office/officeart/2008/layout/LinedList"/>
    <dgm:cxn modelId="{719F3043-19E9-4B58-BF26-EC45EEF42FE8}" type="presParOf" srcId="{438791A9-DDB0-4463-9A37-81311A7D7850}" destId="{385561E5-3DBE-4D27-9E4A-62DE99D1987D}" srcOrd="0" destOrd="0" presId="urn:microsoft.com/office/officeart/2008/layout/LinedList"/>
    <dgm:cxn modelId="{F68BE9CD-CF79-4545-BA21-17843AC1B4DA}" type="presParOf" srcId="{438791A9-DDB0-4463-9A37-81311A7D7850}" destId="{CFCECD27-C0F4-4F9E-8566-389ACC21AAA7}" srcOrd="1" destOrd="0" presId="urn:microsoft.com/office/officeart/2008/layout/LinedList"/>
    <dgm:cxn modelId="{3E1A0DB7-5B83-415C-A99E-846875446017}" type="presParOf" srcId="{94959CA8-0E08-44EE-A304-0EA7911F7E6C}" destId="{7682058F-3A2E-416D-AD58-2ABA9A6F5E06}" srcOrd="8" destOrd="0" presId="urn:microsoft.com/office/officeart/2008/layout/LinedList"/>
    <dgm:cxn modelId="{5970CA8F-044F-48B0-B5D0-9E4DE3FA6FF7}" type="presParOf" srcId="{94959CA8-0E08-44EE-A304-0EA7911F7E6C}" destId="{F062EB5B-C046-49D0-9CE7-6B4319389EF1}" srcOrd="9" destOrd="0" presId="urn:microsoft.com/office/officeart/2008/layout/LinedList"/>
    <dgm:cxn modelId="{DAE267E3-A248-444F-A9E6-7F7F7CB15010}" type="presParOf" srcId="{F062EB5B-C046-49D0-9CE7-6B4319389EF1}" destId="{20999B45-2ABF-4E5B-9790-CA157E04D512}" srcOrd="0" destOrd="0" presId="urn:microsoft.com/office/officeart/2008/layout/LinedList"/>
    <dgm:cxn modelId="{0A535B18-DDE4-4066-99D7-083925EB483C}" type="presParOf" srcId="{F062EB5B-C046-49D0-9CE7-6B4319389EF1}" destId="{3840AFD5-F87A-47B0-A488-8DBD8E4CD76D}" srcOrd="1" destOrd="0" presId="urn:microsoft.com/office/officeart/2008/layout/LinedList"/>
    <dgm:cxn modelId="{F2D64C19-0C64-4103-AAF5-24005661FE55}" type="presParOf" srcId="{94959CA8-0E08-44EE-A304-0EA7911F7E6C}" destId="{EC0A4068-5EC3-44FD-8D4E-55B9586A9B5C}" srcOrd="10" destOrd="0" presId="urn:microsoft.com/office/officeart/2008/layout/LinedList"/>
    <dgm:cxn modelId="{27283DEB-8B4F-4AB1-9DE4-B509A3B2BCB4}" type="presParOf" srcId="{94959CA8-0E08-44EE-A304-0EA7911F7E6C}" destId="{A08A28FE-36FF-4F25-82A5-68C443762617}" srcOrd="11" destOrd="0" presId="urn:microsoft.com/office/officeart/2008/layout/LinedList"/>
    <dgm:cxn modelId="{298CD48B-E28A-457F-8DC7-2631F799BB2A}" type="presParOf" srcId="{A08A28FE-36FF-4F25-82A5-68C443762617}" destId="{589DB084-7CBC-41BB-B18F-D79CC6B02747}" srcOrd="0" destOrd="0" presId="urn:microsoft.com/office/officeart/2008/layout/LinedList"/>
    <dgm:cxn modelId="{C5992DA7-CD94-48ED-8403-F050DC74A407}" type="presParOf" srcId="{A08A28FE-36FF-4F25-82A5-68C443762617}" destId="{5A4F59AE-E795-4DD3-BD20-E187A35C1E5E}" srcOrd="1" destOrd="0" presId="urn:microsoft.com/office/officeart/2008/layout/LinedList"/>
    <dgm:cxn modelId="{498DA1A1-E5E3-49D9-AF58-2A3616184532}" type="presParOf" srcId="{94959CA8-0E08-44EE-A304-0EA7911F7E6C}" destId="{E02017BA-5BBC-4AD3-A1E1-EC3606428C2D}" srcOrd="12" destOrd="0" presId="urn:microsoft.com/office/officeart/2008/layout/LinedList"/>
    <dgm:cxn modelId="{47395762-4AD1-4508-AF31-CD79FBD8B567}" type="presParOf" srcId="{94959CA8-0E08-44EE-A304-0EA7911F7E6C}" destId="{FFBE0201-9827-46F6-8019-9BBEB490D141}" srcOrd="13" destOrd="0" presId="urn:microsoft.com/office/officeart/2008/layout/LinedList"/>
    <dgm:cxn modelId="{D444D73E-5D6D-450E-BC35-281751E7E097}" type="presParOf" srcId="{FFBE0201-9827-46F6-8019-9BBEB490D141}" destId="{834FB8CA-B658-4F2F-9AA5-364EE936B390}" srcOrd="0" destOrd="0" presId="urn:microsoft.com/office/officeart/2008/layout/LinedList"/>
    <dgm:cxn modelId="{0B7BAD03-461D-4876-B7E3-862DF799E341}" type="presParOf" srcId="{FFBE0201-9827-46F6-8019-9BBEB490D141}" destId="{9A06D791-E820-4CFE-B4E8-454C6006507B}" srcOrd="1" destOrd="0" presId="urn:microsoft.com/office/officeart/2008/layout/LinedList"/>
    <dgm:cxn modelId="{4F44D206-6EBB-452B-95EE-9E3DB33C5964}" type="presParOf" srcId="{94959CA8-0E08-44EE-A304-0EA7911F7E6C}" destId="{205305E6-22CB-4C20-A794-C9BB82B9124F}" srcOrd="14" destOrd="0" presId="urn:microsoft.com/office/officeart/2008/layout/LinedList"/>
    <dgm:cxn modelId="{3786D54E-0CE4-4CCD-AC10-908AD6BADB9D}" type="presParOf" srcId="{94959CA8-0E08-44EE-A304-0EA7911F7E6C}" destId="{FDA54705-DF49-46D2-B371-3EF9A8D4287D}" srcOrd="15" destOrd="0" presId="urn:microsoft.com/office/officeart/2008/layout/LinedList"/>
    <dgm:cxn modelId="{4A1A910C-16C6-4569-BE74-29EBD8CB5371}" type="presParOf" srcId="{FDA54705-DF49-46D2-B371-3EF9A8D4287D}" destId="{08253CC5-6AF5-430E-975C-AF28BD7B97F1}" srcOrd="0" destOrd="0" presId="urn:microsoft.com/office/officeart/2008/layout/LinedList"/>
    <dgm:cxn modelId="{EAA5576D-3C6D-46E4-9AF9-81B80308BE60}" type="presParOf" srcId="{FDA54705-DF49-46D2-B371-3EF9A8D4287D}" destId="{25B41A28-5AE9-4E11-8FDD-8A4053F15750}" srcOrd="1" destOrd="0" presId="urn:microsoft.com/office/officeart/2008/layout/LinedList"/>
    <dgm:cxn modelId="{0CE7844B-420A-48AA-A619-AA8D2758088C}" type="presParOf" srcId="{94959CA8-0E08-44EE-A304-0EA7911F7E6C}" destId="{7251447C-E9CB-4ABE-898C-87CE52553E91}" srcOrd="16" destOrd="0" presId="urn:microsoft.com/office/officeart/2008/layout/LinedList"/>
    <dgm:cxn modelId="{244C7024-276A-423E-B0FA-860C6BEECDBB}" type="presParOf" srcId="{94959CA8-0E08-44EE-A304-0EA7911F7E6C}" destId="{82C3D2E8-77CF-4DD6-9327-9339DB2F03E9}" srcOrd="17" destOrd="0" presId="urn:microsoft.com/office/officeart/2008/layout/LinedList"/>
    <dgm:cxn modelId="{D7C4FD3A-ECCC-4041-9402-DB55EAB44E68}" type="presParOf" srcId="{82C3D2E8-77CF-4DD6-9327-9339DB2F03E9}" destId="{53A8F970-77C2-40EC-9823-A9996CDFE8A1}" srcOrd="0" destOrd="0" presId="urn:microsoft.com/office/officeart/2008/layout/LinedList"/>
    <dgm:cxn modelId="{CDD9529D-E8D7-44D2-A15C-6E358500F91C}" type="presParOf" srcId="{82C3D2E8-77CF-4DD6-9327-9339DB2F03E9}" destId="{DA6B8C8A-7BC3-4BD4-B488-6E3F905A21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326C8-72EB-434B-A27F-18B821FC1593}">
      <dsp:nvSpPr>
        <dsp:cNvPr id="0" name=""/>
        <dsp:cNvSpPr/>
      </dsp:nvSpPr>
      <dsp:spPr>
        <a:xfrm>
          <a:off x="0" y="2938"/>
          <a:ext cx="4936916" cy="4377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CD939-9691-480A-A14C-B290099FFFE6}">
      <dsp:nvSpPr>
        <dsp:cNvPr id="0" name=""/>
        <dsp:cNvSpPr/>
      </dsp:nvSpPr>
      <dsp:spPr>
        <a:xfrm>
          <a:off x="132412" y="101426"/>
          <a:ext cx="240984" cy="240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779B51-30AC-4CB1-9A4B-A1FB4E1CA5C8}">
      <dsp:nvSpPr>
        <dsp:cNvPr id="0" name=""/>
        <dsp:cNvSpPr/>
      </dsp:nvSpPr>
      <dsp:spPr>
        <a:xfrm>
          <a:off x="505808" y="2938"/>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Organization size: by revenue, number of employees, geographic reach, etc.</a:t>
          </a:r>
        </a:p>
      </dsp:txBody>
      <dsp:txXfrm>
        <a:off x="505808" y="2938"/>
        <a:ext cx="4340479" cy="601873"/>
      </dsp:txXfrm>
    </dsp:sp>
    <dsp:sp modelId="{A43A9C2D-4FBA-4FAB-83F8-38DBC2924B6D}">
      <dsp:nvSpPr>
        <dsp:cNvPr id="0" name=""/>
        <dsp:cNvSpPr/>
      </dsp:nvSpPr>
      <dsp:spPr>
        <a:xfrm>
          <a:off x="0" y="755279"/>
          <a:ext cx="4936916" cy="4377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5F5AB-4007-4F58-8C6F-B870A328B2AD}">
      <dsp:nvSpPr>
        <dsp:cNvPr id="0" name=""/>
        <dsp:cNvSpPr/>
      </dsp:nvSpPr>
      <dsp:spPr>
        <a:xfrm>
          <a:off x="132412" y="853767"/>
          <a:ext cx="240984" cy="240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3DFE62-838B-49EC-A03F-65C5E92A80BE}">
      <dsp:nvSpPr>
        <dsp:cNvPr id="0" name=""/>
        <dsp:cNvSpPr/>
      </dsp:nvSpPr>
      <dsp:spPr>
        <a:xfrm>
          <a:off x="505808" y="755279"/>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Geography</a:t>
          </a:r>
        </a:p>
      </dsp:txBody>
      <dsp:txXfrm>
        <a:off x="505808" y="755279"/>
        <a:ext cx="4340479" cy="601873"/>
      </dsp:txXfrm>
    </dsp:sp>
    <dsp:sp modelId="{A5A5DBDF-495F-45C1-89FC-C924B8F96710}">
      <dsp:nvSpPr>
        <dsp:cNvPr id="0" name=""/>
        <dsp:cNvSpPr/>
      </dsp:nvSpPr>
      <dsp:spPr>
        <a:xfrm>
          <a:off x="0" y="1507620"/>
          <a:ext cx="4936916" cy="4377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BF832-D192-4184-AA51-C435AB41DB85}">
      <dsp:nvSpPr>
        <dsp:cNvPr id="0" name=""/>
        <dsp:cNvSpPr/>
      </dsp:nvSpPr>
      <dsp:spPr>
        <a:xfrm>
          <a:off x="132412" y="1606109"/>
          <a:ext cx="240984" cy="240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D13DB-F704-4005-B4C5-D8EA20E3181B}">
      <dsp:nvSpPr>
        <dsp:cNvPr id="0" name=""/>
        <dsp:cNvSpPr/>
      </dsp:nvSpPr>
      <dsp:spPr>
        <a:xfrm>
          <a:off x="505808" y="1507620"/>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Industry</a:t>
          </a:r>
        </a:p>
      </dsp:txBody>
      <dsp:txXfrm>
        <a:off x="505808" y="1507620"/>
        <a:ext cx="4340479" cy="601873"/>
      </dsp:txXfrm>
    </dsp:sp>
    <dsp:sp modelId="{57193EAD-344A-45CA-B451-83037A216B5B}">
      <dsp:nvSpPr>
        <dsp:cNvPr id="0" name=""/>
        <dsp:cNvSpPr/>
      </dsp:nvSpPr>
      <dsp:spPr>
        <a:xfrm>
          <a:off x="0" y="2259962"/>
          <a:ext cx="4936916" cy="43772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29E69-3701-456D-BB50-F42A1BDADE42}">
      <dsp:nvSpPr>
        <dsp:cNvPr id="0" name=""/>
        <dsp:cNvSpPr/>
      </dsp:nvSpPr>
      <dsp:spPr>
        <a:xfrm>
          <a:off x="132412" y="2358450"/>
          <a:ext cx="240984" cy="2407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00A357-A7CD-4D86-B4FB-8B13B9A1C3F8}">
      <dsp:nvSpPr>
        <dsp:cNvPr id="0" name=""/>
        <dsp:cNvSpPr/>
      </dsp:nvSpPr>
      <dsp:spPr>
        <a:xfrm>
          <a:off x="505808" y="2259962"/>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User status: usage frequency, volume used, loyalty, longevity, products already in use, readiness to buy, etc. </a:t>
          </a:r>
        </a:p>
      </dsp:txBody>
      <dsp:txXfrm>
        <a:off x="505808" y="2259962"/>
        <a:ext cx="4340479" cy="601873"/>
      </dsp:txXfrm>
    </dsp:sp>
    <dsp:sp modelId="{86B79BEE-BAA7-4565-9A94-8801648EB35B}">
      <dsp:nvSpPr>
        <dsp:cNvPr id="0" name=""/>
        <dsp:cNvSpPr/>
      </dsp:nvSpPr>
      <dsp:spPr>
        <a:xfrm>
          <a:off x="0" y="3012303"/>
          <a:ext cx="4936916" cy="43772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EB409-4136-488F-8567-A643861AAFE6}">
      <dsp:nvSpPr>
        <dsp:cNvPr id="0" name=""/>
        <dsp:cNvSpPr/>
      </dsp:nvSpPr>
      <dsp:spPr>
        <a:xfrm>
          <a:off x="132412" y="3110792"/>
          <a:ext cx="240984" cy="2407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A4FFF0-8F45-4E34-81EE-FF16385E911F}">
      <dsp:nvSpPr>
        <dsp:cNvPr id="0" name=""/>
        <dsp:cNvSpPr/>
      </dsp:nvSpPr>
      <dsp:spPr>
        <a:xfrm>
          <a:off x="505808" y="3012303"/>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Benefits sought</a:t>
          </a:r>
        </a:p>
      </dsp:txBody>
      <dsp:txXfrm>
        <a:off x="505808" y="3012303"/>
        <a:ext cx="4340479" cy="601873"/>
      </dsp:txXfrm>
    </dsp:sp>
    <dsp:sp modelId="{90B701CC-52CE-408F-9424-EAB73B26B127}">
      <dsp:nvSpPr>
        <dsp:cNvPr id="0" name=""/>
        <dsp:cNvSpPr/>
      </dsp:nvSpPr>
      <dsp:spPr>
        <a:xfrm>
          <a:off x="0" y="3764645"/>
          <a:ext cx="4936916" cy="4377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DC360-5CC5-436D-8232-76B66D6EFE7A}">
      <dsp:nvSpPr>
        <dsp:cNvPr id="0" name=""/>
        <dsp:cNvSpPr/>
      </dsp:nvSpPr>
      <dsp:spPr>
        <a:xfrm>
          <a:off x="132412" y="3863133"/>
          <a:ext cx="240984" cy="2407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78B805-AF8C-47BF-8E5D-00B3F9B183A3}">
      <dsp:nvSpPr>
        <dsp:cNvPr id="0" name=""/>
        <dsp:cNvSpPr/>
      </dsp:nvSpPr>
      <dsp:spPr>
        <a:xfrm>
          <a:off x="505808" y="3764645"/>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End use</a:t>
          </a:r>
        </a:p>
      </dsp:txBody>
      <dsp:txXfrm>
        <a:off x="505808" y="3764645"/>
        <a:ext cx="4340479" cy="601873"/>
      </dsp:txXfrm>
    </dsp:sp>
    <dsp:sp modelId="{8D25776F-B68B-42AC-A6E8-0AE1B30A1F73}">
      <dsp:nvSpPr>
        <dsp:cNvPr id="0" name=""/>
        <dsp:cNvSpPr/>
      </dsp:nvSpPr>
      <dsp:spPr>
        <a:xfrm>
          <a:off x="0" y="4516986"/>
          <a:ext cx="4936916" cy="4377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B8209-C148-4A7B-800E-8091884522A3}">
      <dsp:nvSpPr>
        <dsp:cNvPr id="0" name=""/>
        <dsp:cNvSpPr/>
      </dsp:nvSpPr>
      <dsp:spPr>
        <a:xfrm>
          <a:off x="132412" y="4615475"/>
          <a:ext cx="240984" cy="2407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FB7081-EE98-4BE7-ABC5-24756FC7AC14}">
      <dsp:nvSpPr>
        <dsp:cNvPr id="0" name=""/>
        <dsp:cNvSpPr/>
      </dsp:nvSpPr>
      <dsp:spPr>
        <a:xfrm>
          <a:off x="505808" y="4516986"/>
          <a:ext cx="4340479" cy="601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98" tIns="63698" rIns="63698" bIns="63698" numCol="1" spcCol="1270" anchor="ctr" anchorCtr="0">
          <a:noAutofit/>
        </a:bodyPr>
        <a:lstStyle/>
        <a:p>
          <a:pPr marL="0" lvl="0" indent="0" algn="l" defTabSz="622300">
            <a:lnSpc>
              <a:spcPct val="100000"/>
            </a:lnSpc>
            <a:spcBef>
              <a:spcPct val="0"/>
            </a:spcBef>
            <a:spcAft>
              <a:spcPct val="35000"/>
            </a:spcAft>
            <a:buNone/>
          </a:pPr>
          <a:r>
            <a:rPr lang="en-US" sz="1400" kern="1200"/>
            <a:t>Purchasing approaches</a:t>
          </a:r>
        </a:p>
      </dsp:txBody>
      <dsp:txXfrm>
        <a:off x="505808" y="4516986"/>
        <a:ext cx="4340479" cy="60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747D4-6B16-48F7-B16C-0DA3B4DE3CD2}">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C8A3C-9AFB-419A-9543-3CFDB0C6DCC3}">
      <dsp:nvSpPr>
        <dsp:cNvPr id="0" name=""/>
        <dsp:cNvSpPr/>
      </dsp:nvSpPr>
      <dsp:spPr>
        <a:xfrm>
          <a:off x="0" y="68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measurable</a:t>
          </a:r>
          <a:endParaRPr lang="en-US" sz="2300" kern="1200"/>
        </a:p>
      </dsp:txBody>
      <dsp:txXfrm>
        <a:off x="0" y="689"/>
        <a:ext cx="5098256" cy="627614"/>
      </dsp:txXfrm>
    </dsp:sp>
    <dsp:sp modelId="{9C53F69B-E02D-4004-AA15-93B071AEDD72}">
      <dsp:nvSpPr>
        <dsp:cNvPr id="0" name=""/>
        <dsp:cNvSpPr/>
      </dsp:nvSpPr>
      <dsp:spPr>
        <a:xfrm>
          <a:off x="0" y="628304"/>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38398-8E39-448F-82AD-2A703BDE6993}">
      <dsp:nvSpPr>
        <dsp:cNvPr id="0" name=""/>
        <dsp:cNvSpPr/>
      </dsp:nvSpPr>
      <dsp:spPr>
        <a:xfrm>
          <a:off x="0" y="628304"/>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profitable</a:t>
          </a:r>
          <a:endParaRPr lang="en-US" sz="2300" kern="1200"/>
        </a:p>
      </dsp:txBody>
      <dsp:txXfrm>
        <a:off x="0" y="628304"/>
        <a:ext cx="5098256" cy="627614"/>
      </dsp:txXfrm>
    </dsp:sp>
    <dsp:sp modelId="{1E6F7C5D-0F27-4F89-91CC-BE647DE0863F}">
      <dsp:nvSpPr>
        <dsp:cNvPr id="0" name=""/>
        <dsp:cNvSpPr/>
      </dsp:nvSpPr>
      <dsp:spPr>
        <a:xfrm>
          <a:off x="0" y="1255919"/>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9E1B9-9A99-4139-8167-CA4EFFDFE794}">
      <dsp:nvSpPr>
        <dsp:cNvPr id="0" name=""/>
        <dsp:cNvSpPr/>
      </dsp:nvSpPr>
      <dsp:spPr>
        <a:xfrm>
          <a:off x="0" y="1255919"/>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stable</a:t>
          </a:r>
          <a:endParaRPr lang="en-US" sz="2300" kern="1200"/>
        </a:p>
      </dsp:txBody>
      <dsp:txXfrm>
        <a:off x="0" y="1255919"/>
        <a:ext cx="5098256" cy="627614"/>
      </dsp:txXfrm>
    </dsp:sp>
    <dsp:sp modelId="{05FC2569-14FB-4ADF-AFE2-E35F698CEBF9}">
      <dsp:nvSpPr>
        <dsp:cNvPr id="0" name=""/>
        <dsp:cNvSpPr/>
      </dsp:nvSpPr>
      <dsp:spPr>
        <a:xfrm>
          <a:off x="0" y="1883533"/>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561E5-3DBE-4D27-9E4A-62DE99D1987D}">
      <dsp:nvSpPr>
        <dsp:cNvPr id="0" name=""/>
        <dsp:cNvSpPr/>
      </dsp:nvSpPr>
      <dsp:spPr>
        <a:xfrm>
          <a:off x="0" y="188353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reachable</a:t>
          </a:r>
          <a:endParaRPr lang="en-US" sz="2300" kern="1200"/>
        </a:p>
      </dsp:txBody>
      <dsp:txXfrm>
        <a:off x="0" y="1883533"/>
        <a:ext cx="5098256" cy="627614"/>
      </dsp:txXfrm>
    </dsp:sp>
    <dsp:sp modelId="{7682058F-3A2E-416D-AD58-2ABA9A6F5E06}">
      <dsp:nvSpPr>
        <dsp:cNvPr id="0" name=""/>
        <dsp:cNvSpPr/>
      </dsp:nvSpPr>
      <dsp:spPr>
        <a:xfrm>
          <a:off x="0" y="2511148"/>
          <a:ext cx="5098256"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99B45-2ABF-4E5B-9790-CA157E04D512}">
      <dsp:nvSpPr>
        <dsp:cNvPr id="0" name=""/>
        <dsp:cNvSpPr/>
      </dsp:nvSpPr>
      <dsp:spPr>
        <a:xfrm>
          <a:off x="0" y="251114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internally homogeneous</a:t>
          </a:r>
          <a:endParaRPr lang="en-US" sz="2300" kern="1200"/>
        </a:p>
      </dsp:txBody>
      <dsp:txXfrm>
        <a:off x="0" y="2511148"/>
        <a:ext cx="5098256" cy="627614"/>
      </dsp:txXfrm>
    </dsp:sp>
    <dsp:sp modelId="{EC0A4068-5EC3-44FD-8D4E-55B9586A9B5C}">
      <dsp:nvSpPr>
        <dsp:cNvPr id="0" name=""/>
        <dsp:cNvSpPr/>
      </dsp:nvSpPr>
      <dsp:spPr>
        <a:xfrm>
          <a:off x="0" y="3138763"/>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DB084-7CBC-41BB-B18F-D79CC6B02747}">
      <dsp:nvSpPr>
        <dsp:cNvPr id="0" name=""/>
        <dsp:cNvSpPr/>
      </dsp:nvSpPr>
      <dsp:spPr>
        <a:xfrm>
          <a:off x="0" y="3138763"/>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externally heterogeneous</a:t>
          </a:r>
          <a:endParaRPr lang="en-US" sz="2300" kern="1200"/>
        </a:p>
      </dsp:txBody>
      <dsp:txXfrm>
        <a:off x="0" y="3138763"/>
        <a:ext cx="5098256" cy="627614"/>
      </dsp:txXfrm>
    </dsp:sp>
    <dsp:sp modelId="{E02017BA-5BBC-4AD3-A1E1-EC3606428C2D}">
      <dsp:nvSpPr>
        <dsp:cNvPr id="0" name=""/>
        <dsp:cNvSpPr/>
      </dsp:nvSpPr>
      <dsp:spPr>
        <a:xfrm>
          <a:off x="0" y="3766378"/>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FB8CA-B658-4F2F-9AA5-364EE936B390}">
      <dsp:nvSpPr>
        <dsp:cNvPr id="0" name=""/>
        <dsp:cNvSpPr/>
      </dsp:nvSpPr>
      <dsp:spPr>
        <a:xfrm>
          <a:off x="0" y="3766378"/>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responsive</a:t>
          </a:r>
          <a:endParaRPr lang="en-US" sz="2300" kern="1200"/>
        </a:p>
      </dsp:txBody>
      <dsp:txXfrm>
        <a:off x="0" y="3766378"/>
        <a:ext cx="5098256" cy="627614"/>
      </dsp:txXfrm>
    </dsp:sp>
    <dsp:sp modelId="{205305E6-22CB-4C20-A794-C9BB82B9124F}">
      <dsp:nvSpPr>
        <dsp:cNvPr id="0" name=""/>
        <dsp:cNvSpPr/>
      </dsp:nvSpPr>
      <dsp:spPr>
        <a:xfrm>
          <a:off x="0" y="4393992"/>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53CC5-6AF5-430E-975C-AF28BD7B97F1}">
      <dsp:nvSpPr>
        <dsp:cNvPr id="0" name=""/>
        <dsp:cNvSpPr/>
      </dsp:nvSpPr>
      <dsp:spPr>
        <a:xfrm>
          <a:off x="0" y="4393992"/>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It’s cost-effective</a:t>
          </a:r>
          <a:endParaRPr lang="en-US" sz="2300" kern="1200"/>
        </a:p>
      </dsp:txBody>
      <dsp:txXfrm>
        <a:off x="0" y="4393992"/>
        <a:ext cx="5098256" cy="627614"/>
      </dsp:txXfrm>
    </dsp:sp>
    <dsp:sp modelId="{7251447C-E9CB-4ABE-898C-87CE52553E91}">
      <dsp:nvSpPr>
        <dsp:cNvPr id="0" name=""/>
        <dsp:cNvSpPr/>
      </dsp:nvSpPr>
      <dsp:spPr>
        <a:xfrm>
          <a:off x="0" y="5021607"/>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8F970-77C2-40EC-9823-A9996CDFE8A1}">
      <dsp:nvSpPr>
        <dsp:cNvPr id="0" name=""/>
        <dsp:cNvSpPr/>
      </dsp:nvSpPr>
      <dsp:spPr>
        <a:xfrm>
          <a:off x="0" y="5021607"/>
          <a:ext cx="5098256"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baseline="0"/>
            <a:t>It helps determine the marketing mix</a:t>
          </a:r>
          <a:endParaRPr lang="en-US" sz="2300" kern="1200"/>
        </a:p>
      </dsp:txBody>
      <dsp:txXfrm>
        <a:off x="0" y="5021607"/>
        <a:ext cx="5098256" cy="6276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474237-D161-4727-B5D1-02F7F3D515ED}" type="datetimeFigureOut">
              <a:rPr lang="en-CA" smtClean="0"/>
              <a:t>2025-08-26</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A415DC-E308-4FBC-BF60-26D6FCD6C377}" type="slidenum">
              <a:rPr lang="en-CA" smtClean="0"/>
              <a:t>‹#›</a:t>
            </a:fld>
            <a:endParaRPr lang="en-CA"/>
          </a:p>
        </p:txBody>
      </p:sp>
    </p:spTree>
    <p:extLst>
      <p:ext uri="{BB962C8B-B14F-4D97-AF65-F5344CB8AC3E}">
        <p14:creationId xmlns:p14="http://schemas.microsoft.com/office/powerpoint/2010/main" val="39219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stevenpisano/1514059172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infomastern/1027144195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heroiclife/1531626223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rtl="0"/>
            <a:r>
              <a:rPr lang="en-US">
                <a:latin typeface="GillSans Light" panose="020B0402020204020204" pitchFamily="34" charset="0"/>
              </a:rPr>
              <a:t>All text in these slides is taken from  </a:t>
            </a:r>
            <a:r>
              <a:rPr lang="en-US">
                <a:hlinkClick r:id="rId3"/>
              </a:rPr>
              <a:t>https://courses.lumenlearning.com/wmopen-principlesofmarketing/</a:t>
            </a:r>
            <a:r>
              <a:rPr lang="en-US">
                <a:latin typeface="GillSans Light" panose="020B0402020204020204" pitchFamily="34" charset="0"/>
              </a:rPr>
              <a:t>, where it is published under one or more open licenses.</a:t>
            </a:r>
            <a:endParaRPr lang="en-US" b="0">
              <a:effectLst/>
              <a:latin typeface="GillSans Light" panose="020B0402020204020204" pitchFamily="34" charset="0"/>
            </a:endParaRPr>
          </a:p>
          <a:p>
            <a:r>
              <a:rPr lang="en-US">
                <a:latin typeface="GillSans Light" panose="020B0402020204020204" pitchFamily="34" charset="0"/>
              </a:rPr>
              <a:t>All images in these slides are attributed in the notes of the slide on which they appear and licensed as indicated.</a:t>
            </a:r>
          </a:p>
          <a:p>
            <a:endParaRPr lang="en-US">
              <a:latin typeface="GillSans Light" panose="020B0402020204020204" pitchFamily="34" charset="0"/>
            </a:endParaRPr>
          </a:p>
          <a:p>
            <a:pPr defTabSz="931774">
              <a:defRPr/>
            </a:pPr>
            <a:r>
              <a:rPr lang="en-US"/>
              <a:t>Cover Image: "Shopping freak." Provided by: </a:t>
            </a:r>
            <a:r>
              <a:rPr lang="en-US" err="1"/>
              <a:t>freestocks.org</a:t>
            </a:r>
            <a:r>
              <a:rPr lang="en-US"/>
              <a:t>. Located at: </a:t>
            </a:r>
            <a:r>
              <a:rPr lang="en-US" u="sng">
                <a:hlinkClick r:id="rId4"/>
              </a:rPr>
              <a:t>https://unsplash.com/photos/_3Q3tsJ01nc</a:t>
            </a:r>
            <a:r>
              <a:rPr lang="en-US"/>
              <a:t>. Content Type: CC Licensed Content, Shared Previously. License: </a:t>
            </a:r>
            <a:r>
              <a:rPr lang="en-US" u="sng">
                <a:hlinkClick r:id="rId5"/>
              </a:rPr>
              <a:t>CC0: No Rights Reserved</a:t>
            </a:r>
            <a:r>
              <a:rPr lang="en-US"/>
              <a:t>.</a:t>
            </a:r>
            <a:endParaRPr lang="en-US" b="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Image Copyright info:  Vanamo Media Public Domain </a:t>
            </a:r>
            <a:r>
              <a:rPr lang="en-CA" sz="1200" b="0" i="0" u="none" strike="noStrike" kern="1200" dirty="0">
                <a:solidFill>
                  <a:schemeClr val="tx1"/>
                </a:solidFill>
                <a:effectLst/>
                <a:latin typeface="+mn-lt"/>
                <a:ea typeface="+mn-ea"/>
                <a:cs typeface="+mn-cs"/>
                <a:hlinkClick r:id="rId3"/>
              </a:rPr>
              <a:t>http://commons.wikimedia.org/</a:t>
            </a:r>
            <a:endParaRPr lang="en-CA" sz="1200" b="0" i="0" kern="1200" dirty="0">
              <a:solidFill>
                <a:schemeClr val="tx1"/>
              </a:solidFill>
              <a:effectLst/>
              <a:latin typeface="+mn-lt"/>
              <a:ea typeface="+mn-ea"/>
              <a:cs typeface="+mn-cs"/>
            </a:endParaRPr>
          </a:p>
          <a:p>
            <a:endParaRPr lang="en-CA" dirty="0"/>
          </a:p>
          <a:p>
            <a:r>
              <a:rPr lang="en-CA" dirty="0"/>
              <a:t>Looking to turn this into a worksheet activity for Brightspace?</a:t>
            </a:r>
          </a:p>
          <a:p>
            <a:r>
              <a:rPr lang="en-US" b="1" dirty="0"/>
              <a:t>Worksheet: Differentiated Marketing Strategy</a:t>
            </a:r>
          </a:p>
          <a:p>
            <a:r>
              <a:rPr lang="en-US" b="1" dirty="0"/>
              <a:t>Name:</a:t>
            </a:r>
            <a:r>
              <a:rPr lang="en-US" dirty="0"/>
              <a:t> ___________________________</a:t>
            </a:r>
            <a:br>
              <a:rPr lang="en-US" dirty="0"/>
            </a:br>
            <a:r>
              <a:rPr lang="en-US" b="1" dirty="0"/>
              <a:t>Group Members:</a:t>
            </a:r>
            <a:r>
              <a:rPr lang="en-US" dirty="0"/>
              <a:t> ___________________________</a:t>
            </a:r>
            <a:br>
              <a:rPr lang="en-US" dirty="0"/>
            </a:br>
            <a:r>
              <a:rPr lang="en-US" b="1" dirty="0"/>
              <a:t>Date:</a:t>
            </a:r>
            <a:r>
              <a:rPr lang="en-US" dirty="0"/>
              <a:t> ___________________________</a:t>
            </a:r>
          </a:p>
          <a:p>
            <a:r>
              <a:rPr lang="en-US" b="1" dirty="0"/>
              <a:t>Part 1: Explore Oreo Variations</a:t>
            </a:r>
          </a:p>
          <a:p>
            <a:r>
              <a:rPr lang="en-US" dirty="0"/>
              <a:t>Research Oreo products in different countries. Collect images and record your findings in the table below.</a:t>
            </a:r>
          </a:p>
          <a:p>
            <a:r>
              <a:rPr lang="en-US" dirty="0"/>
              <a:t>Country/</a:t>
            </a:r>
            <a:r>
              <a:rPr lang="en-US" dirty="0" err="1"/>
              <a:t>RegionImage</a:t>
            </a:r>
            <a:r>
              <a:rPr lang="en-US" dirty="0"/>
              <a:t> of Oreo </a:t>
            </a:r>
            <a:r>
              <a:rPr lang="en-US" dirty="0" err="1"/>
              <a:t>ProductNotes</a:t>
            </a:r>
            <a:r>
              <a:rPr lang="en-US" dirty="0"/>
              <a:t> on Flavor/Packaging/Marketing</a:t>
            </a:r>
          </a:p>
          <a:p>
            <a:r>
              <a:rPr lang="en-US" dirty="0"/>
              <a:t>(Add more rows as needed.)</a:t>
            </a:r>
          </a:p>
          <a:p>
            <a:r>
              <a:rPr lang="en-US" b="1" dirty="0"/>
              <a:t>Part 2: Share with the Class</a:t>
            </a:r>
          </a:p>
          <a:p>
            <a:r>
              <a:rPr lang="en-US" dirty="0"/>
              <a:t>Be ready to </a:t>
            </a:r>
            <a:r>
              <a:rPr lang="en-US" b="1" dirty="0"/>
              <a:t>present your findings</a:t>
            </a:r>
            <a:r>
              <a:rPr lang="en-US" dirty="0"/>
              <a:t> to the class.</a:t>
            </a:r>
          </a:p>
          <a:p>
            <a:r>
              <a:rPr lang="en-US" dirty="0"/>
              <a:t>Highlight how Oreo changes its product, packaging, or marketing across regions.</a:t>
            </a:r>
          </a:p>
          <a:p>
            <a:r>
              <a:rPr lang="en-US" b="1" dirty="0"/>
              <a:t>Part 3: Beyond Oreo</a:t>
            </a:r>
          </a:p>
          <a:p>
            <a:r>
              <a:rPr lang="en-US" dirty="0"/>
              <a:t>List </a:t>
            </a:r>
            <a:r>
              <a:rPr lang="en-US" b="1" dirty="0"/>
              <a:t>two other products</a:t>
            </a:r>
            <a:r>
              <a:rPr lang="en-US" dirty="0"/>
              <a:t> you can think of that use a differentiated marketing strategy based on geographic segmentation:</a:t>
            </a:r>
          </a:p>
          <a:p>
            <a:pPr lvl="1"/>
            <a:r>
              <a:rPr lang="en-US" dirty="0"/>
              <a:t>Product 1: ___________________________</a:t>
            </a:r>
          </a:p>
          <a:p>
            <a:pPr lvl="1"/>
            <a:r>
              <a:rPr lang="en-US" dirty="0"/>
              <a:t>Product 2: ___________________________</a:t>
            </a:r>
          </a:p>
          <a:p>
            <a:r>
              <a:rPr lang="en-US" dirty="0"/>
              <a:t>Explain briefly how each product changes across regions (flavors, design, price, ads, etc.):</a:t>
            </a:r>
          </a:p>
          <a:p>
            <a:endParaRPr lang="en-US" b="1" dirty="0"/>
          </a:p>
          <a:p>
            <a:r>
              <a:rPr lang="en-US" b="1" dirty="0"/>
              <a:t>Reflection Question:</a:t>
            </a:r>
            <a:br>
              <a:rPr lang="en-US" dirty="0"/>
            </a:br>
            <a:r>
              <a:rPr lang="en-US" dirty="0"/>
              <a:t>Why do you think companies adapt their products and marketing strategies for different geographic regions?</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a:t>
            </a:r>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13</a:t>
            </a:fld>
            <a:endParaRPr lang="en-CA"/>
          </a:p>
        </p:txBody>
      </p:sp>
    </p:spTree>
    <p:extLst>
      <p:ext uri="{BB962C8B-B14F-4D97-AF65-F5344CB8AC3E}">
        <p14:creationId xmlns:p14="http://schemas.microsoft.com/office/powerpoint/2010/main" val="345828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l"/>
            <a:r>
              <a:rPr lang="en-US" b="0" i="0">
                <a:solidFill>
                  <a:srgbClr val="373D3F"/>
                </a:solidFill>
                <a:effectLst/>
                <a:latin typeface="Roboto"/>
              </a:rPr>
              <a:t>In the concentration strategy, a company chooses to focus its marketing efforts on only one market segment. </a:t>
            </a:r>
          </a:p>
          <a:p>
            <a:pPr algn="l"/>
            <a:r>
              <a:rPr lang="en-US" b="0" i="0">
                <a:solidFill>
                  <a:srgbClr val="373D3F"/>
                </a:solidFill>
                <a:effectLst/>
                <a:latin typeface="Roboto"/>
              </a:rPr>
              <a:t>Only one marketing mix is developed: the combination of product offerings, promotional communications, distribution, and pricing targeted to that single market segment. The primary advantage of this strategy is that it enables the organization to analyze the needs and wants of only one segment and then focus all its efforts on that segment. The primary disadvantage of concentration is that if demand in the segment declines, the organization’s sales and financial position will also decline.</a:t>
            </a:r>
          </a:p>
          <a:p>
            <a:pPr algn="l"/>
            <a:endParaRPr lang="en-US" b="0" i="0">
              <a:solidFill>
                <a:srgbClr val="373D3F"/>
              </a:solidFill>
              <a:effectLst/>
              <a:latin typeface="Roboto"/>
            </a:endParaRPr>
          </a:p>
          <a:p>
            <a:pPr algn="l"/>
            <a:endParaRPr lang="en-US" b="0" i="0">
              <a:solidFill>
                <a:srgbClr val="373D3F"/>
              </a:solidFill>
              <a:effectLst/>
              <a:latin typeface="Roboto"/>
            </a:endParaRPr>
          </a:p>
          <a:p>
            <a:pPr algn="l"/>
            <a:r>
              <a:rPr lang="en-US" b="0" i="0">
                <a:solidFill>
                  <a:srgbClr val="373D3F"/>
                </a:solidFill>
                <a:effectLst/>
                <a:latin typeface="Roboto"/>
              </a:rPr>
              <a:t>In the </a:t>
            </a:r>
            <a:r>
              <a:rPr lang="en-US" b="0" i="0" err="1">
                <a:solidFill>
                  <a:srgbClr val="373D3F"/>
                </a:solidFill>
                <a:effectLst/>
                <a:latin typeface="Roboto"/>
              </a:rPr>
              <a:t>multisegment</a:t>
            </a:r>
            <a:r>
              <a:rPr lang="en-US" b="0" i="0">
                <a:solidFill>
                  <a:srgbClr val="373D3F"/>
                </a:solidFill>
                <a:effectLst/>
                <a:latin typeface="Roboto"/>
              </a:rPr>
              <a:t> strategy, a company focuses its marketing efforts on two or more distinct market segments. </a:t>
            </a:r>
          </a:p>
          <a:p>
            <a:pPr algn="l"/>
            <a:r>
              <a:rPr lang="en-US" b="0" i="0">
                <a:solidFill>
                  <a:srgbClr val="373D3F"/>
                </a:solidFill>
                <a:effectLst/>
                <a:latin typeface="Roboto"/>
              </a:rPr>
              <a:t>The organization develops a distinct marketing mix for each segment. Then they develop marketing programs tailored to each of these segments. This strategy is advantageous because it may increase total sales with more marketing programs targeting more customers. The disadvantage is the higher costs, which stem from the need for multiple marketing programs that may include segment-specific product differentiation, promotions and communication, distribution/delivery channels, and pricing.</a:t>
            </a:r>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a:p>
        </p:txBody>
      </p:sp>
    </p:spTree>
    <p:extLst>
      <p:ext uri="{BB962C8B-B14F-4D97-AF65-F5344CB8AC3E}">
        <p14:creationId xmlns:p14="http://schemas.microsoft.com/office/powerpoint/2010/main" val="28196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a:solidFill>
                  <a:srgbClr val="373D3F"/>
                </a:solidFill>
                <a:effectLst/>
                <a:latin typeface="Roboto"/>
              </a:rPr>
              <a:t>Mass marketing</a:t>
            </a:r>
            <a:r>
              <a:rPr lang="en-US" b="0" i="0">
                <a:solidFill>
                  <a:srgbClr val="373D3F"/>
                </a:solidFill>
                <a:effectLst/>
                <a:latin typeface="Roboto"/>
              </a:rPr>
              <a:t>, also called </a:t>
            </a:r>
            <a:r>
              <a:rPr lang="en-US" b="0" i="1">
                <a:solidFill>
                  <a:srgbClr val="373D3F"/>
                </a:solidFill>
                <a:effectLst/>
                <a:latin typeface="Roboto"/>
              </a:rPr>
              <a:t>undifferentiated marketing</a:t>
            </a:r>
            <a:r>
              <a:rPr lang="en-US" b="0" i="0">
                <a:solidFill>
                  <a:srgbClr val="373D3F"/>
                </a:solidFill>
                <a:effectLst/>
                <a:latin typeface="Roboto"/>
              </a:rPr>
              <a:t>, involves marketing to the entire market the same way. Mass marketing effectively ignores segmentation and instead generates a single offer and marketing mix for everyone. The market is treated as a homogeneous aggregate. Mass marketing aims to reach the largest audience possible, and exposure to the product is maximized.</a:t>
            </a:r>
          </a:p>
          <a:p>
            <a:pPr algn="l"/>
            <a:endParaRPr lang="en-US" b="0" i="0">
              <a:solidFill>
                <a:srgbClr val="373D3F"/>
              </a:solidFill>
              <a:effectLst/>
              <a:latin typeface="Roboto"/>
            </a:endParaRPr>
          </a:p>
          <a:p>
            <a:pPr algn="l"/>
            <a:r>
              <a:rPr lang="en-US" b="0" i="0">
                <a:solidFill>
                  <a:srgbClr val="373D3F"/>
                </a:solidFill>
                <a:effectLst/>
                <a:latin typeface="Roboto"/>
              </a:rPr>
              <a:t>A </a:t>
            </a:r>
            <a:r>
              <a:rPr lang="en-US" b="1" i="0" u="sng">
                <a:solidFill>
                  <a:srgbClr val="373D3F"/>
                </a:solidFill>
                <a:effectLst/>
                <a:latin typeface="Roboto"/>
              </a:rPr>
              <a:t>differentiated marketing</a:t>
            </a:r>
            <a:r>
              <a:rPr lang="en-US" b="0" i="0">
                <a:solidFill>
                  <a:srgbClr val="373D3F"/>
                </a:solidFill>
                <a:effectLst/>
                <a:latin typeface="Roboto"/>
              </a:rPr>
              <a:t> strategy is one in which the company decides to provide separate offerings to each different market segment that it targets. It is also called multisegmented marketing. Each segment is targeted in a particular way, as the company provides unique benefits to different segments. The goal is to help the company increase sales and market share across each segment it targets. Proctor and Gamble, for example, segments some of its markets by gender, and it has separate product offerings and marketing plans for each: Secret-brand deodorant for women, and Rogaine (a treatment for hair loss) for men</a:t>
            </a:r>
          </a:p>
          <a:p>
            <a:pPr algn="l"/>
            <a:endParaRPr lang="en-US" b="0" i="0">
              <a:solidFill>
                <a:srgbClr val="373D3F"/>
              </a:solidFill>
              <a:effectLst/>
              <a:latin typeface="Roboto"/>
            </a:endParaRPr>
          </a:p>
          <a:p>
            <a:pPr algn="l"/>
            <a:endParaRPr lang="en-US" b="0" i="0">
              <a:solidFill>
                <a:srgbClr val="373D3F"/>
              </a:solidFill>
              <a:effectLst/>
              <a:latin typeface="Roboto"/>
            </a:endParaRPr>
          </a:p>
          <a:p>
            <a:r>
              <a:rPr lang="en-US" b="1" i="0" u="sng">
                <a:solidFill>
                  <a:srgbClr val="373D3F"/>
                </a:solidFill>
                <a:effectLst/>
                <a:latin typeface="Roboto"/>
              </a:rPr>
              <a:t>Niche marketing </a:t>
            </a:r>
            <a:r>
              <a:rPr lang="en-US" b="0" i="0">
                <a:solidFill>
                  <a:srgbClr val="373D3F"/>
                </a:solidFill>
                <a:effectLst/>
                <a:latin typeface="Roboto"/>
              </a:rPr>
              <a:t>(also called concentrated marketing) is a strategy that targets only one or a few very defined and specific segments of the consumer population. The goal is to achieve high penetration among the narrowly defined target segments. For example, the manufacturer of Rolex watches has chosen to concentrate on only the luxury segment of the watch market.</a:t>
            </a:r>
          </a:p>
          <a:p>
            <a:endParaRPr lang="en-US" b="0" i="0">
              <a:solidFill>
                <a:srgbClr val="373D3F"/>
              </a:solidFill>
              <a:effectLst/>
              <a:latin typeface="Roboto"/>
            </a:endParaRPr>
          </a:p>
          <a:p>
            <a:r>
              <a:rPr lang="en-US" b="1" i="0" u="sng">
                <a:solidFill>
                  <a:srgbClr val="373D3F"/>
                </a:solidFill>
                <a:effectLst/>
                <a:latin typeface="Roboto"/>
              </a:rPr>
              <a:t>Micromarketing</a:t>
            </a:r>
            <a:r>
              <a:rPr lang="en-US" b="0" i="0">
                <a:solidFill>
                  <a:srgbClr val="373D3F"/>
                </a:solidFill>
                <a:effectLst/>
                <a:latin typeface="Roboto"/>
              </a:rPr>
              <a:t> is a targeting strategy that focuses even more narrowly than niche marketing. It caters to the needs of individuals (“individual marketing”) or very small segments in a targeted geography (“local marketing”). Micromarketing can be very powerful by giving consumers exactly what they want, when they want it. However, to achieve large-scale success with this approach, companies must figure out how to meet highly individualized needs efficiently and profitably.</a:t>
            </a:r>
          </a:p>
          <a:p>
            <a:endParaRPr lang="en-US" b="0" i="0">
              <a:solidFill>
                <a:srgbClr val="373D3F"/>
              </a:solidFill>
              <a:effectLst/>
              <a:latin typeface="Roboto"/>
            </a:endParaRPr>
          </a:p>
          <a:p>
            <a:pPr marL="232943" indent="-232943">
              <a:buFont typeface="+mj-lt"/>
              <a:buAutoNum type="arabicPeriod"/>
            </a:pPr>
            <a:r>
              <a:rPr lang="en-US" b="1" i="0">
                <a:solidFill>
                  <a:srgbClr val="373D3F"/>
                </a:solidFill>
                <a:effectLst/>
                <a:latin typeface="Roboto"/>
              </a:rPr>
              <a:t>Individual marketing</a:t>
            </a:r>
            <a:r>
              <a:rPr lang="en-US" b="0" i="0">
                <a:solidFill>
                  <a:srgbClr val="373D3F"/>
                </a:solidFill>
                <a:effectLst/>
                <a:latin typeface="Roboto"/>
              </a:rPr>
              <a:t> is sometimes referred to as “mass customization” or “one-to-one marketing.” With this approach, companies offer consumers a product created to their individual specifications. </a:t>
            </a:r>
          </a:p>
          <a:p>
            <a:pPr marL="232943" indent="-232943">
              <a:buFont typeface="+mj-lt"/>
              <a:buAutoNum type="arabicPeriod"/>
            </a:pPr>
            <a:r>
              <a:rPr lang="en-US" b="1" i="0">
                <a:solidFill>
                  <a:srgbClr val="373D3F"/>
                </a:solidFill>
                <a:effectLst/>
                <a:latin typeface="Roboto"/>
              </a:rPr>
              <a:t>Local marketing</a:t>
            </a:r>
            <a:r>
              <a:rPr lang="en-US" b="0" i="0">
                <a:solidFill>
                  <a:srgbClr val="373D3F"/>
                </a:solidFill>
                <a:effectLst/>
                <a:latin typeface="Roboto"/>
              </a:rPr>
              <a:t> is a targeting strategy focused expressly on a small, clearly defined neighborhood or geographic area. Organizations using this technique strive to generate a strong local presence, and targets may include any person or organization within that small area.</a:t>
            </a:r>
          </a:p>
          <a:p>
            <a:endParaRPr lang="en-US" b="0" i="0">
              <a:solidFill>
                <a:srgbClr val="373D3F"/>
              </a:solidFill>
              <a:effectLst/>
              <a:latin typeface="Roboto"/>
            </a:endParaRPr>
          </a:p>
          <a:p>
            <a:endParaRPr lang="en-US" b="0" i="0">
              <a:solidFill>
                <a:srgbClr val="373D3F"/>
              </a:solidFill>
              <a:effectLst/>
              <a:latin typeface="Roboto"/>
            </a:endParaRP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15</a:t>
            </a:fld>
            <a:endParaRPr lang="en-CA"/>
          </a:p>
        </p:txBody>
      </p:sp>
    </p:spTree>
    <p:extLst>
      <p:ext uri="{BB962C8B-B14F-4D97-AF65-F5344CB8AC3E}">
        <p14:creationId xmlns:p14="http://schemas.microsoft.com/office/powerpoint/2010/main" val="65877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a:solidFill>
                  <a:srgbClr val="373D3F"/>
                </a:solidFill>
                <a:effectLst/>
                <a:latin typeface="Roboto"/>
              </a:rPr>
              <a:t>Mass marketing</a:t>
            </a:r>
            <a:r>
              <a:rPr lang="en-US" b="0" i="0">
                <a:solidFill>
                  <a:srgbClr val="373D3F"/>
                </a:solidFill>
                <a:effectLst/>
                <a:latin typeface="Roboto"/>
              </a:rPr>
              <a:t>, also called </a:t>
            </a:r>
            <a:r>
              <a:rPr lang="en-US" b="0" i="1">
                <a:solidFill>
                  <a:srgbClr val="373D3F"/>
                </a:solidFill>
                <a:effectLst/>
                <a:latin typeface="Roboto"/>
              </a:rPr>
              <a:t>undifferentiated marketing</a:t>
            </a:r>
            <a:r>
              <a:rPr lang="en-US" b="0" i="0">
                <a:solidFill>
                  <a:srgbClr val="373D3F"/>
                </a:solidFill>
                <a:effectLst/>
                <a:latin typeface="Roboto"/>
              </a:rPr>
              <a:t>, involves marketing to the entire market the same way. Mass marketing effectively ignores segmentation and instead generates a single offer and marketing mix for everyone. The market is treated as a homogeneous aggregate. Mass marketing aims to reach the largest audience possible, and exposure to the product is maximized.</a:t>
            </a:r>
          </a:p>
          <a:p>
            <a:pPr algn="l"/>
            <a:endParaRPr lang="en-US" b="0" i="0">
              <a:solidFill>
                <a:srgbClr val="373D3F"/>
              </a:solidFill>
              <a:effectLst/>
              <a:latin typeface="Roboto"/>
            </a:endParaRPr>
          </a:p>
          <a:p>
            <a:pPr algn="l"/>
            <a:r>
              <a:rPr lang="en-US" b="0" i="0">
                <a:solidFill>
                  <a:srgbClr val="373D3F"/>
                </a:solidFill>
                <a:effectLst/>
                <a:latin typeface="Roboto"/>
              </a:rPr>
              <a:t>A </a:t>
            </a:r>
            <a:r>
              <a:rPr lang="en-US" b="1" i="0" u="sng">
                <a:solidFill>
                  <a:srgbClr val="373D3F"/>
                </a:solidFill>
                <a:effectLst/>
                <a:latin typeface="Roboto"/>
              </a:rPr>
              <a:t>differentiated marketing</a:t>
            </a:r>
            <a:r>
              <a:rPr lang="en-US" b="0" i="0">
                <a:solidFill>
                  <a:srgbClr val="373D3F"/>
                </a:solidFill>
                <a:effectLst/>
                <a:latin typeface="Roboto"/>
              </a:rPr>
              <a:t> strategy is one in which the company decides to provide separate offerings to each different market segment that it targets. It is also called </a:t>
            </a:r>
            <a:r>
              <a:rPr lang="en-US" b="0" i="0" err="1">
                <a:solidFill>
                  <a:srgbClr val="373D3F"/>
                </a:solidFill>
                <a:effectLst/>
                <a:latin typeface="Roboto"/>
              </a:rPr>
              <a:t>multisegment</a:t>
            </a:r>
            <a:r>
              <a:rPr lang="en-US" b="0" i="0">
                <a:solidFill>
                  <a:srgbClr val="373D3F"/>
                </a:solidFill>
                <a:effectLst/>
                <a:latin typeface="Roboto"/>
              </a:rPr>
              <a:t> marketing. Each segment is targeted in a particular way, as the company provides unique benefits to different segments. The goal is to help the company increase sales and market share across each segment it targets. Proctor and Gamble, for example, segments some of its markets by gender, and it has separate product offerings and marketing plans for each: Secret-brand deodorant for women, and Rogaine (a treatment for hair loss) for men</a:t>
            </a:r>
          </a:p>
          <a:p>
            <a:pPr algn="l"/>
            <a:endParaRPr lang="en-US" b="0" i="0">
              <a:solidFill>
                <a:srgbClr val="373D3F"/>
              </a:solidFill>
              <a:effectLst/>
              <a:latin typeface="Roboto"/>
            </a:endParaRPr>
          </a:p>
          <a:p>
            <a:pPr algn="l"/>
            <a:endParaRPr lang="en-US" b="0" i="0">
              <a:solidFill>
                <a:srgbClr val="373D3F"/>
              </a:solidFill>
              <a:effectLst/>
              <a:latin typeface="Roboto"/>
            </a:endParaRPr>
          </a:p>
          <a:p>
            <a:r>
              <a:rPr lang="en-US" b="1" i="0" u="sng">
                <a:solidFill>
                  <a:srgbClr val="373D3F"/>
                </a:solidFill>
                <a:effectLst/>
                <a:latin typeface="Roboto"/>
              </a:rPr>
              <a:t>Niche marketing </a:t>
            </a:r>
            <a:r>
              <a:rPr lang="en-US" b="0" i="0">
                <a:solidFill>
                  <a:srgbClr val="373D3F"/>
                </a:solidFill>
                <a:effectLst/>
                <a:latin typeface="Roboto"/>
              </a:rPr>
              <a:t>(also called concentrated marketing) is a strategy that targets only one or a few very defined and specific segments of the consumer population. The goal is to achieve high penetration among the narrowly defined target segments. For example, the manufacturer of Rolex watches has chosen to concentrate on only the luxury segment of the watch market.</a:t>
            </a:r>
          </a:p>
          <a:p>
            <a:endParaRPr lang="en-US" b="0" i="0">
              <a:solidFill>
                <a:srgbClr val="373D3F"/>
              </a:solidFill>
              <a:effectLst/>
              <a:latin typeface="Roboto"/>
            </a:endParaRPr>
          </a:p>
          <a:p>
            <a:endParaRPr lang="en-US" b="0" i="0">
              <a:solidFill>
                <a:srgbClr val="373D3F"/>
              </a:solidFill>
              <a:effectLst/>
              <a:latin typeface="Roboto"/>
            </a:endParaRPr>
          </a:p>
          <a:p>
            <a:r>
              <a:rPr lang="en-US" b="1" i="0" u="sng">
                <a:solidFill>
                  <a:srgbClr val="373D3F"/>
                </a:solidFill>
                <a:effectLst/>
                <a:latin typeface="Roboto"/>
              </a:rPr>
              <a:t>Micromarketing</a:t>
            </a:r>
            <a:r>
              <a:rPr lang="en-US" b="0" i="0">
                <a:solidFill>
                  <a:srgbClr val="373D3F"/>
                </a:solidFill>
                <a:effectLst/>
                <a:latin typeface="Roboto"/>
              </a:rPr>
              <a:t> is a targeting strategy that focuses even more narrowly than niche marketing. It caters to the needs of individuals (“individual marketing”) or very small segments in a targeted geography (“local marketing”). Micromarketing can be very powerful by giving consumers exactly what they want, when they want it. However, to achieve large-scale success with this approach, companies must figure out how to meet highly individualized needs efficiently and profitably.</a:t>
            </a:r>
          </a:p>
          <a:p>
            <a:endParaRPr lang="en-US" b="0" i="0">
              <a:solidFill>
                <a:srgbClr val="373D3F"/>
              </a:solidFill>
              <a:effectLst/>
              <a:latin typeface="Roboto"/>
            </a:endParaRPr>
          </a:p>
          <a:p>
            <a:pPr marL="232943" indent="-232943">
              <a:buFont typeface="+mj-lt"/>
              <a:buAutoNum type="arabicPeriod"/>
            </a:pPr>
            <a:r>
              <a:rPr lang="en-US" b="1" i="0">
                <a:solidFill>
                  <a:srgbClr val="373D3F"/>
                </a:solidFill>
                <a:effectLst/>
                <a:latin typeface="Roboto"/>
              </a:rPr>
              <a:t>Individual marketing</a:t>
            </a:r>
            <a:r>
              <a:rPr lang="en-US" b="0" i="0">
                <a:solidFill>
                  <a:srgbClr val="373D3F"/>
                </a:solidFill>
                <a:effectLst/>
                <a:latin typeface="Roboto"/>
              </a:rPr>
              <a:t> is sometimes referred to as “mass customization” or “one-to-one marketing.” With this approach, companies offer consumers a product created to their individual specifications. </a:t>
            </a:r>
          </a:p>
          <a:p>
            <a:pPr marL="232943" indent="-232943">
              <a:buFont typeface="+mj-lt"/>
              <a:buAutoNum type="arabicPeriod"/>
            </a:pPr>
            <a:r>
              <a:rPr lang="en-US" b="1" i="0">
                <a:solidFill>
                  <a:srgbClr val="373D3F"/>
                </a:solidFill>
                <a:effectLst/>
                <a:latin typeface="Roboto"/>
              </a:rPr>
              <a:t>Local marketing</a:t>
            </a:r>
            <a:r>
              <a:rPr lang="en-US" b="0" i="0">
                <a:solidFill>
                  <a:srgbClr val="373D3F"/>
                </a:solidFill>
                <a:effectLst/>
                <a:latin typeface="Roboto"/>
              </a:rPr>
              <a:t> is a targeting strategy focused expressly on a small, clearly defined neighborhood or geographic area. Organizations using this technique strive to generate a strong local presence, and targets may include any person or organization within that small area.</a:t>
            </a: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16</a:t>
            </a:fld>
            <a:endParaRPr lang="en-CA"/>
          </a:p>
        </p:txBody>
      </p:sp>
    </p:spTree>
    <p:extLst>
      <p:ext uri="{BB962C8B-B14F-4D97-AF65-F5344CB8AC3E}">
        <p14:creationId xmlns:p14="http://schemas.microsoft.com/office/powerpoint/2010/main" val="13418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Defining the Marketing Mix. </a:t>
            </a:r>
            <a:r>
              <a:rPr lang="en-US" b="1"/>
              <a:t>Provided by</a:t>
            </a:r>
            <a:r>
              <a:rPr lang="en-US"/>
              <a:t>: Lumen Learning. </a:t>
            </a:r>
            <a:r>
              <a:rPr lang="en-US" b="1"/>
              <a:t>License</a:t>
            </a:r>
            <a:r>
              <a:rPr lang="en-US"/>
              <a:t>: </a:t>
            </a:r>
            <a:r>
              <a:rPr lang="en-US" b="1" i="1" u="sng">
                <a:hlinkClick r:id="rId3"/>
              </a:rPr>
              <a:t>CC BY-SA: Attribution-</a:t>
            </a:r>
            <a:r>
              <a:rPr lang="en-US" b="1" i="1" u="sng" err="1">
                <a:hlinkClick r:id="rId3"/>
              </a:rPr>
              <a:t>ShareAlike</a:t>
            </a:r>
            <a:endParaRPr lang="en-US"/>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17</a:t>
            </a:fld>
            <a:endParaRPr lang="en-US"/>
          </a:p>
        </p:txBody>
      </p:sp>
    </p:spTree>
    <p:extLst>
      <p:ext uri="{BB962C8B-B14F-4D97-AF65-F5344CB8AC3E}">
        <p14:creationId xmlns:p14="http://schemas.microsoft.com/office/powerpoint/2010/main" val="20796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F6FC6"/>
                </a:solidFill>
                <a:latin typeface="+mj-lt"/>
              </a:rPr>
              <a:t>1.</a:t>
            </a:r>
            <a:r>
              <a:rPr lang="en-US" sz="1800">
                <a:solidFill>
                  <a:srgbClr val="404040"/>
                </a:solidFill>
                <a:latin typeface="Avenir Next LT Pro" panose="020B0504020202020204" pitchFamily="34" charset="0"/>
              </a:rPr>
              <a:t>What was the population of Halifax in 2016?</a:t>
            </a:r>
            <a:r>
              <a:rPr lang="en-US"/>
              <a:t> </a:t>
            </a:r>
          </a:p>
          <a:p>
            <a:r>
              <a:rPr lang="en-US" sz="1800">
                <a:solidFill>
                  <a:srgbClr val="0F6FC6"/>
                </a:solidFill>
                <a:latin typeface="+mj-lt"/>
              </a:rPr>
              <a:t>a)</a:t>
            </a:r>
            <a:r>
              <a:rPr lang="en-US" sz="1800">
                <a:solidFill>
                  <a:srgbClr val="404040"/>
                </a:solidFill>
                <a:latin typeface="Avenir Next LT Pro" panose="020B0504020202020204" pitchFamily="34" charset="0"/>
              </a:rPr>
              <a:t>Males?</a:t>
            </a:r>
            <a:r>
              <a:rPr lang="en-US"/>
              <a:t> </a:t>
            </a:r>
          </a:p>
          <a:p>
            <a:r>
              <a:rPr lang="en-US" sz="1800">
                <a:solidFill>
                  <a:srgbClr val="0F6FC6"/>
                </a:solidFill>
                <a:latin typeface="+mj-lt"/>
              </a:rPr>
              <a:t>b)</a:t>
            </a:r>
            <a:r>
              <a:rPr lang="en-US" sz="1800">
                <a:solidFill>
                  <a:srgbClr val="404040"/>
                </a:solidFill>
                <a:latin typeface="Avenir Next LT Pro" panose="020B0504020202020204" pitchFamily="34" charset="0"/>
              </a:rPr>
              <a:t>Females? </a:t>
            </a:r>
            <a:r>
              <a:rPr lang="en-US"/>
              <a:t> </a:t>
            </a:r>
          </a:p>
          <a:p>
            <a:r>
              <a:rPr lang="en-US" sz="1800">
                <a:solidFill>
                  <a:srgbClr val="0F6FC6"/>
                </a:solidFill>
                <a:latin typeface="+mj-lt"/>
              </a:rPr>
              <a:t>2.</a:t>
            </a:r>
            <a:r>
              <a:rPr lang="en-US" sz="1800">
                <a:solidFill>
                  <a:srgbClr val="404040"/>
                </a:solidFill>
                <a:latin typeface="Avenir Next LT Pro" panose="020B0504020202020204" pitchFamily="34" charset="0"/>
              </a:rPr>
              <a:t>What was the population of Nova Scotia in 2016?</a:t>
            </a:r>
            <a:r>
              <a:rPr lang="en-US"/>
              <a:t> </a:t>
            </a:r>
          </a:p>
          <a:p>
            <a:r>
              <a:rPr lang="en-US" sz="1800">
                <a:solidFill>
                  <a:srgbClr val="0F6FC6"/>
                </a:solidFill>
                <a:latin typeface="+mj-lt"/>
              </a:rPr>
              <a:t>3.</a:t>
            </a:r>
            <a:r>
              <a:rPr lang="en-US" sz="1800">
                <a:solidFill>
                  <a:srgbClr val="404040"/>
                </a:solidFill>
                <a:latin typeface="Avenir Next LT Pro" panose="020B0504020202020204" pitchFamily="34" charset="0"/>
              </a:rPr>
              <a:t>What was the population of Halifax in 2011?</a:t>
            </a:r>
            <a:r>
              <a:rPr lang="en-US"/>
              <a:t> </a:t>
            </a:r>
          </a:p>
          <a:p>
            <a:r>
              <a:rPr lang="en-US" sz="1800">
                <a:solidFill>
                  <a:srgbClr val="0F6FC6"/>
                </a:solidFill>
                <a:latin typeface="+mj-lt"/>
              </a:rPr>
              <a:t>3.</a:t>
            </a:r>
            <a:r>
              <a:rPr lang="en-US" sz="1800">
                <a:solidFill>
                  <a:srgbClr val="404040"/>
                </a:solidFill>
                <a:latin typeface="Avenir Next LT Pro" panose="020B0504020202020204" pitchFamily="34" charset="0"/>
              </a:rPr>
              <a:t>How many more people were there in Halifax in 2016 vs. 2011?</a:t>
            </a:r>
            <a:r>
              <a:rPr lang="en-US"/>
              <a:t> </a:t>
            </a:r>
          </a:p>
          <a:p>
            <a:r>
              <a:rPr lang="en-US" sz="1800">
                <a:solidFill>
                  <a:srgbClr val="0F6FC6"/>
                </a:solidFill>
                <a:latin typeface="+mj-lt"/>
              </a:rPr>
              <a:t>4.</a:t>
            </a:r>
            <a:r>
              <a:rPr lang="en-US" sz="1800">
                <a:solidFill>
                  <a:srgbClr val="404040"/>
                </a:solidFill>
                <a:latin typeface="Avenir Next LT Pro" panose="020B0504020202020204" pitchFamily="34" charset="0"/>
              </a:rPr>
              <a:t>How many people aged 20-29? (look carefully as you will need to add groups together)</a:t>
            </a:r>
          </a:p>
          <a:p>
            <a:r>
              <a:rPr lang="en-US"/>
              <a:t> </a:t>
            </a:r>
            <a:r>
              <a:rPr lang="en-US" sz="1800">
                <a:solidFill>
                  <a:srgbClr val="0F6FC6"/>
                </a:solidFill>
                <a:latin typeface="+mj-lt"/>
              </a:rPr>
              <a:t>5.</a:t>
            </a:r>
            <a:r>
              <a:rPr lang="en-US" sz="1800">
                <a:solidFill>
                  <a:srgbClr val="404040"/>
                </a:solidFill>
                <a:latin typeface="Avenir Next LT Pro" panose="020B0504020202020204" pitchFamily="34" charset="0"/>
              </a:rPr>
              <a:t>What are the top 3 languages other than English and French?  (look under “Mother Tongue languages” in the “non- official  languages” ? </a:t>
            </a:r>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20</a:t>
            </a:fld>
            <a:endParaRPr lang="en-CA"/>
          </a:p>
        </p:txBody>
      </p:sp>
    </p:spTree>
    <p:extLst>
      <p:ext uri="{BB962C8B-B14F-4D97-AF65-F5344CB8AC3E}">
        <p14:creationId xmlns:p14="http://schemas.microsoft.com/office/powerpoint/2010/main" val="126560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F6FC6"/>
                </a:solidFill>
                <a:latin typeface="+mj-lt"/>
              </a:rPr>
              <a:t>1.</a:t>
            </a:r>
            <a:r>
              <a:rPr lang="en-US" sz="1800">
                <a:solidFill>
                  <a:srgbClr val="404040"/>
                </a:solidFill>
                <a:latin typeface="Avenir Next LT Pro" panose="020B0504020202020204" pitchFamily="34" charset="0"/>
              </a:rPr>
              <a:t>What was the population of Halifax in 2016?</a:t>
            </a:r>
            <a:r>
              <a:rPr lang="en-US"/>
              <a:t> </a:t>
            </a:r>
          </a:p>
          <a:p>
            <a:r>
              <a:rPr lang="en-US" sz="1800">
                <a:solidFill>
                  <a:srgbClr val="0F6FC6"/>
                </a:solidFill>
                <a:latin typeface="+mj-lt"/>
              </a:rPr>
              <a:t>a)</a:t>
            </a:r>
            <a:r>
              <a:rPr lang="en-US" sz="1800">
                <a:solidFill>
                  <a:srgbClr val="404040"/>
                </a:solidFill>
                <a:latin typeface="Avenir Next LT Pro" panose="020B0504020202020204" pitchFamily="34" charset="0"/>
              </a:rPr>
              <a:t>Males?</a:t>
            </a:r>
            <a:r>
              <a:rPr lang="en-US"/>
              <a:t> </a:t>
            </a:r>
          </a:p>
          <a:p>
            <a:r>
              <a:rPr lang="en-US" sz="1800">
                <a:solidFill>
                  <a:srgbClr val="0F6FC6"/>
                </a:solidFill>
                <a:latin typeface="+mj-lt"/>
              </a:rPr>
              <a:t>b)</a:t>
            </a:r>
            <a:r>
              <a:rPr lang="en-US" sz="1800">
                <a:solidFill>
                  <a:srgbClr val="404040"/>
                </a:solidFill>
                <a:latin typeface="Avenir Next LT Pro" panose="020B0504020202020204" pitchFamily="34" charset="0"/>
              </a:rPr>
              <a:t>Females? </a:t>
            </a:r>
            <a:r>
              <a:rPr lang="en-US"/>
              <a:t> </a:t>
            </a:r>
          </a:p>
          <a:p>
            <a:r>
              <a:rPr lang="en-US" sz="1800">
                <a:solidFill>
                  <a:srgbClr val="0F6FC6"/>
                </a:solidFill>
                <a:latin typeface="+mj-lt"/>
              </a:rPr>
              <a:t>2.</a:t>
            </a:r>
            <a:r>
              <a:rPr lang="en-US" sz="1800">
                <a:solidFill>
                  <a:srgbClr val="404040"/>
                </a:solidFill>
                <a:latin typeface="Avenir Next LT Pro" panose="020B0504020202020204" pitchFamily="34" charset="0"/>
              </a:rPr>
              <a:t>What was the population of Nova Scotia in 2016?</a:t>
            </a:r>
            <a:r>
              <a:rPr lang="en-US"/>
              <a:t> </a:t>
            </a:r>
          </a:p>
          <a:p>
            <a:r>
              <a:rPr lang="en-US" sz="1800">
                <a:solidFill>
                  <a:srgbClr val="0F6FC6"/>
                </a:solidFill>
                <a:latin typeface="+mj-lt"/>
              </a:rPr>
              <a:t>3.</a:t>
            </a:r>
            <a:r>
              <a:rPr lang="en-US" sz="1800">
                <a:solidFill>
                  <a:srgbClr val="404040"/>
                </a:solidFill>
                <a:latin typeface="Avenir Next LT Pro" panose="020B0504020202020204" pitchFamily="34" charset="0"/>
              </a:rPr>
              <a:t>What was the population of Halifax in 2011?</a:t>
            </a:r>
            <a:r>
              <a:rPr lang="en-US"/>
              <a:t> </a:t>
            </a:r>
          </a:p>
          <a:p>
            <a:r>
              <a:rPr lang="en-US" sz="1800">
                <a:solidFill>
                  <a:srgbClr val="0F6FC6"/>
                </a:solidFill>
                <a:latin typeface="+mj-lt"/>
              </a:rPr>
              <a:t>3.</a:t>
            </a:r>
            <a:r>
              <a:rPr lang="en-US" sz="1800">
                <a:solidFill>
                  <a:srgbClr val="404040"/>
                </a:solidFill>
                <a:latin typeface="Avenir Next LT Pro" panose="020B0504020202020204" pitchFamily="34" charset="0"/>
              </a:rPr>
              <a:t>How many more people were there in Halifax in 2016 vs. 2011?</a:t>
            </a:r>
            <a:r>
              <a:rPr lang="en-US"/>
              <a:t> </a:t>
            </a:r>
          </a:p>
          <a:p>
            <a:r>
              <a:rPr lang="en-US" sz="1800">
                <a:solidFill>
                  <a:srgbClr val="0F6FC6"/>
                </a:solidFill>
                <a:latin typeface="+mj-lt"/>
              </a:rPr>
              <a:t>4.</a:t>
            </a:r>
            <a:r>
              <a:rPr lang="en-US" sz="1800">
                <a:solidFill>
                  <a:srgbClr val="404040"/>
                </a:solidFill>
                <a:latin typeface="Avenir Next LT Pro" panose="020B0504020202020204" pitchFamily="34" charset="0"/>
              </a:rPr>
              <a:t>How many people aged 20-29? (look carefully as you will need to add groups together)</a:t>
            </a:r>
          </a:p>
          <a:p>
            <a:r>
              <a:rPr lang="en-US"/>
              <a:t> </a:t>
            </a:r>
            <a:r>
              <a:rPr lang="en-US" sz="1800">
                <a:solidFill>
                  <a:srgbClr val="0F6FC6"/>
                </a:solidFill>
                <a:latin typeface="+mj-lt"/>
              </a:rPr>
              <a:t>5.</a:t>
            </a:r>
            <a:r>
              <a:rPr lang="en-US" sz="1800">
                <a:solidFill>
                  <a:srgbClr val="404040"/>
                </a:solidFill>
                <a:latin typeface="Avenir Next LT Pro" panose="020B0504020202020204" pitchFamily="34" charset="0"/>
              </a:rPr>
              <a:t>What are the top 3 languages other than English and French?  (look under “Mother Tongue languages” in the “non- official  languages” ? </a:t>
            </a:r>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21</a:t>
            </a:fld>
            <a:endParaRPr lang="en-CA"/>
          </a:p>
        </p:txBody>
      </p:sp>
    </p:spTree>
    <p:extLst>
      <p:ext uri="{BB962C8B-B14F-4D97-AF65-F5344CB8AC3E}">
        <p14:creationId xmlns:p14="http://schemas.microsoft.com/office/powerpoint/2010/main" val="411405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latin typeface="Tahoma" panose="020B0604030504040204" pitchFamily="34" charset="0"/>
              </a:rPr>
              <a:t>2014 US Open (Tennis) - Tournament - Dustin Brown. </a:t>
            </a:r>
            <a:r>
              <a:rPr lang="en-US" b="1">
                <a:latin typeface="Tahoma" panose="020B0604030504040204" pitchFamily="34" charset="0"/>
              </a:rPr>
              <a:t>Authored by</a:t>
            </a:r>
            <a:r>
              <a:rPr lang="en-US">
                <a:latin typeface="Tahoma" panose="020B0604030504040204" pitchFamily="34" charset="0"/>
              </a:rPr>
              <a:t>: Steven Pisano. </a:t>
            </a:r>
            <a:r>
              <a:rPr lang="en-US" b="1">
                <a:latin typeface="Tahoma" panose="020B0604030504040204" pitchFamily="34" charset="0"/>
              </a:rPr>
              <a:t>Located at</a:t>
            </a:r>
            <a:r>
              <a:rPr lang="en-US">
                <a:latin typeface="Tahoma" panose="020B0604030504040204" pitchFamily="34" charset="0"/>
              </a:rPr>
              <a:t>: </a:t>
            </a:r>
            <a:r>
              <a:rPr lang="en-US" b="1" u="sng">
                <a:latin typeface="Tahoma" panose="020B0604030504040204" pitchFamily="34" charset="0"/>
                <a:hlinkClick r:id="rId3"/>
              </a:rPr>
              <a:t>https://www.flickr.com/photos/stevenpisano/15140591721/</a:t>
            </a:r>
            <a:r>
              <a:rPr lang="en-US">
                <a:latin typeface="Tahoma" panose="020B0604030504040204" pitchFamily="34" charset="0"/>
              </a:rPr>
              <a:t>. </a:t>
            </a:r>
            <a:r>
              <a:rPr lang="en-US" b="1">
                <a:latin typeface="Tahoma" panose="020B0604030504040204" pitchFamily="34" charset="0"/>
              </a:rPr>
              <a:t>License</a:t>
            </a:r>
            <a:r>
              <a:rPr lang="en-US">
                <a:latin typeface="Tahoma" panose="020B0604030504040204" pitchFamily="34" charset="0"/>
              </a:rPr>
              <a:t>: </a:t>
            </a:r>
            <a:r>
              <a:rPr lang="en-US" b="1" i="1" u="sng">
                <a:latin typeface="Tahoma" panose="020B0604030504040204" pitchFamily="34" charset="0"/>
                <a:hlinkClick r:id="rId4"/>
              </a:rPr>
              <a:t>CC BY: Attribution</a:t>
            </a:r>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a:p>
        </p:txBody>
      </p:sp>
    </p:spTree>
    <p:extLst>
      <p:ext uri="{BB962C8B-B14F-4D97-AF65-F5344CB8AC3E}">
        <p14:creationId xmlns:p14="http://schemas.microsoft.com/office/powerpoint/2010/main" val="176239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latin typeface="Tahoma" panose="020B0604030504040204" pitchFamily="34" charset="0"/>
              </a:rPr>
              <a:t>Windsurfing at Gislu00f6vshammar. </a:t>
            </a:r>
            <a:r>
              <a:rPr lang="en-US" b="1">
                <a:latin typeface="Tahoma" panose="020B0604030504040204" pitchFamily="34" charset="0"/>
              </a:rPr>
              <a:t>Authored by</a:t>
            </a:r>
            <a:r>
              <a:rPr lang="en-US">
                <a:latin typeface="Tahoma" panose="020B0604030504040204" pitchFamily="34" charset="0"/>
              </a:rPr>
              <a:t>: Matthias Weinberger. </a:t>
            </a:r>
            <a:r>
              <a:rPr lang="en-US" b="1">
                <a:latin typeface="Tahoma" panose="020B0604030504040204" pitchFamily="34" charset="0"/>
              </a:rPr>
              <a:t>Located at</a:t>
            </a:r>
            <a:r>
              <a:rPr lang="en-US">
                <a:latin typeface="Tahoma" panose="020B0604030504040204" pitchFamily="34" charset="0"/>
              </a:rPr>
              <a:t>: </a:t>
            </a:r>
            <a:r>
              <a:rPr lang="en-US" b="1" u="sng">
                <a:latin typeface="Tahoma" panose="020B0604030504040204" pitchFamily="34" charset="0"/>
                <a:hlinkClick r:id="rId3"/>
              </a:rPr>
              <a:t>https://www.flickr.com/photos/infomastern/10271441954/</a:t>
            </a:r>
            <a:r>
              <a:rPr lang="en-US">
                <a:latin typeface="Tahoma" panose="020B0604030504040204" pitchFamily="34" charset="0"/>
              </a:rPr>
              <a:t>. </a:t>
            </a:r>
            <a:r>
              <a:rPr lang="en-US" b="1">
                <a:latin typeface="Tahoma" panose="020B0604030504040204" pitchFamily="34" charset="0"/>
              </a:rPr>
              <a:t>License</a:t>
            </a:r>
            <a:r>
              <a:rPr lang="en-US">
                <a:latin typeface="Tahoma" panose="020B0604030504040204" pitchFamily="34" charset="0"/>
              </a:rPr>
              <a:t>: </a:t>
            </a:r>
            <a:r>
              <a:rPr lang="en-US" b="1" i="1" u="sng">
                <a:latin typeface="Tahoma" panose="020B0604030504040204" pitchFamily="34" charset="0"/>
                <a:hlinkClick r:id="rId4"/>
              </a:rPr>
              <a:t>CC BY-SA: Attribution-</a:t>
            </a:r>
            <a:r>
              <a:rPr lang="en-US" b="1" i="1" u="sng" err="1">
                <a:latin typeface="Tahoma" panose="020B0604030504040204" pitchFamily="34" charset="0"/>
                <a:hlinkClick r:id="rId4"/>
              </a:rPr>
              <a:t>ShareAlike</a:t>
            </a:r>
            <a:endParaRPr lang="en-US">
              <a:latin typeface="Tahom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a:p>
        </p:txBody>
      </p:sp>
    </p:spTree>
    <p:extLst>
      <p:ext uri="{BB962C8B-B14F-4D97-AF65-F5344CB8AC3E}">
        <p14:creationId xmlns:p14="http://schemas.microsoft.com/office/powerpoint/2010/main" val="81270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3D3F"/>
                </a:solidFill>
                <a:effectLst/>
                <a:latin typeface="Roboto"/>
              </a:rPr>
              <a:t>The following is a list of common market segmentation approaches:</a:t>
            </a:r>
          </a:p>
          <a:p>
            <a:pPr algn="l">
              <a:buFont typeface="Arial" panose="020B0604020202020204" pitchFamily="34" charset="0"/>
              <a:buChar char="•"/>
            </a:pPr>
            <a:r>
              <a:rPr lang="en-US" sz="1200" b="0" i="0" kern="1200" dirty="0">
                <a:solidFill>
                  <a:schemeClr val="tx1"/>
                </a:solidFill>
                <a:effectLst/>
                <a:latin typeface="+mn-lt"/>
                <a:ea typeface="+mn-ea"/>
                <a:cs typeface="+mn-cs"/>
              </a:rPr>
              <a:t>Geographic criteria—countries, provinces, regions, cities, </a:t>
            </a:r>
            <a:r>
              <a:rPr lang="en-US" sz="1200" b="0" i="0" kern="1200" dirty="0" err="1">
                <a:solidFill>
                  <a:schemeClr val="tx1"/>
                </a:solidFill>
                <a:effectLst/>
                <a:latin typeface="+mn-lt"/>
                <a:ea typeface="+mn-ea"/>
                <a:cs typeface="+mn-cs"/>
              </a:rPr>
              <a:t>neighbourhoods</a:t>
            </a:r>
            <a:r>
              <a:rPr lang="en-US" sz="1200" b="0" i="0" kern="1200" dirty="0">
                <a:solidFill>
                  <a:schemeClr val="tx1"/>
                </a:solidFill>
                <a:effectLst/>
                <a:latin typeface="+mn-lt"/>
                <a:ea typeface="+mn-ea"/>
                <a:cs typeface="+mn-cs"/>
              </a:rPr>
              <a:t>–define geographic market segments.</a:t>
            </a:r>
          </a:p>
          <a:p>
            <a:pPr algn="l">
              <a:buFont typeface="Arial" panose="020B0604020202020204" pitchFamily="34" charset="0"/>
              <a:buChar char="•"/>
            </a:pPr>
            <a:endParaRPr lang="en-US" b="1" i="0" dirty="0">
              <a:solidFill>
                <a:srgbClr val="373D3F"/>
              </a:solidFill>
              <a:effectLst/>
              <a:latin typeface="Roboto"/>
            </a:endParaRPr>
          </a:p>
          <a:p>
            <a:pPr algn="l">
              <a:buFont typeface="Arial" panose="020B0604020202020204" pitchFamily="34" charset="0"/>
              <a:buChar char="•"/>
            </a:pPr>
            <a:r>
              <a:rPr lang="en-US" sz="1200" b="0" i="0" kern="1200" dirty="0">
                <a:solidFill>
                  <a:schemeClr val="tx1"/>
                </a:solidFill>
                <a:effectLst/>
                <a:latin typeface="+mn-lt"/>
                <a:ea typeface="+mn-ea"/>
                <a:cs typeface="+mn-cs"/>
              </a:rPr>
              <a:t>Demographic segmentation consists of dividing the market into groups based on demographic variables such as age, gender, family size, income, occupation, education, religion, political opinions, ethnicity, and nationality.</a:t>
            </a:r>
          </a:p>
          <a:p>
            <a:pPr algn="l">
              <a:buFont typeface="Arial" panose="020B0604020202020204" pitchFamily="34" charset="0"/>
              <a:buChar char="•"/>
            </a:pPr>
            <a:endParaRPr lang="en-US" b="1" i="0" dirty="0">
              <a:solidFill>
                <a:srgbClr val="373D3F"/>
              </a:solidFill>
              <a:effectLst/>
              <a:latin typeface="Roboto"/>
            </a:endParaRPr>
          </a:p>
          <a:p>
            <a:pPr algn="l">
              <a:buFont typeface="Arial" panose="020B0604020202020204" pitchFamily="34" charset="0"/>
              <a:buChar char="•"/>
            </a:pPr>
            <a:r>
              <a:rPr lang="en-US" sz="1200" b="0" i="0" kern="1200" dirty="0">
                <a:solidFill>
                  <a:schemeClr val="tx1"/>
                </a:solidFill>
                <a:effectLst/>
                <a:latin typeface="+mn-lt"/>
                <a:ea typeface="+mn-ea"/>
                <a:cs typeface="+mn-cs"/>
              </a:rPr>
              <a:t>In psychographic segmentation, consumers are divided according to common characteristics in their lifestyle, personality, attitudes, and social class. </a:t>
            </a:r>
            <a:endParaRPr lang="en-US" b="0" i="0" dirty="0">
              <a:solidFill>
                <a:srgbClr val="373D3F"/>
              </a:solidFill>
              <a:effectLst/>
              <a:latin typeface="Roboto"/>
            </a:endParaRPr>
          </a:p>
          <a:p>
            <a:pPr algn="l">
              <a:buFont typeface="Arial" panose="020B0604020202020204" pitchFamily="34" charset="0"/>
              <a:buChar char="•"/>
            </a:pPr>
            <a:endParaRPr lang="en-US" b="0" i="0" dirty="0">
              <a:solidFill>
                <a:srgbClr val="373D3F"/>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Behavioral Segmentation: behaviours </a:t>
            </a:r>
            <a:r>
              <a:rPr lang="en-US" sz="1200" b="0" i="0" kern="1200" dirty="0">
                <a:solidFill>
                  <a:schemeClr val="tx1"/>
                </a:solidFill>
                <a:effectLst/>
                <a:latin typeface="+mn-lt"/>
                <a:ea typeface="+mn-ea"/>
                <a:cs typeface="+mn-cs"/>
              </a:rPr>
              <a:t>link to their knowledge of, attitude toward, use of, or response to a product.</a:t>
            </a:r>
            <a:endParaRPr lang="en-US" b="0" i="0" dirty="0">
              <a:solidFill>
                <a:srgbClr val="373D3F"/>
              </a:solidFill>
              <a:effectLst/>
              <a:latin typeface="Roboto"/>
            </a:endParaRPr>
          </a:p>
          <a:p>
            <a:r>
              <a:rPr lang="en-US" sz="1200" b="1" i="0" kern="1200" dirty="0">
                <a:solidFill>
                  <a:schemeClr val="tx1"/>
                </a:solidFill>
                <a:effectLst/>
                <a:latin typeface="+mn-lt"/>
                <a:ea typeface="+mn-ea"/>
                <a:cs typeface="+mn-cs"/>
              </a:rPr>
              <a:t>User status:</a:t>
            </a:r>
            <a:r>
              <a:rPr lang="en-US" sz="1200" b="0" i="0" kern="1200" dirty="0">
                <a:solidFill>
                  <a:schemeClr val="tx1"/>
                </a:solidFill>
                <a:effectLst/>
                <a:latin typeface="+mn-lt"/>
                <a:ea typeface="+mn-ea"/>
                <a:cs typeface="+mn-cs"/>
              </a:rPr>
              <a:t> Looking beyond “heavy users,” it can also be helpful to identify segments based on a broader set of use patterns, such as non-users versus ex-users, or one-time users versus regular users.  Smartphone and Android service providers examine usage patterns to create optimal plans and targeting based on specific sets of user needs: family plans, individual plans, no-contract plans, unlimited talk and data plans, and so forth. New car producers have become very sensitive to the need to provide new car buyers with a great deal of supportive information after the sale in order to minimize unhappiness after the purchase.</a:t>
            </a:r>
          </a:p>
          <a:p>
            <a:r>
              <a:rPr lang="en-US" sz="1200" b="1" i="0" kern="1200" dirty="0">
                <a:solidFill>
                  <a:schemeClr val="tx1"/>
                </a:solidFill>
                <a:effectLst/>
                <a:latin typeface="+mn-lt"/>
                <a:ea typeface="+mn-ea"/>
                <a:cs typeface="+mn-cs"/>
              </a:rPr>
              <a:t>Purchase occasion:</a:t>
            </a:r>
            <a:r>
              <a:rPr lang="en-US" sz="1200" b="0" i="0" kern="1200" dirty="0">
                <a:solidFill>
                  <a:schemeClr val="tx1"/>
                </a:solidFill>
                <a:effectLst/>
                <a:latin typeface="+mn-lt"/>
                <a:ea typeface="+mn-ea"/>
                <a:cs typeface="+mn-cs"/>
              </a:rPr>
              <a:t> This approach tries to determine the reason or occasion for purchasing a product and how it will be used. For example, airlines typically segment customers based on the reason for a passenger’s trip: business versus personal travel. Someone traveling for business generally has different needs and wants from someone traveling for pleasure. A business traveler tends to be less sensitive about price and more focused on timing, location, and convenience.</a:t>
            </a:r>
          </a:p>
          <a:p>
            <a:r>
              <a:rPr lang="en-US" sz="1200" b="1" i="0" kern="1200" dirty="0">
                <a:solidFill>
                  <a:schemeClr val="tx1"/>
                </a:solidFill>
                <a:effectLst/>
                <a:latin typeface="+mn-lt"/>
                <a:ea typeface="+mn-ea"/>
                <a:cs typeface="+mn-cs"/>
              </a:rPr>
              <a:t>Loyalty:</a:t>
            </a:r>
            <a:r>
              <a:rPr lang="en-US" sz="1200" b="0" i="0" kern="1200" dirty="0">
                <a:solidFill>
                  <a:schemeClr val="tx1"/>
                </a:solidFill>
                <a:effectLst/>
                <a:latin typeface="+mn-lt"/>
                <a:ea typeface="+mn-ea"/>
                <a:cs typeface="+mn-cs"/>
              </a:rPr>
              <a:t> This approach places consumers in loyalty categories based on their purchase patterns of particular brands. A key category is the brand-loyal consumer. Companies have assumed that if they can identify individuals who are brand loyal to their brand, and then delineate other characteristics these people have in common, they will locate the ideal target market. There is still a great deal of uncertainty about the most reliable way of measuring brand loyalty.</a:t>
            </a:r>
          </a:p>
          <a:p>
            <a:r>
              <a:rPr lang="en-US" sz="1200" b="1" i="0" kern="1200" dirty="0">
                <a:solidFill>
                  <a:schemeClr val="tx1"/>
                </a:solidFill>
                <a:effectLst/>
                <a:latin typeface="+mn-lt"/>
                <a:ea typeface="+mn-ea"/>
                <a:cs typeface="+mn-cs"/>
              </a:rPr>
              <a:t>Readiness: </a:t>
            </a:r>
            <a:r>
              <a:rPr lang="en-US" sz="1200" b="0" i="0" kern="1200" dirty="0">
                <a:solidFill>
                  <a:schemeClr val="tx1"/>
                </a:solidFill>
                <a:effectLst/>
                <a:latin typeface="+mn-lt"/>
                <a:ea typeface="+mn-ea"/>
                <a:cs typeface="+mn-cs"/>
              </a:rPr>
              <a:t>Readiness segmentation proposes that potential customers can be segmented according to how ready they are to purchase a product: unaware, aware, informed, interested, desirous, and intend to buy. Using this approach, a marketing manager can design the appropriate market strategy to move them through the various stages of readiness. These stages of readiness are rather vague and difficult to measure accurately, but readiness may be a useful lens for understanding the customer’s mindset and how to nudge them toward buying, particularly when an education process is required prior to purchase.</a:t>
            </a:r>
          </a:p>
          <a:p>
            <a:r>
              <a:rPr lang="en-US" sz="1200" b="1" i="0" kern="1200" dirty="0">
                <a:solidFill>
                  <a:schemeClr val="tx1"/>
                </a:solidFill>
                <a:effectLst/>
                <a:latin typeface="+mn-lt"/>
                <a:ea typeface="+mn-ea"/>
                <a:cs typeface="+mn-cs"/>
              </a:rPr>
              <a:t>Decision-maker</a:t>
            </a:r>
            <a:r>
              <a:rPr lang="en-US" sz="1200" b="0" i="0" kern="1200" dirty="0">
                <a:solidFill>
                  <a:schemeClr val="tx1"/>
                </a:solidFill>
                <a:effectLst/>
                <a:latin typeface="+mn-lt"/>
                <a:ea typeface="+mn-ea"/>
                <a:cs typeface="+mn-cs"/>
              </a:rPr>
              <a:t>: This segmentation approach groups people according to who makes the purchasing decision in an organization or household. Typically there is a “primary buyer”: the individual who makes the final decision about what to buy and allocates the budget for the purchase. Many purchasing decisions also involve “influencers.” These are people who do not make the final purchasing decision, but they can influence the final choice about what to buy.</a:t>
            </a:r>
          </a:p>
        </p:txBody>
      </p:sp>
      <p:sp>
        <p:nvSpPr>
          <p:cNvPr id="4" name="Slide Number Placeholder 3"/>
          <p:cNvSpPr>
            <a:spLocks noGrp="1"/>
          </p:cNvSpPr>
          <p:nvPr>
            <p:ph type="sldNum" sz="quarter" idx="5"/>
          </p:nvPr>
        </p:nvSpPr>
        <p:spPr/>
        <p:txBody>
          <a:bodyPr/>
          <a:lstStyle/>
          <a:p>
            <a:fld id="{35A415DC-E308-4FBC-BF60-26D6FCD6C377}" type="slidenum">
              <a:rPr lang="en-CA" smtClean="0"/>
              <a:t>6</a:t>
            </a:fld>
            <a:endParaRPr lang="en-CA"/>
          </a:p>
        </p:txBody>
      </p:sp>
    </p:spTree>
    <p:extLst>
      <p:ext uri="{BB962C8B-B14F-4D97-AF65-F5344CB8AC3E}">
        <p14:creationId xmlns:p14="http://schemas.microsoft.com/office/powerpoint/2010/main" val="427277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a:t>Answers may vary. McDonald’s is an example</a:t>
            </a:r>
            <a:r>
              <a:rPr lang="en-US" baseline="0"/>
              <a:t> in the module. Companies that sell foods, clothes, toys, etc. Hot restaurants might want to capture the young couples and empty nesters. </a:t>
            </a:r>
          </a:p>
          <a:p>
            <a:endParaRPr lang="en-US" baseline="0"/>
          </a:p>
          <a:p>
            <a:pPr defTabSz="931774">
              <a:defRPr/>
            </a:pPr>
            <a:r>
              <a:rPr lang="en-US">
                <a:latin typeface="Tahoma" panose="020B0604030504040204" pitchFamily="34" charset="0"/>
              </a:rPr>
              <a:t>Sample Market Segmentation (Chart). </a:t>
            </a:r>
            <a:r>
              <a:rPr lang="en-US" b="1">
                <a:latin typeface="Tahoma" panose="020B0604030504040204" pitchFamily="34" charset="0"/>
              </a:rPr>
              <a:t>Authored by</a:t>
            </a:r>
            <a:r>
              <a:rPr lang="en-US">
                <a:latin typeface="Tahoma" panose="020B0604030504040204" pitchFamily="34" charset="0"/>
              </a:rPr>
              <a:t>: Lumen Learning. </a:t>
            </a:r>
            <a:r>
              <a:rPr lang="en-US" b="1">
                <a:latin typeface="Tahoma" panose="020B0604030504040204" pitchFamily="34" charset="0"/>
              </a:rPr>
              <a:t>License</a:t>
            </a:r>
            <a:r>
              <a:rPr lang="en-US">
                <a:latin typeface="Tahoma" panose="020B0604030504040204" pitchFamily="34" charset="0"/>
              </a:rPr>
              <a:t>: </a:t>
            </a:r>
            <a:r>
              <a:rPr lang="en-US" b="1" i="1" u="sng">
                <a:latin typeface="Tahoma" panose="020B0604030504040204" pitchFamily="34" charset="0"/>
                <a:hlinkClick r:id="rId3"/>
              </a:rPr>
              <a:t>CC BY: Attribution</a:t>
            </a:r>
            <a:endParaRPr lang="en-US">
              <a:latin typeface="Tahom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a:p>
        </p:txBody>
      </p:sp>
    </p:spTree>
    <p:extLst>
      <p:ext uri="{BB962C8B-B14F-4D97-AF65-F5344CB8AC3E}">
        <p14:creationId xmlns:p14="http://schemas.microsoft.com/office/powerpoint/2010/main" val="981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0" i="0">
                <a:solidFill>
                  <a:srgbClr val="373D3F"/>
                </a:solidFill>
                <a:effectLst/>
                <a:latin typeface="Roboto"/>
              </a:rPr>
              <a:t>Marketers may find it most useful to combine different bases for segmentation in order to create a richer picture of their target market. </a:t>
            </a:r>
          </a:p>
          <a:p>
            <a:pPr defTabSz="931774">
              <a:defRPr/>
            </a:pPr>
            <a:endParaRPr lang="en-US" b="0" i="0">
              <a:solidFill>
                <a:srgbClr val="373D3F"/>
              </a:solidFill>
              <a:effectLst/>
              <a:latin typeface="Roboto"/>
            </a:endParaRPr>
          </a:p>
          <a:p>
            <a:pPr defTabSz="931774">
              <a:defRPr/>
            </a:pPr>
            <a:r>
              <a:rPr lang="en-US" b="0" i="0">
                <a:solidFill>
                  <a:srgbClr val="373D3F"/>
                </a:solidFill>
                <a:effectLst/>
                <a:latin typeface="Roboto"/>
              </a:rPr>
              <a:t>A “geo-cluster” approach combines demographic data with geographic data to create a more accurate profile of a specific consumer. </a:t>
            </a:r>
          </a:p>
          <a:p>
            <a:pPr defTabSz="931774">
              <a:defRPr/>
            </a:pPr>
            <a:endParaRPr lang="en-US" b="0" i="0">
              <a:solidFill>
                <a:srgbClr val="373D3F"/>
              </a:solidFill>
              <a:effectLst/>
              <a:latin typeface="Roboto"/>
            </a:endParaRPr>
          </a:p>
          <a:p>
            <a:pPr defTabSz="931774">
              <a:defRPr/>
            </a:pPr>
            <a:r>
              <a:rPr lang="en-US" b="0" i="0">
                <a:solidFill>
                  <a:srgbClr val="373D3F"/>
                </a:solidFill>
                <a:effectLst/>
                <a:latin typeface="Roboto"/>
              </a:rPr>
              <a:t>Geographic data combined with </a:t>
            </a:r>
            <a:r>
              <a:rPr lang="en-US" b="0" i="0" err="1">
                <a:solidFill>
                  <a:srgbClr val="373D3F"/>
                </a:solidFill>
                <a:effectLst/>
                <a:latin typeface="Roboto"/>
              </a:rPr>
              <a:t>behavioural</a:t>
            </a:r>
            <a:r>
              <a:rPr lang="en-US" b="0" i="0">
                <a:solidFill>
                  <a:srgbClr val="373D3F"/>
                </a:solidFill>
                <a:effectLst/>
                <a:latin typeface="Roboto"/>
              </a:rPr>
              <a:t> data can point companies toward locations where customers are clustered who demonstrate </a:t>
            </a:r>
            <a:r>
              <a:rPr lang="en-US" b="0" i="0" err="1">
                <a:solidFill>
                  <a:srgbClr val="373D3F"/>
                </a:solidFill>
                <a:effectLst/>
                <a:latin typeface="Roboto"/>
              </a:rPr>
              <a:t>behaviours</a:t>
            </a:r>
            <a:r>
              <a:rPr lang="en-US" b="0" i="0">
                <a:solidFill>
                  <a:srgbClr val="373D3F"/>
                </a:solidFill>
                <a:effectLst/>
                <a:latin typeface="Roboto"/>
              </a:rPr>
              <a:t> that make them a good target for a company’s product. </a:t>
            </a:r>
          </a:p>
          <a:p>
            <a:pPr defTabSz="931774">
              <a:defRPr/>
            </a:pPr>
            <a:endParaRPr lang="en-US" b="0" i="0">
              <a:solidFill>
                <a:srgbClr val="373D3F"/>
              </a:solidFill>
              <a:effectLst/>
              <a:latin typeface="Roboto"/>
            </a:endParaRPr>
          </a:p>
          <a:p>
            <a:pPr defTabSz="931774">
              <a:defRPr/>
            </a:pPr>
            <a:r>
              <a:rPr lang="en-US" b="0" i="0">
                <a:solidFill>
                  <a:srgbClr val="373D3F"/>
                </a:solidFill>
                <a:effectLst/>
                <a:latin typeface="Roboto"/>
              </a:rPr>
              <a:t>Overlaying demographic data onto lifestyle or </a:t>
            </a:r>
            <a:r>
              <a:rPr lang="en-US" b="0" i="0" err="1">
                <a:solidFill>
                  <a:srgbClr val="373D3F"/>
                </a:solidFill>
                <a:effectLst/>
                <a:latin typeface="Roboto"/>
              </a:rPr>
              <a:t>behavioural</a:t>
            </a:r>
            <a:r>
              <a:rPr lang="en-US" b="0" i="0">
                <a:solidFill>
                  <a:srgbClr val="373D3F"/>
                </a:solidFill>
                <a:effectLst/>
                <a:latin typeface="Roboto"/>
              </a:rPr>
              <a:t> segments helps marketers understand more about their target customers and how to reach them effectively with the marketing mix.</a:t>
            </a:r>
            <a:endParaRPr lang="en-US">
              <a:latin typeface="Tahoma" panose="020B0604030504040204" pitchFamily="34" charset="0"/>
            </a:endParaRPr>
          </a:p>
          <a:p>
            <a:pPr defTabSz="931774">
              <a:defRPr/>
            </a:pPr>
            <a:endParaRPr lang="en-US">
              <a:latin typeface="Tahoma" panose="020B0604030504040204" pitchFamily="34" charset="0"/>
            </a:endParaRPr>
          </a:p>
          <a:p>
            <a:pPr defTabSz="931774">
              <a:defRPr/>
            </a:pPr>
            <a:r>
              <a:rPr lang="en-US">
                <a:latin typeface="Tahoma" panose="020B0604030504040204" pitchFamily="34" charset="0"/>
              </a:rPr>
              <a:t>Sophie shopping. </a:t>
            </a:r>
            <a:r>
              <a:rPr lang="en-US" b="1">
                <a:latin typeface="Tahoma" panose="020B0604030504040204" pitchFamily="34" charset="0"/>
              </a:rPr>
              <a:t>Authored by</a:t>
            </a:r>
            <a:r>
              <a:rPr lang="en-US">
                <a:latin typeface="Tahoma" panose="020B0604030504040204" pitchFamily="34" charset="0"/>
              </a:rPr>
              <a:t>: David </a:t>
            </a:r>
            <a:r>
              <a:rPr lang="en-US" err="1">
                <a:latin typeface="Tahoma" panose="020B0604030504040204" pitchFamily="34" charset="0"/>
              </a:rPr>
              <a:t>Veksler</a:t>
            </a:r>
            <a:r>
              <a:rPr lang="en-US">
                <a:latin typeface="Tahoma" panose="020B0604030504040204" pitchFamily="34" charset="0"/>
              </a:rPr>
              <a:t>. </a:t>
            </a:r>
            <a:r>
              <a:rPr lang="en-US" b="1">
                <a:latin typeface="Tahoma" panose="020B0604030504040204" pitchFamily="34" charset="0"/>
              </a:rPr>
              <a:t>Located at</a:t>
            </a:r>
            <a:r>
              <a:rPr lang="en-US">
                <a:latin typeface="Tahoma" panose="020B0604030504040204" pitchFamily="34" charset="0"/>
              </a:rPr>
              <a:t>: </a:t>
            </a:r>
            <a:r>
              <a:rPr lang="en-US" b="1" u="sng">
                <a:latin typeface="Tahoma" panose="020B0604030504040204" pitchFamily="34" charset="0"/>
                <a:hlinkClick r:id="rId3"/>
              </a:rPr>
              <a:t>https://www.flickr.com/photos/heroiclife/15316262230/</a:t>
            </a:r>
            <a:r>
              <a:rPr lang="en-US">
                <a:latin typeface="Tahoma" panose="020B0604030504040204" pitchFamily="34" charset="0"/>
              </a:rPr>
              <a:t>. </a:t>
            </a:r>
            <a:r>
              <a:rPr lang="en-US" b="1">
                <a:latin typeface="Tahoma" panose="020B0604030504040204" pitchFamily="34" charset="0"/>
              </a:rPr>
              <a:t>License</a:t>
            </a:r>
            <a:r>
              <a:rPr lang="en-US">
                <a:latin typeface="Tahoma" panose="020B0604030504040204" pitchFamily="34" charset="0"/>
              </a:rPr>
              <a:t>: </a:t>
            </a:r>
            <a:r>
              <a:rPr lang="en-US" b="1" i="1" u="sng">
                <a:latin typeface="Tahoma" panose="020B0604030504040204" pitchFamily="34" charset="0"/>
                <a:hlinkClick r:id="rId4"/>
              </a:rPr>
              <a:t>CC BY-SA: Attribution-</a:t>
            </a:r>
            <a:r>
              <a:rPr lang="en-US" b="1" i="1" u="sng" err="1">
                <a:latin typeface="Tahoma" panose="020B0604030504040204" pitchFamily="34" charset="0"/>
                <a:hlinkClick r:id="rId4"/>
              </a:rPr>
              <a:t>ShareAlike</a:t>
            </a:r>
            <a:endParaRPr lang="en-US">
              <a:latin typeface="Tahoma" panose="020B0604030504040204" pitchFamily="34" charset="0"/>
            </a:endParaRPr>
          </a:p>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a:p>
        </p:txBody>
      </p:sp>
    </p:spTree>
    <p:extLst>
      <p:ext uri="{BB962C8B-B14F-4D97-AF65-F5344CB8AC3E}">
        <p14:creationId xmlns:p14="http://schemas.microsoft.com/office/powerpoint/2010/main" val="2985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a:solidFill>
                  <a:srgbClr val="373D3F"/>
                </a:solidFill>
                <a:effectLst/>
                <a:latin typeface="Roboto"/>
              </a:rPr>
              <a:t>Organization size:</a:t>
            </a:r>
            <a:r>
              <a:rPr lang="en-US" b="0" i="0">
                <a:solidFill>
                  <a:srgbClr val="373D3F"/>
                </a:solidFill>
                <a:effectLst/>
                <a:latin typeface="Roboto"/>
              </a:rPr>
              <a:t> segmentation according to large, medium, and small customers by revenue, by number of employees, by geographic reach, etc.</a:t>
            </a:r>
          </a:p>
          <a:p>
            <a:pPr algn="l">
              <a:buFont typeface="Arial" panose="020B0604020202020204" pitchFamily="34" charset="0"/>
              <a:buChar char="•"/>
            </a:pPr>
            <a:r>
              <a:rPr lang="en-US" b="1" i="0">
                <a:solidFill>
                  <a:srgbClr val="373D3F"/>
                </a:solidFill>
                <a:effectLst/>
                <a:latin typeface="Roboto"/>
              </a:rPr>
              <a:t>Geography:</a:t>
            </a:r>
            <a:r>
              <a:rPr lang="en-US" b="0" i="0">
                <a:solidFill>
                  <a:srgbClr val="373D3F"/>
                </a:solidFill>
                <a:effectLst/>
                <a:latin typeface="Roboto"/>
              </a:rPr>
              <a:t> organizing segments based on geographic location</a:t>
            </a:r>
          </a:p>
          <a:p>
            <a:pPr algn="l">
              <a:buFont typeface="Arial" panose="020B0604020202020204" pitchFamily="34" charset="0"/>
              <a:buChar char="•"/>
            </a:pPr>
            <a:r>
              <a:rPr lang="en-US" b="1" i="0">
                <a:solidFill>
                  <a:srgbClr val="373D3F"/>
                </a:solidFill>
                <a:effectLst/>
                <a:latin typeface="Roboto"/>
              </a:rPr>
              <a:t>Industry:</a:t>
            </a:r>
            <a:r>
              <a:rPr lang="en-US" b="0" i="0">
                <a:solidFill>
                  <a:srgbClr val="373D3F"/>
                </a:solidFill>
                <a:effectLst/>
                <a:latin typeface="Roboto"/>
              </a:rPr>
              <a:t> segmenting by the industrial sector an organization operates within—for example manufacturing, retail, hospitality, education, technology, health care, government, professional services, and so forth</a:t>
            </a:r>
          </a:p>
          <a:p>
            <a:pPr algn="l">
              <a:buFont typeface="Arial" panose="020B0604020202020204" pitchFamily="34" charset="0"/>
              <a:buChar char="•"/>
            </a:pPr>
            <a:r>
              <a:rPr lang="en-US" b="1" i="0">
                <a:solidFill>
                  <a:srgbClr val="373D3F"/>
                </a:solidFill>
                <a:effectLst/>
                <a:latin typeface="Roboto"/>
              </a:rPr>
              <a:t>User status:</a:t>
            </a:r>
            <a:r>
              <a:rPr lang="en-US" b="0" i="0">
                <a:solidFill>
                  <a:srgbClr val="373D3F"/>
                </a:solidFill>
                <a:effectLst/>
                <a:latin typeface="Roboto"/>
              </a:rPr>
              <a:t> usage frequency, volume used, loyalty, longevity, products already in use, readiness to buy, etc. For example, longtime loyal customers with “strategic” relationships are often handled differently and receive preferable terms compared to newer customers.</a:t>
            </a:r>
          </a:p>
          <a:p>
            <a:pPr algn="l">
              <a:buFont typeface="Arial" panose="020B0604020202020204" pitchFamily="34" charset="0"/>
              <a:buChar char="•"/>
            </a:pPr>
            <a:r>
              <a:rPr lang="en-US" b="1" i="0">
                <a:solidFill>
                  <a:srgbClr val="373D3F"/>
                </a:solidFill>
                <a:effectLst/>
                <a:latin typeface="Roboto"/>
              </a:rPr>
              <a:t>Benefits sought:</a:t>
            </a:r>
            <a:r>
              <a:rPr lang="en-US" b="0" i="0">
                <a:solidFill>
                  <a:srgbClr val="373D3F"/>
                </a:solidFill>
                <a:effectLst/>
                <a:latin typeface="Roboto"/>
              </a:rPr>
              <a:t> grouping customers by common elements they look for in a product or purchasing experience</a:t>
            </a:r>
          </a:p>
          <a:p>
            <a:pPr algn="l">
              <a:buFont typeface="Arial" panose="020B0604020202020204" pitchFamily="34" charset="0"/>
              <a:buChar char="•"/>
            </a:pPr>
            <a:r>
              <a:rPr lang="en-US" b="1" i="0">
                <a:solidFill>
                  <a:srgbClr val="373D3F"/>
                </a:solidFill>
                <a:effectLst/>
                <a:latin typeface="Roboto"/>
              </a:rPr>
              <a:t>End use:</a:t>
            </a:r>
            <a:r>
              <a:rPr lang="en-US" b="0" i="0">
                <a:solidFill>
                  <a:srgbClr val="373D3F"/>
                </a:solidFill>
                <a:effectLst/>
                <a:latin typeface="Roboto"/>
              </a:rPr>
              <a:t> identifying segments based on how they plan to use the product and where it fits into their operations and supply chain. For example, an electric motor manufacturer learned that customers operated motors at different speeds. After making field visits and confirming these uses, he thought to divide the market into slow-speed and high speed segments. In the slow-speed segment, the manufacturer emphasized a competitively priced product with a maintenance advantage, while in the high-speed market product, superiority was stressed.</a:t>
            </a:r>
          </a:p>
          <a:p>
            <a:pPr algn="l">
              <a:buFont typeface="Arial" panose="020B0604020202020204" pitchFamily="34" charset="0"/>
              <a:buChar char="•"/>
            </a:pPr>
            <a:r>
              <a:rPr lang="en-US" b="1" i="0">
                <a:solidFill>
                  <a:srgbClr val="373D3F"/>
                </a:solidFill>
                <a:effectLst/>
                <a:latin typeface="Roboto"/>
              </a:rPr>
              <a:t>Purchasing approaches:</a:t>
            </a:r>
            <a:r>
              <a:rPr lang="en-US" b="0" i="0">
                <a:solidFill>
                  <a:srgbClr val="373D3F"/>
                </a:solidFill>
                <a:effectLst/>
                <a:latin typeface="Roboto"/>
              </a:rPr>
              <a:t> organizing the market according to the way in which organizations prefer to make purchases; those preferences, in turn, determine how the seller builds the relationship with the customer and works the deal.</a:t>
            </a:r>
          </a:p>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9</a:t>
            </a:fld>
            <a:endParaRPr lang="en-CA"/>
          </a:p>
        </p:txBody>
      </p:sp>
    </p:spTree>
    <p:extLst>
      <p:ext uri="{BB962C8B-B14F-4D97-AF65-F5344CB8AC3E}">
        <p14:creationId xmlns:p14="http://schemas.microsoft.com/office/powerpoint/2010/main" val="343913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Font typeface="Arial" panose="020B0604020202020204" pitchFamily="34" charset="0"/>
              <a:buChar char="•"/>
              <a:defRPr/>
            </a:pPr>
            <a:r>
              <a:rPr lang="en-US" b="0" i="0" dirty="0">
                <a:solidFill>
                  <a:srgbClr val="373D3F"/>
                </a:solidFill>
                <a:effectLst/>
                <a:latin typeface="Roboto"/>
              </a:rPr>
              <a:t>If your segmentation approach fails to meet any of these conditions, you should go back to the drawing board to refine it. If any one of these factors is not in place, your market segmentation may actually undermine the effectiveness of your marketing and business. But with all these factors in place, market segmentation will point you toward the most promising customer groups in your target market.</a:t>
            </a:r>
          </a:p>
          <a:p>
            <a:pPr algn="l">
              <a:buFont typeface="Arial" panose="020B0604020202020204" pitchFamily="34" charset="0"/>
              <a:buChar char="•"/>
            </a:pPr>
            <a:endParaRPr lang="en-US" b="1" i="0" dirty="0">
              <a:solidFill>
                <a:srgbClr val="373D3F"/>
              </a:solidFill>
              <a:effectLst/>
              <a:latin typeface="Roboto"/>
            </a:endParaRPr>
          </a:p>
          <a:p>
            <a:r>
              <a:rPr lang="en-US" sz="1200" b="1" i="0" kern="1200" dirty="0">
                <a:solidFill>
                  <a:schemeClr val="tx1"/>
                </a:solidFill>
                <a:effectLst/>
                <a:latin typeface="+mn-lt"/>
                <a:ea typeface="+mn-ea"/>
                <a:cs typeface="+mn-cs"/>
              </a:rPr>
              <a:t>It’s possible to measure.</a:t>
            </a:r>
            <a:r>
              <a:rPr lang="en-US" sz="1200" b="0" i="0" kern="1200" dirty="0">
                <a:solidFill>
                  <a:schemeClr val="tx1"/>
                </a:solidFill>
                <a:effectLst/>
                <a:latin typeface="+mn-lt"/>
                <a:ea typeface="+mn-ea"/>
                <a:cs typeface="+mn-cs"/>
              </a:rPr>
              <a:t> If you can’t measure it, you can’t collect data to know who the segment is or how to reach them.</a:t>
            </a:r>
          </a:p>
          <a:p>
            <a:r>
              <a:rPr lang="en-US" sz="1200" b="1" i="0" kern="1200" dirty="0">
                <a:solidFill>
                  <a:schemeClr val="tx1"/>
                </a:solidFill>
                <a:effectLst/>
                <a:latin typeface="+mn-lt"/>
                <a:ea typeface="+mn-ea"/>
                <a:cs typeface="+mn-cs"/>
              </a:rPr>
              <a:t>It’s profitable.</a:t>
            </a:r>
            <a:r>
              <a:rPr lang="en-US" sz="1200" b="0" i="0" kern="1200" dirty="0">
                <a:solidFill>
                  <a:schemeClr val="tx1"/>
                </a:solidFill>
                <a:effectLst/>
                <a:latin typeface="+mn-lt"/>
                <a:ea typeface="+mn-ea"/>
                <a:cs typeface="+mn-cs"/>
              </a:rPr>
              <a:t> Segments must have the resources to purchase the product and be large enough to earn a profit for the company; otherwise they aren’t worth pursuing.</a:t>
            </a:r>
          </a:p>
          <a:p>
            <a:r>
              <a:rPr lang="en-US" sz="1200" b="1" i="0" kern="1200" dirty="0">
                <a:solidFill>
                  <a:schemeClr val="tx1"/>
                </a:solidFill>
                <a:effectLst/>
                <a:latin typeface="+mn-lt"/>
                <a:ea typeface="+mn-ea"/>
                <a:cs typeface="+mn-cs"/>
              </a:rPr>
              <a:t>It’s stable.</a:t>
            </a:r>
            <a:r>
              <a:rPr lang="en-US" sz="1200" b="0" i="0" kern="1200" dirty="0">
                <a:solidFill>
                  <a:schemeClr val="tx1"/>
                </a:solidFill>
                <a:effectLst/>
                <a:latin typeface="+mn-lt"/>
                <a:ea typeface="+mn-ea"/>
                <a:cs typeface="+mn-cs"/>
              </a:rPr>
              <a:t> Segments need to stick around long enough for you to execute your marketing plan.</a:t>
            </a:r>
          </a:p>
          <a:p>
            <a:r>
              <a:rPr lang="en-US" sz="1200" b="1" i="0" kern="1200" dirty="0">
                <a:solidFill>
                  <a:schemeClr val="tx1"/>
                </a:solidFill>
                <a:effectLst/>
                <a:latin typeface="+mn-lt"/>
                <a:ea typeface="+mn-ea"/>
                <a:cs typeface="+mn-cs"/>
              </a:rPr>
              <a:t>It’s reachable.</a:t>
            </a:r>
            <a:r>
              <a:rPr lang="en-US" sz="1200" b="0" i="0" kern="1200" dirty="0">
                <a:solidFill>
                  <a:schemeClr val="tx1"/>
                </a:solidFill>
                <a:effectLst/>
                <a:latin typeface="+mn-lt"/>
                <a:ea typeface="+mn-ea"/>
                <a:cs typeface="+mn-cs"/>
              </a:rPr>
              <a:t> It must be possible for marketers to reach potential customers via the organization’s promotion and distribution channel(s).</a:t>
            </a:r>
          </a:p>
          <a:p>
            <a:r>
              <a:rPr lang="en-US" sz="1200" b="1" i="0" kern="1200" dirty="0">
                <a:solidFill>
                  <a:schemeClr val="tx1"/>
                </a:solidFill>
                <a:effectLst/>
                <a:latin typeface="+mn-lt"/>
                <a:ea typeface="+mn-ea"/>
                <a:cs typeface="+mn-cs"/>
              </a:rPr>
              <a:t>It’s internally homogeneous.</a:t>
            </a:r>
            <a:r>
              <a:rPr lang="en-US" sz="1200" b="0" i="0" kern="1200" dirty="0">
                <a:solidFill>
                  <a:schemeClr val="tx1"/>
                </a:solidFill>
                <a:effectLst/>
                <a:latin typeface="+mn-lt"/>
                <a:ea typeface="+mn-ea"/>
                <a:cs typeface="+mn-cs"/>
              </a:rPr>
              <a:t> Potential customers in the same segment must prefer the </a:t>
            </a:r>
            <a:r>
              <a:rPr lang="en-US" sz="1200" b="0" i="1" kern="1200" dirty="0">
                <a:solidFill>
                  <a:schemeClr val="tx1"/>
                </a:solidFill>
                <a:effectLst/>
                <a:latin typeface="+mn-lt"/>
                <a:ea typeface="+mn-ea"/>
                <a:cs typeface="+mn-cs"/>
              </a:rPr>
              <a:t>same</a:t>
            </a:r>
            <a:r>
              <a:rPr lang="en-US" sz="1200" b="0" i="0" kern="1200" dirty="0">
                <a:solidFill>
                  <a:schemeClr val="tx1"/>
                </a:solidFill>
                <a:effectLst/>
                <a:latin typeface="+mn-lt"/>
                <a:ea typeface="+mn-ea"/>
                <a:cs typeface="+mn-cs"/>
              </a:rPr>
              <a:t> product qualities and exhibit similar characteristics that are pertinent to the segmentation approach.</a:t>
            </a:r>
          </a:p>
          <a:p>
            <a:r>
              <a:rPr lang="en-US" sz="1200" b="1" i="0" kern="1200" dirty="0">
                <a:solidFill>
                  <a:schemeClr val="tx1"/>
                </a:solidFill>
                <a:effectLst/>
                <a:latin typeface="+mn-lt"/>
                <a:ea typeface="+mn-ea"/>
                <a:cs typeface="+mn-cs"/>
              </a:rPr>
              <a:t>It’s externally heterogeneous.</a:t>
            </a:r>
            <a:r>
              <a:rPr lang="en-US" sz="1200" b="0" i="0" kern="1200" dirty="0">
                <a:solidFill>
                  <a:schemeClr val="tx1"/>
                </a:solidFill>
                <a:effectLst/>
                <a:latin typeface="+mn-lt"/>
                <a:ea typeface="+mn-ea"/>
                <a:cs typeface="+mn-cs"/>
              </a:rPr>
              <a:t> Potential customers from different segments have </a:t>
            </a:r>
            <a:r>
              <a:rPr lang="en-US" sz="1200" b="0" i="1" kern="1200" dirty="0">
                <a:solidFill>
                  <a:schemeClr val="tx1"/>
                </a:solidFill>
                <a:effectLst/>
                <a:latin typeface="+mn-lt"/>
                <a:ea typeface="+mn-ea"/>
                <a:cs typeface="+mn-cs"/>
              </a:rPr>
              <a:t>different</a:t>
            </a:r>
            <a:r>
              <a:rPr lang="en-US" sz="1200" b="0" i="0" kern="1200" dirty="0">
                <a:solidFill>
                  <a:schemeClr val="tx1"/>
                </a:solidFill>
                <a:effectLst/>
                <a:latin typeface="+mn-lt"/>
                <a:ea typeface="+mn-ea"/>
                <a:cs typeface="+mn-cs"/>
              </a:rPr>
              <a:t> product quality preferences and characteristics that affect their purchasing decisions.</a:t>
            </a:r>
          </a:p>
          <a:p>
            <a:r>
              <a:rPr lang="en-US" sz="1200" b="1" i="0" kern="1200" dirty="0">
                <a:solidFill>
                  <a:schemeClr val="tx1"/>
                </a:solidFill>
                <a:effectLst/>
                <a:latin typeface="+mn-lt"/>
                <a:ea typeface="+mn-ea"/>
                <a:cs typeface="+mn-cs"/>
              </a:rPr>
              <a:t>It’s responsive.</a:t>
            </a:r>
            <a:r>
              <a:rPr lang="en-US" sz="1200" b="0" i="0" kern="1200" dirty="0">
                <a:solidFill>
                  <a:schemeClr val="tx1"/>
                </a:solidFill>
                <a:effectLst/>
                <a:latin typeface="+mn-lt"/>
                <a:ea typeface="+mn-ea"/>
                <a:cs typeface="+mn-cs"/>
              </a:rPr>
              <a:t> Segments should respond consistently to a given market stimulus or marketing mix. If they do not, then marketing efforts directed at them will not be well spent.</a:t>
            </a:r>
          </a:p>
          <a:p>
            <a:r>
              <a:rPr lang="en-US" sz="1200" b="1" i="0" kern="1200" dirty="0">
                <a:solidFill>
                  <a:schemeClr val="tx1"/>
                </a:solidFill>
                <a:effectLst/>
                <a:latin typeface="+mn-lt"/>
                <a:ea typeface="+mn-ea"/>
                <a:cs typeface="+mn-cs"/>
              </a:rPr>
              <a:t>It’s cost-effective.</a:t>
            </a:r>
            <a:r>
              <a:rPr lang="en-US" sz="1200" b="0" i="0" kern="1200" dirty="0">
                <a:solidFill>
                  <a:schemeClr val="tx1"/>
                </a:solidFill>
                <a:effectLst/>
                <a:latin typeface="+mn-lt"/>
                <a:ea typeface="+mn-ea"/>
                <a:cs typeface="+mn-cs"/>
              </a:rPr>
              <a:t> Worthwhile market segments can be reached by marketing activities in a cost-effective manner. If too expensive to reach, then serving this segment will negatively impact profits.</a:t>
            </a:r>
          </a:p>
          <a:p>
            <a:r>
              <a:rPr lang="en-US" sz="1200" b="1" i="0" kern="1200" dirty="0">
                <a:solidFill>
                  <a:schemeClr val="tx1"/>
                </a:solidFill>
                <a:effectLst/>
                <a:latin typeface="+mn-lt"/>
                <a:ea typeface="+mn-ea"/>
                <a:cs typeface="+mn-cs"/>
              </a:rPr>
              <a:t>It helps determine the marketing mix.</a:t>
            </a:r>
            <a:r>
              <a:rPr lang="en-US" sz="1200" b="0" i="0" kern="1200" dirty="0">
                <a:solidFill>
                  <a:schemeClr val="tx1"/>
                </a:solidFill>
                <a:effectLst/>
                <a:latin typeface="+mn-lt"/>
                <a:ea typeface="+mn-ea"/>
                <a:cs typeface="+mn-cs"/>
              </a:rPr>
              <a:t> Ideally, when you have identified a market segment, you’ll have insight into ways of shaping the combination of product, promotion, price, and place to fit that segment’s needs.</a:t>
            </a:r>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11</a:t>
            </a:fld>
            <a:endParaRPr lang="en-CA"/>
          </a:p>
        </p:txBody>
      </p:sp>
    </p:spTree>
    <p:extLst>
      <p:ext uri="{BB962C8B-B14F-4D97-AF65-F5344CB8AC3E}">
        <p14:creationId xmlns:p14="http://schemas.microsoft.com/office/powerpoint/2010/main" val="412400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12</a:t>
            </a:fld>
            <a:endParaRPr lang="en-CA"/>
          </a:p>
        </p:txBody>
      </p:sp>
    </p:spTree>
    <p:extLst>
      <p:ext uri="{BB962C8B-B14F-4D97-AF65-F5344CB8AC3E}">
        <p14:creationId xmlns:p14="http://schemas.microsoft.com/office/powerpoint/2010/main" val="112754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93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NSCC MKTG 1010</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183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NSCC MKTG 1010</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98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NSCC MKTG 1010</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593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Page</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NSCC MKTG 1010</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67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Page</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NSCC MKTG 1010</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8257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Page</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NSCC MKTG 1010</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634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Page</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NSCC MKTG 1010</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4748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69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r>
              <a:rPr lang="en-US"/>
              <a:t>Page</a:t>
            </a:r>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r>
              <a:rPr lang="en-US"/>
              <a:t>NSCC MKTG 1010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400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Page</a:t>
            </a:r>
          </a:p>
        </p:txBody>
      </p:sp>
      <p:sp>
        <p:nvSpPr>
          <p:cNvPr id="6" name="Footer Placeholder 5"/>
          <p:cNvSpPr>
            <a:spLocks noGrp="1"/>
          </p:cNvSpPr>
          <p:nvPr>
            <p:ph type="ftr" sz="quarter" idx="11"/>
          </p:nvPr>
        </p:nvSpPr>
        <p:spPr>
          <a:xfrm>
            <a:off x="822959" y="6446839"/>
            <a:ext cx="5113697" cy="365125"/>
          </a:xfrm>
        </p:spPr>
        <p:txBody>
          <a:bodyPr/>
          <a:lstStyle/>
          <a:p>
            <a:pPr algn="l"/>
            <a:r>
              <a:rPr lang="en-US"/>
              <a:t>NSCC MKTG 1010</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8338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800">
                <a:solidFill>
                  <a:srgbClr val="FFFFFF"/>
                </a:solidFill>
              </a:defRPr>
            </a:lvl1pPr>
          </a:lstStyle>
          <a:p>
            <a:r>
              <a:rPr lang="en-US"/>
              <a:t>Page</a:t>
            </a:r>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NSCC MKTG 1010</a:t>
            </a:r>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15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12.statcan.gc.ca/census-recensement/2011/dp-pd/prof/details/page.cfm?Lang=E&amp;Geo1=CSD&amp;Code1=1209034&amp;Geo2=PR&amp;Code2=12&amp;Data=Count&amp;SearchText=Halifax&amp;SearchType=Begins&amp;SearchPR=01&amp;B1=All&amp;GeoLevel=PR&amp;GeoCode=1209034"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AB2-6824-F34D-9202-56D0E3F26DE7}"/>
              </a:ext>
            </a:extLst>
          </p:cNvPr>
          <p:cNvSpPr>
            <a:spLocks noGrp="1"/>
          </p:cNvSpPr>
          <p:nvPr>
            <p:ph type="ctrTitle"/>
          </p:nvPr>
        </p:nvSpPr>
        <p:spPr>
          <a:xfrm>
            <a:off x="822722" y="758826"/>
            <a:ext cx="7543800" cy="4062326"/>
          </a:xfrm>
        </p:spPr>
        <p:txBody>
          <a:bodyPr anchor="b">
            <a:normAutofit/>
          </a:bodyPr>
          <a:lstStyle/>
          <a:p>
            <a:r>
              <a:rPr lang="en-US" sz="8400"/>
              <a:t>Introduction to Marketing</a:t>
            </a:r>
          </a:p>
        </p:txBody>
      </p:sp>
      <p:sp>
        <p:nvSpPr>
          <p:cNvPr id="8" name="Subtitle 7">
            <a:extLst>
              <a:ext uri="{FF2B5EF4-FFF2-40B4-BE49-F238E27FC236}">
                <a16:creationId xmlns:a16="http://schemas.microsoft.com/office/drawing/2014/main" id="{F1A231B1-074C-A844-80F5-3575D4B43B19}"/>
              </a:ext>
            </a:extLst>
          </p:cNvPr>
          <p:cNvSpPr>
            <a:spLocks noGrp="1"/>
          </p:cNvSpPr>
          <p:nvPr>
            <p:ph type="subTitle" idx="1"/>
          </p:nvPr>
        </p:nvSpPr>
        <p:spPr>
          <a:xfrm>
            <a:off x="825103" y="5305783"/>
            <a:ext cx="7543800" cy="793389"/>
          </a:xfrm>
        </p:spPr>
        <p:txBody>
          <a:bodyPr anchor="t">
            <a:normAutofit fontScale="92500"/>
          </a:bodyPr>
          <a:lstStyle/>
          <a:p>
            <a:r>
              <a:rPr lang="en-US"/>
              <a:t>Module 3: Segmentation and Targeting</a:t>
            </a:r>
          </a:p>
        </p:txBody>
      </p:sp>
      <p:cxnSp>
        <p:nvCxnSpPr>
          <p:cNvPr id="15" name="Straight Connector 14">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593" y="5063468"/>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0BB7-D503-0344-BF7A-423DE23C5E84}"/>
              </a:ext>
            </a:extLst>
          </p:cNvPr>
          <p:cNvSpPr>
            <a:spLocks noGrp="1"/>
          </p:cNvSpPr>
          <p:nvPr>
            <p:ph type="title"/>
          </p:nvPr>
        </p:nvSpPr>
        <p:spPr>
          <a:xfrm>
            <a:off x="822959" y="286604"/>
            <a:ext cx="8260081" cy="1450757"/>
          </a:xfrm>
        </p:spPr>
        <p:txBody>
          <a:bodyPr/>
          <a:lstStyle/>
          <a:p>
            <a:r>
              <a:rPr lang="en-US"/>
              <a:t>Some Market Segment Profiles</a:t>
            </a:r>
          </a:p>
        </p:txBody>
      </p:sp>
      <p:pic>
        <p:nvPicPr>
          <p:cNvPr id="4" name="Picture 2" descr="Chart titled Sample Market Segment Profiles: Metro Area Going-Out Segments. Left-most Column is Active Singles (15%), which details “3+ outings per week,” “Bar &amp; club culture,” “Happy hour,” and “Like to spend $” beneath it. Second column is Homebody Families (11%), which details “0-2 outings per month,” “Family friendly,” and “Tight budgets” beneath it. Third column is Busy Families (28%), detailing “3+ outings per month,” “Family friendly,” “Couples date night,” and “Budget conscious” beneath it. Fourth column is Active Empty Nesters (17%), detailing “2+ outings per week,” “Dining,” “Music &amp; culture,” and “Spend freely” beneath it. Final column is Homebody Empty Nesters (22%), detailing “0-3 outings per month,” “Early bird dining,” “Free events,” and “No budget” beneath it. ">
            <a:extLst>
              <a:ext uri="{FF2B5EF4-FFF2-40B4-BE49-F238E27FC236}">
                <a16:creationId xmlns:a16="http://schemas.microsoft.com/office/drawing/2014/main" id="{838A798D-D678-4D42-8903-C3D32936F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3" y="1566100"/>
            <a:ext cx="8076272" cy="474761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FECB9F69-BDDF-4242-92A5-B42B489BD450}"/>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37F20F7C-8F8C-43F9-9C68-562E1ACE7600}"/>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EA97CE88-0C56-4368-A63B-76FE52120611}"/>
              </a:ext>
            </a:extLst>
          </p:cNvPr>
          <p:cNvSpPr>
            <a:spLocks noGrp="1"/>
          </p:cNvSpPr>
          <p:nvPr>
            <p:ph type="sldNum" sz="quarter" idx="12"/>
          </p:nvPr>
        </p:nvSpPr>
        <p:spPr/>
        <p:txBody>
          <a:bodyPr/>
          <a:lstStyle/>
          <a:p>
            <a:fld id="{3A98EE3D-8CD1-4C3F-BD1C-C98C9596463C}" type="slidenum">
              <a:rPr lang="en-US" smtClean="0"/>
              <a:t>10</a:t>
            </a:fld>
            <a:endParaRPr lang="en-US"/>
          </a:p>
        </p:txBody>
      </p:sp>
    </p:spTree>
    <p:extLst>
      <p:ext uri="{BB962C8B-B14F-4D97-AF65-F5344CB8AC3E}">
        <p14:creationId xmlns:p14="http://schemas.microsoft.com/office/powerpoint/2010/main" val="426033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100">
                <a:solidFill>
                  <a:schemeClr val="bg1"/>
                </a:solidFill>
              </a:rPr>
              <a:t>Ideal Market Segment</a:t>
            </a:r>
          </a:p>
        </p:txBody>
      </p:sp>
      <p:sp>
        <p:nvSpPr>
          <p:cNvPr id="4" name="Date Placeholder 3">
            <a:extLst>
              <a:ext uri="{FF2B5EF4-FFF2-40B4-BE49-F238E27FC236}">
                <a16:creationId xmlns:a16="http://schemas.microsoft.com/office/drawing/2014/main" id="{B1587D49-56DC-4861-B90C-6695A121413B}"/>
              </a:ext>
            </a:extLst>
          </p:cNvPr>
          <p:cNvSpPr>
            <a:spLocks noGrp="1"/>
          </p:cNvSpPr>
          <p:nvPr>
            <p:ph type="dt" sz="half" idx="10"/>
          </p:nvPr>
        </p:nvSpPr>
        <p:spPr>
          <a:xfrm>
            <a:off x="369277" y="6459785"/>
            <a:ext cx="1301528" cy="365125"/>
          </a:xfrm>
        </p:spPr>
        <p:txBody>
          <a:bodyPr>
            <a:normAutofit/>
          </a:bodyPr>
          <a:lstStyle/>
          <a:p>
            <a:pPr algn="l">
              <a:spcAft>
                <a:spcPts val="600"/>
              </a:spcAft>
            </a:pPr>
            <a:r>
              <a:rPr lang="en-US">
                <a:solidFill>
                  <a:schemeClr val="bg1"/>
                </a:solidFill>
              </a:rPr>
              <a:t>Page</a:t>
            </a:r>
          </a:p>
        </p:txBody>
      </p:sp>
      <p:sp>
        <p:nvSpPr>
          <p:cNvPr id="5" name="Footer Placeholder 4">
            <a:extLst>
              <a:ext uri="{FF2B5EF4-FFF2-40B4-BE49-F238E27FC236}">
                <a16:creationId xmlns:a16="http://schemas.microsoft.com/office/drawing/2014/main" id="{826C9385-A4AC-4913-9B73-F340B26276B8}"/>
              </a:ext>
            </a:extLst>
          </p:cNvPr>
          <p:cNvSpPr>
            <a:spLocks noGrp="1"/>
          </p:cNvSpPr>
          <p:nvPr>
            <p:ph type="ftr" sz="quarter" idx="11"/>
          </p:nvPr>
        </p:nvSpPr>
        <p:spPr>
          <a:xfrm>
            <a:off x="3556512" y="6459785"/>
            <a:ext cx="3828877" cy="365125"/>
          </a:xfrm>
        </p:spPr>
        <p:txBody>
          <a:bodyPr>
            <a:normAutofit/>
          </a:bodyPr>
          <a:lstStyle/>
          <a:p>
            <a:pPr algn="r">
              <a:spcAft>
                <a:spcPts val="600"/>
              </a:spcAft>
            </a:pPr>
            <a:r>
              <a:rPr lang="en-US">
                <a:solidFill>
                  <a:schemeClr val="tx2"/>
                </a:solidFill>
              </a:rPr>
              <a:t>NSCC MKTG 1010</a:t>
            </a:r>
          </a:p>
        </p:txBody>
      </p:sp>
      <p:sp>
        <p:nvSpPr>
          <p:cNvPr id="6" name="Slide Number Placeholder 5">
            <a:extLst>
              <a:ext uri="{FF2B5EF4-FFF2-40B4-BE49-F238E27FC236}">
                <a16:creationId xmlns:a16="http://schemas.microsoft.com/office/drawing/2014/main" id="{904E7DD8-5B4D-460D-8890-0503C11DE2B3}"/>
              </a:ext>
            </a:extLst>
          </p:cNvPr>
          <p:cNvSpPr>
            <a:spLocks noGrp="1"/>
          </p:cNvSpPr>
          <p:nvPr>
            <p:ph type="sldNum" sz="quarter" idx="12"/>
          </p:nvPr>
        </p:nvSpPr>
        <p:spPr>
          <a:xfrm>
            <a:off x="7592291" y="6459785"/>
            <a:ext cx="817071" cy="365125"/>
          </a:xfrm>
        </p:spPr>
        <p:txBody>
          <a:bodyPr>
            <a:normAutofit/>
          </a:bodyPr>
          <a:lstStyle/>
          <a:p>
            <a:pPr>
              <a:spcAft>
                <a:spcPts val="600"/>
              </a:spcAft>
            </a:pPr>
            <a:fld id="{3A98EE3D-8CD1-4C3F-BD1C-C98C9596463C}" type="slidenum">
              <a:rPr lang="en-US">
                <a:solidFill>
                  <a:schemeClr val="tx2"/>
                </a:solidFill>
              </a:rPr>
              <a:pPr>
                <a:spcAft>
                  <a:spcPts val="600"/>
                </a:spcAft>
              </a:pPr>
              <a:t>11</a:t>
            </a:fld>
            <a:endParaRPr lang="en-US">
              <a:solidFill>
                <a:schemeClr val="tx2"/>
              </a:solidFill>
            </a:endParaRPr>
          </a:p>
        </p:txBody>
      </p:sp>
      <p:graphicFrame>
        <p:nvGraphicFramePr>
          <p:cNvPr id="12" name="Rectangle 2">
            <a:extLst>
              <a:ext uri="{FF2B5EF4-FFF2-40B4-BE49-F238E27FC236}">
                <a16:creationId xmlns:a16="http://schemas.microsoft.com/office/drawing/2014/main" id="{FF1F86E9-4DC2-C545-5A0D-4D8FBE7A0A22}"/>
              </a:ext>
            </a:extLst>
          </p:cNvPr>
          <p:cNvGraphicFramePr>
            <a:graphicFrameLocks noGrp="1"/>
          </p:cNvGraphicFramePr>
          <p:nvPr>
            <p:ph idx="1"/>
            <p:extLst>
              <p:ext uri="{D42A27DB-BD31-4B8C-83A1-F6EECF244321}">
                <p14:modId xmlns:p14="http://schemas.microsoft.com/office/powerpoint/2010/main" val="318999597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10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to Consider in Selecting a Target Segment</a:t>
            </a:r>
          </a:p>
        </p:txBody>
      </p:sp>
      <p:sp>
        <p:nvSpPr>
          <p:cNvPr id="3" name="Content Placeholder 2"/>
          <p:cNvSpPr>
            <a:spLocks noGrp="1"/>
          </p:cNvSpPr>
          <p:nvPr>
            <p:ph type="body" idx="1"/>
          </p:nvPr>
        </p:nvSpPr>
        <p:spPr/>
        <p:txBody>
          <a:bodyPr/>
          <a:lstStyle/>
          <a:p>
            <a:r>
              <a:rPr lang="en-US"/>
              <a:t>Whose needs can you best satisfy?</a:t>
            </a:r>
          </a:p>
          <a:p>
            <a:r>
              <a:rPr lang="en-US"/>
              <a:t>Who will be the most profitable customers?</a:t>
            </a:r>
          </a:p>
          <a:p>
            <a:r>
              <a:rPr lang="en-US"/>
              <a:t>Can you reach and serve each target segment effectively?</a:t>
            </a:r>
          </a:p>
          <a:p>
            <a:r>
              <a:rPr lang="en-US"/>
              <a:t>Are the segments large and profitable enough to support your business?</a:t>
            </a:r>
          </a:p>
          <a:p>
            <a:r>
              <a:rPr lang="en-US"/>
              <a:t>Do you have the resources available to effectively reach and serve each target segment?</a:t>
            </a:r>
          </a:p>
        </p:txBody>
      </p:sp>
      <p:sp>
        <p:nvSpPr>
          <p:cNvPr id="4" name="Date Placeholder 3">
            <a:extLst>
              <a:ext uri="{FF2B5EF4-FFF2-40B4-BE49-F238E27FC236}">
                <a16:creationId xmlns:a16="http://schemas.microsoft.com/office/drawing/2014/main" id="{F9E6728A-D4B3-43C0-8F80-FC900B4BE94C}"/>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4E5E41C8-B251-4838-8A8A-48BBE99AC064}"/>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C1C3E99A-BEBA-4998-836C-AB1267580606}"/>
              </a:ext>
            </a:extLst>
          </p:cNvPr>
          <p:cNvSpPr>
            <a:spLocks noGrp="1"/>
          </p:cNvSpPr>
          <p:nvPr>
            <p:ph type="sldNum" sz="quarter" idx="12"/>
          </p:nvPr>
        </p:nvSpPr>
        <p:spPr/>
        <p:txBody>
          <a:bodyPr/>
          <a:lstStyle/>
          <a:p>
            <a:fld id="{3A98EE3D-8CD1-4C3F-BD1C-C98C9596463C}" type="slidenum">
              <a:rPr lang="en-US" smtClean="0"/>
              <a:t>12</a:t>
            </a:fld>
            <a:endParaRPr lang="en-US"/>
          </a:p>
        </p:txBody>
      </p:sp>
    </p:spTree>
    <p:extLst>
      <p:ext uri="{BB962C8B-B14F-4D97-AF65-F5344CB8AC3E}">
        <p14:creationId xmlns:p14="http://schemas.microsoft.com/office/powerpoint/2010/main" val="82151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4BB5C-27EA-4B7B-AAFB-1DB2857DDAC0}"/>
              </a:ext>
            </a:extLst>
          </p:cNvPr>
          <p:cNvSpPr>
            <a:spLocks noGrp="1"/>
          </p:cNvSpPr>
          <p:nvPr>
            <p:ph type="title"/>
          </p:nvPr>
        </p:nvSpPr>
        <p:spPr>
          <a:xfrm>
            <a:off x="4808763" y="634947"/>
            <a:ext cx="3845379" cy="833246"/>
          </a:xfrm>
        </p:spPr>
        <p:txBody>
          <a:bodyPr>
            <a:normAutofit/>
          </a:bodyPr>
          <a:lstStyle/>
          <a:p>
            <a:r>
              <a:rPr lang="en-CA" dirty="0"/>
              <a:t>Class Activity</a:t>
            </a:r>
          </a:p>
        </p:txBody>
      </p:sp>
      <p:pic>
        <p:nvPicPr>
          <p:cNvPr id="1026" name="Picture 2" descr="Image result for oreo">
            <a:extLst>
              <a:ext uri="{FF2B5EF4-FFF2-40B4-BE49-F238E27FC236}">
                <a16:creationId xmlns:a16="http://schemas.microsoft.com/office/drawing/2014/main" id="{3AD486FF-0832-405C-955D-C265926082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206" y="443631"/>
            <a:ext cx="2634293" cy="1802938"/>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6B9AA9-B105-4598-9A49-88E78C12F17C}"/>
              </a:ext>
            </a:extLst>
          </p:cNvPr>
          <p:cNvSpPr>
            <a:spLocks noGrp="1"/>
          </p:cNvSpPr>
          <p:nvPr>
            <p:ph idx="1"/>
          </p:nvPr>
        </p:nvSpPr>
        <p:spPr>
          <a:xfrm>
            <a:off x="313806" y="2347818"/>
            <a:ext cx="8218723" cy="4730108"/>
          </a:xfrm>
        </p:spPr>
        <p:txBody>
          <a:bodyPr>
            <a:normAutofit/>
          </a:bodyPr>
          <a:lstStyle/>
          <a:p>
            <a:pPr>
              <a:lnSpc>
                <a:spcPct val="90000"/>
              </a:lnSpc>
            </a:pPr>
            <a:r>
              <a:rPr lang="en-US" sz="1200" dirty="0"/>
              <a:t>Some products are marketed differently depending on the country or region. This is called a </a:t>
            </a:r>
            <a:r>
              <a:rPr lang="en-US" sz="1200" b="1" dirty="0"/>
              <a:t>differentiated marketing strategy</a:t>
            </a:r>
            <a:r>
              <a:rPr lang="en-US" sz="1200" dirty="0"/>
              <a:t>. A good example is the Oreo cookie, which has many unique variations around the world.</a:t>
            </a:r>
          </a:p>
          <a:p>
            <a:pPr>
              <a:lnSpc>
                <a:spcPct val="90000"/>
              </a:lnSpc>
            </a:pPr>
            <a:r>
              <a:rPr lang="en-US" sz="1200" b="0" i="0" dirty="0">
                <a:effectLst/>
                <a:latin typeface="Roboto"/>
              </a:rPr>
              <a:t>Do you eat Oreo’s?  </a:t>
            </a:r>
            <a:endParaRPr lang="en-US" sz="1200" dirty="0">
              <a:latin typeface="Roboto"/>
            </a:endParaRPr>
          </a:p>
          <a:p>
            <a:pPr>
              <a:lnSpc>
                <a:spcPct val="90000"/>
              </a:lnSpc>
            </a:pPr>
            <a:r>
              <a:rPr lang="en-US" sz="1200" b="1" dirty="0"/>
              <a:t>Activity Steps</a:t>
            </a:r>
          </a:p>
          <a:p>
            <a:pPr>
              <a:lnSpc>
                <a:spcPct val="90000"/>
              </a:lnSpc>
            </a:pPr>
            <a:r>
              <a:rPr lang="en-US" sz="1200" b="1" dirty="0"/>
              <a:t>Explore Oreo Variations</a:t>
            </a:r>
            <a:endParaRPr lang="en-US" sz="1200" dirty="0"/>
          </a:p>
          <a:p>
            <a:pPr lvl="1">
              <a:lnSpc>
                <a:spcPct val="90000"/>
              </a:lnSpc>
            </a:pPr>
            <a:r>
              <a:rPr lang="en-US" sz="1200" dirty="0"/>
              <a:t>In groups, research Oreo flavors and packaging from different countries.</a:t>
            </a:r>
          </a:p>
          <a:p>
            <a:pPr lvl="1">
              <a:lnSpc>
                <a:spcPct val="90000"/>
              </a:lnSpc>
            </a:pPr>
            <a:r>
              <a:rPr lang="en-US" sz="1200" dirty="0"/>
              <a:t>Collect images of these products and record:</a:t>
            </a:r>
            <a:br>
              <a:rPr lang="en-US" sz="1200" dirty="0"/>
            </a:br>
            <a:r>
              <a:rPr lang="en-US" sz="1200" dirty="0"/>
              <a:t>a) The country/region</a:t>
            </a:r>
            <a:br>
              <a:rPr lang="en-US" sz="1200" dirty="0"/>
            </a:br>
            <a:r>
              <a:rPr lang="en-US" sz="1200" dirty="0"/>
              <a:t>b) The image of the Oreo variation</a:t>
            </a:r>
          </a:p>
          <a:p>
            <a:pPr>
              <a:lnSpc>
                <a:spcPct val="90000"/>
              </a:lnSpc>
            </a:pPr>
            <a:r>
              <a:rPr lang="en-US" sz="1200" b="1" dirty="0"/>
              <a:t>Share with the Class</a:t>
            </a:r>
            <a:endParaRPr lang="en-US" sz="1200" dirty="0"/>
          </a:p>
          <a:p>
            <a:pPr lvl="1">
              <a:lnSpc>
                <a:spcPct val="90000"/>
              </a:lnSpc>
            </a:pPr>
            <a:r>
              <a:rPr lang="en-US" sz="1200" dirty="0"/>
              <a:t>Present your group’s findings.</a:t>
            </a:r>
          </a:p>
          <a:p>
            <a:pPr lvl="1">
              <a:lnSpc>
                <a:spcPct val="90000"/>
              </a:lnSpc>
            </a:pPr>
            <a:r>
              <a:rPr lang="en-US" sz="1200" dirty="0"/>
              <a:t>Highlight the differences you noticed in flavors, packaging, or marketing approaches between regions.</a:t>
            </a:r>
          </a:p>
          <a:p>
            <a:pPr>
              <a:lnSpc>
                <a:spcPct val="90000"/>
              </a:lnSpc>
            </a:pPr>
            <a:r>
              <a:rPr lang="en-US" sz="1200" b="1" dirty="0"/>
              <a:t>Think Beyond Oreos</a:t>
            </a:r>
            <a:endParaRPr lang="en-US" sz="1200" dirty="0"/>
          </a:p>
          <a:p>
            <a:pPr lvl="1">
              <a:lnSpc>
                <a:spcPct val="90000"/>
              </a:lnSpc>
            </a:pPr>
            <a:r>
              <a:rPr lang="en-US" sz="1200" dirty="0"/>
              <a:t>After exploring Oreo, brainstorm other products that use a differentiated marketing strategy based on geographic segmentation.</a:t>
            </a:r>
          </a:p>
          <a:p>
            <a:pPr lvl="1">
              <a:lnSpc>
                <a:spcPct val="90000"/>
              </a:lnSpc>
            </a:pPr>
            <a:r>
              <a:rPr lang="en-US" sz="1200" dirty="0"/>
              <a:t>Be prepared to share at least one example with the class.</a:t>
            </a:r>
          </a:p>
        </p:txBody>
      </p:sp>
      <p:sp>
        <p:nvSpPr>
          <p:cNvPr id="1035" name="Rectangle 103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3AA6E45D-A5EF-49D8-9846-BE838C2BDCE4}"/>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A03F4BB4-30DB-4D62-83A4-0DFCBC4EE5BA}"/>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7CABC978-C609-4B6F-A92D-D3CFF4D9557B}"/>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13</a:t>
            </a:fld>
            <a:endParaRPr lang="en-US"/>
          </a:p>
        </p:txBody>
      </p:sp>
    </p:spTree>
    <p:extLst>
      <p:ext uri="{BB962C8B-B14F-4D97-AF65-F5344CB8AC3E}">
        <p14:creationId xmlns:p14="http://schemas.microsoft.com/office/powerpoint/2010/main" val="293710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Targeting Strategy</a:t>
            </a:r>
          </a:p>
        </p:txBody>
      </p:sp>
      <p:sp>
        <p:nvSpPr>
          <p:cNvPr id="6" name="Content Placeholder 5"/>
          <p:cNvSpPr>
            <a:spLocks noGrp="1"/>
          </p:cNvSpPr>
          <p:nvPr>
            <p:ph type="body" idx="1"/>
          </p:nvPr>
        </p:nvSpPr>
        <p:spPr/>
        <p:txBody>
          <a:bodyPr/>
          <a:lstStyle/>
          <a:p>
            <a:r>
              <a:rPr lang="en-US"/>
              <a:t>Concentration</a:t>
            </a:r>
          </a:p>
        </p:txBody>
      </p:sp>
      <p:sp>
        <p:nvSpPr>
          <p:cNvPr id="5" name="Text Placeholder 4">
            <a:extLst>
              <a:ext uri="{FF2B5EF4-FFF2-40B4-BE49-F238E27FC236}">
                <a16:creationId xmlns:a16="http://schemas.microsoft.com/office/drawing/2014/main" id="{862082EA-B64F-414B-B27E-FFE3D7D0F363}"/>
              </a:ext>
            </a:extLst>
          </p:cNvPr>
          <p:cNvSpPr>
            <a:spLocks noGrp="1"/>
          </p:cNvSpPr>
          <p:nvPr>
            <p:ph type="body" idx="2"/>
          </p:nvPr>
        </p:nvSpPr>
        <p:spPr/>
        <p:txBody>
          <a:bodyPr/>
          <a:lstStyle/>
          <a:p>
            <a:pPr marL="21431" indent="0">
              <a:buNone/>
            </a:pPr>
            <a:r>
              <a:rPr lang="en-US"/>
              <a:t>Only one marketing mix is developed</a:t>
            </a:r>
          </a:p>
          <a:p>
            <a:r>
              <a:rPr lang="en-US"/>
              <a:t>Advantage: focus</a:t>
            </a:r>
          </a:p>
          <a:p>
            <a:r>
              <a:rPr lang="en-US"/>
              <a:t>Disadvantage if demand in segment declines, company will suffer</a:t>
            </a:r>
          </a:p>
          <a:p>
            <a:endParaRPr lang="en-US"/>
          </a:p>
          <a:p>
            <a:endParaRPr lang="en-US"/>
          </a:p>
          <a:p>
            <a:endParaRPr lang="en-US"/>
          </a:p>
          <a:p>
            <a:endParaRPr lang="en-US"/>
          </a:p>
          <a:p>
            <a:endParaRPr lang="en-US"/>
          </a:p>
        </p:txBody>
      </p:sp>
      <p:sp>
        <p:nvSpPr>
          <p:cNvPr id="10" name="Text Placeholder 9">
            <a:extLst>
              <a:ext uri="{FF2B5EF4-FFF2-40B4-BE49-F238E27FC236}">
                <a16:creationId xmlns:a16="http://schemas.microsoft.com/office/drawing/2014/main" id="{076F0D26-A939-174A-90B5-01334C94F3A2}"/>
              </a:ext>
            </a:extLst>
          </p:cNvPr>
          <p:cNvSpPr>
            <a:spLocks noGrp="1"/>
          </p:cNvSpPr>
          <p:nvPr>
            <p:ph type="body" idx="3"/>
          </p:nvPr>
        </p:nvSpPr>
        <p:spPr/>
        <p:txBody>
          <a:bodyPr/>
          <a:lstStyle/>
          <a:p>
            <a:r>
              <a:rPr lang="en-US"/>
              <a:t>Multi-segment</a:t>
            </a:r>
          </a:p>
        </p:txBody>
      </p:sp>
      <p:sp>
        <p:nvSpPr>
          <p:cNvPr id="11" name="Text Placeholder 10">
            <a:extLst>
              <a:ext uri="{FF2B5EF4-FFF2-40B4-BE49-F238E27FC236}">
                <a16:creationId xmlns:a16="http://schemas.microsoft.com/office/drawing/2014/main" id="{7E704008-5963-F24D-8AC9-D5FEB82E9588}"/>
              </a:ext>
            </a:extLst>
          </p:cNvPr>
          <p:cNvSpPr>
            <a:spLocks noGrp="1"/>
          </p:cNvSpPr>
          <p:nvPr>
            <p:ph type="body" idx="4"/>
          </p:nvPr>
        </p:nvSpPr>
        <p:spPr/>
        <p:txBody>
          <a:bodyPr/>
          <a:lstStyle/>
          <a:p>
            <a:pPr marL="21431" indent="0">
              <a:buNone/>
            </a:pPr>
            <a:r>
              <a:rPr lang="en-US"/>
              <a:t>Marketing mix for each segment</a:t>
            </a:r>
          </a:p>
          <a:p>
            <a:r>
              <a:rPr lang="en-US"/>
              <a:t>Advantage: may reach more customers</a:t>
            </a:r>
          </a:p>
          <a:p>
            <a:r>
              <a:rPr lang="en-US"/>
              <a:t>Disadvantage: Costs of multiple campaigns and distribution channels</a:t>
            </a:r>
          </a:p>
          <a:p>
            <a:endParaRPr lang="en-US"/>
          </a:p>
          <a:p>
            <a:endParaRPr lang="en-US"/>
          </a:p>
        </p:txBody>
      </p:sp>
      <p:sp>
        <p:nvSpPr>
          <p:cNvPr id="2" name="Date Placeholder 1">
            <a:extLst>
              <a:ext uri="{FF2B5EF4-FFF2-40B4-BE49-F238E27FC236}">
                <a16:creationId xmlns:a16="http://schemas.microsoft.com/office/drawing/2014/main" id="{AEE55CBD-30F6-48E1-B078-BF76330DD386}"/>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7B1FF997-7B1E-4744-9641-D6D9AC823768}"/>
              </a:ext>
            </a:extLst>
          </p:cNvPr>
          <p:cNvSpPr>
            <a:spLocks noGrp="1"/>
          </p:cNvSpPr>
          <p:nvPr>
            <p:ph type="ftr" sz="quarter" idx="11"/>
          </p:nvPr>
        </p:nvSpPr>
        <p:spPr/>
        <p:txBody>
          <a:bodyPr/>
          <a:lstStyle/>
          <a:p>
            <a:r>
              <a:rPr lang="en-US"/>
              <a:t>NSCC MKTG 1010</a:t>
            </a:r>
          </a:p>
        </p:txBody>
      </p:sp>
      <p:sp>
        <p:nvSpPr>
          <p:cNvPr id="7" name="Slide Number Placeholder 6">
            <a:extLst>
              <a:ext uri="{FF2B5EF4-FFF2-40B4-BE49-F238E27FC236}">
                <a16:creationId xmlns:a16="http://schemas.microsoft.com/office/drawing/2014/main" id="{00984FCB-DD32-44C8-B127-7B0269E188E8}"/>
              </a:ext>
            </a:extLst>
          </p:cNvPr>
          <p:cNvSpPr>
            <a:spLocks noGrp="1"/>
          </p:cNvSpPr>
          <p:nvPr>
            <p:ph type="sldNum" sz="quarter" idx="12"/>
          </p:nvPr>
        </p:nvSpPr>
        <p:spPr/>
        <p:txBody>
          <a:bodyPr/>
          <a:lstStyle/>
          <a:p>
            <a:fld id="{3A98EE3D-8CD1-4C3F-BD1C-C98C9596463C}" type="slidenum">
              <a:rPr lang="en-US" smtClean="0"/>
              <a:t>14</a:t>
            </a:fld>
            <a:endParaRPr lang="en-US"/>
          </a:p>
        </p:txBody>
      </p:sp>
    </p:spTree>
    <p:extLst>
      <p:ext uri="{BB962C8B-B14F-4D97-AF65-F5344CB8AC3E}">
        <p14:creationId xmlns:p14="http://schemas.microsoft.com/office/powerpoint/2010/main" val="418878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Targeting Strategies</a:t>
            </a:r>
          </a:p>
        </p:txBody>
      </p:sp>
      <p:sp>
        <p:nvSpPr>
          <p:cNvPr id="2" name="Date Placeholder 1">
            <a:extLst>
              <a:ext uri="{FF2B5EF4-FFF2-40B4-BE49-F238E27FC236}">
                <a16:creationId xmlns:a16="http://schemas.microsoft.com/office/drawing/2014/main" id="{25C9BB65-74F1-4C00-9DC1-7AA5B34C3E88}"/>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D87CC533-E6AF-4CDF-888B-105C2FEDC590}"/>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DD6B8239-87BD-4370-A378-2FB1D82F35B5}"/>
              </a:ext>
            </a:extLst>
          </p:cNvPr>
          <p:cNvSpPr>
            <a:spLocks noGrp="1"/>
          </p:cNvSpPr>
          <p:nvPr>
            <p:ph type="sldNum" sz="quarter" idx="12"/>
          </p:nvPr>
        </p:nvSpPr>
        <p:spPr/>
        <p:txBody>
          <a:bodyPr/>
          <a:lstStyle/>
          <a:p>
            <a:fld id="{3A98EE3D-8CD1-4C3F-BD1C-C98C9596463C}" type="slidenum">
              <a:rPr lang="en-US" smtClean="0"/>
              <a:t>15</a:t>
            </a:fld>
            <a:endParaRPr lang="en-US"/>
          </a:p>
        </p:txBody>
      </p:sp>
      <p:graphicFrame>
        <p:nvGraphicFramePr>
          <p:cNvPr id="5" name="Table 4">
            <a:extLst>
              <a:ext uri="{FF2B5EF4-FFF2-40B4-BE49-F238E27FC236}">
                <a16:creationId xmlns:a16="http://schemas.microsoft.com/office/drawing/2014/main" id="{0BC500EA-6738-CD5C-A6EC-A6336B1FE7FF}"/>
              </a:ext>
            </a:extLst>
          </p:cNvPr>
          <p:cNvGraphicFramePr>
            <a:graphicFrameLocks noGrp="1"/>
          </p:cNvGraphicFramePr>
          <p:nvPr>
            <p:extLst>
              <p:ext uri="{D42A27DB-BD31-4B8C-83A1-F6EECF244321}">
                <p14:modId xmlns:p14="http://schemas.microsoft.com/office/powerpoint/2010/main" val="2576807411"/>
              </p:ext>
            </p:extLst>
          </p:nvPr>
        </p:nvGraphicFramePr>
        <p:xfrm>
          <a:off x="522514" y="2251234"/>
          <a:ext cx="7844246" cy="2926080"/>
        </p:xfrm>
        <a:graphic>
          <a:graphicData uri="http://schemas.openxmlformats.org/drawingml/2006/table">
            <a:tbl>
              <a:tblPr/>
              <a:tblGrid>
                <a:gridCol w="2048358">
                  <a:extLst>
                    <a:ext uri="{9D8B030D-6E8A-4147-A177-3AD203B41FA5}">
                      <a16:colId xmlns:a16="http://schemas.microsoft.com/office/drawing/2014/main" val="515381959"/>
                    </a:ext>
                  </a:extLst>
                </a:gridCol>
                <a:gridCol w="3978397">
                  <a:extLst>
                    <a:ext uri="{9D8B030D-6E8A-4147-A177-3AD203B41FA5}">
                      <a16:colId xmlns:a16="http://schemas.microsoft.com/office/drawing/2014/main" val="3732994116"/>
                    </a:ext>
                  </a:extLst>
                </a:gridCol>
                <a:gridCol w="1817491">
                  <a:extLst>
                    <a:ext uri="{9D8B030D-6E8A-4147-A177-3AD203B41FA5}">
                      <a16:colId xmlns:a16="http://schemas.microsoft.com/office/drawing/2014/main" val="3093834886"/>
                    </a:ext>
                  </a:extLst>
                </a:gridCol>
              </a:tblGrid>
              <a:tr h="142875">
                <a:tc>
                  <a:txBody>
                    <a:bodyPr/>
                    <a:lstStyle/>
                    <a:p>
                      <a:pPr algn="l" fontAlgn="ctr">
                        <a:buNone/>
                      </a:pPr>
                      <a:r>
                        <a:rPr lang="en-CA" b="1">
                          <a:effectLst/>
                        </a:rPr>
                        <a:t>Strategy</a:t>
                      </a:r>
                      <a:endParaRPr lang="en-CA">
                        <a:effectLst/>
                      </a:endParaRPr>
                    </a:p>
                  </a:txBody>
                  <a:tcPr anchor="ctr">
                    <a:lnL>
                      <a:noFill/>
                    </a:lnL>
                    <a:lnR>
                      <a:noFill/>
                    </a:lnR>
                    <a:lnT>
                      <a:noFill/>
                    </a:lnT>
                    <a:lnB>
                      <a:noFill/>
                    </a:lnB>
                    <a:solidFill>
                      <a:srgbClr val="FFFFFF"/>
                    </a:solidFill>
                  </a:tcPr>
                </a:tc>
                <a:tc>
                  <a:txBody>
                    <a:bodyPr/>
                    <a:lstStyle/>
                    <a:p>
                      <a:pPr algn="l" fontAlgn="ctr">
                        <a:buNone/>
                      </a:pPr>
                      <a:r>
                        <a:rPr lang="en-CA" b="1">
                          <a:effectLst/>
                        </a:rPr>
                        <a:t>Target Market</a:t>
                      </a:r>
                      <a:endParaRPr lang="en-CA">
                        <a:effectLst/>
                      </a:endParaRPr>
                    </a:p>
                  </a:txBody>
                  <a:tcPr anchor="ctr">
                    <a:lnL>
                      <a:noFill/>
                    </a:lnL>
                    <a:lnR>
                      <a:noFill/>
                    </a:lnR>
                    <a:lnT>
                      <a:noFill/>
                    </a:lnT>
                    <a:lnB>
                      <a:noFill/>
                    </a:lnB>
                    <a:solidFill>
                      <a:srgbClr val="FFFFFF"/>
                    </a:solidFill>
                  </a:tcPr>
                </a:tc>
                <a:tc>
                  <a:txBody>
                    <a:bodyPr/>
                    <a:lstStyle/>
                    <a:p>
                      <a:pPr algn="l" fontAlgn="ctr">
                        <a:buNone/>
                      </a:pPr>
                      <a:r>
                        <a:rPr lang="en-CA" b="1">
                          <a:effectLst/>
                        </a:rPr>
                        <a:t>Example</a:t>
                      </a:r>
                      <a:endParaRPr lang="en-CA">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992664670"/>
                  </a:ext>
                </a:extLst>
              </a:tr>
              <a:tr h="142875">
                <a:tc>
                  <a:txBody>
                    <a:bodyPr/>
                    <a:lstStyle/>
                    <a:p>
                      <a:pPr algn="l" fontAlgn="ctr">
                        <a:buNone/>
                      </a:pPr>
                      <a:r>
                        <a:rPr lang="en-CA">
                          <a:effectLst/>
                        </a:rPr>
                        <a:t>Mass marketing</a:t>
                      </a:r>
                    </a:p>
                  </a:txBody>
                  <a:tcPr anchor="ctr">
                    <a:lnL>
                      <a:noFill/>
                    </a:lnL>
                    <a:lnR>
                      <a:noFill/>
                    </a:lnR>
                    <a:lnT>
                      <a:noFill/>
                    </a:lnT>
                    <a:lnB>
                      <a:noFill/>
                    </a:lnB>
                    <a:solidFill>
                      <a:srgbClr val="FFFFFF"/>
                    </a:solidFill>
                  </a:tcPr>
                </a:tc>
                <a:tc>
                  <a:txBody>
                    <a:bodyPr/>
                    <a:lstStyle/>
                    <a:p>
                      <a:pPr algn="l" fontAlgn="ctr">
                        <a:buNone/>
                      </a:pPr>
                      <a:r>
                        <a:rPr lang="en-CA">
                          <a:effectLst/>
                        </a:rPr>
                        <a:t>Everybody everywhere</a:t>
                      </a:r>
                    </a:p>
                  </a:txBody>
                  <a:tcPr anchor="ctr">
                    <a:lnL>
                      <a:noFill/>
                    </a:lnL>
                    <a:lnR>
                      <a:noFill/>
                    </a:lnR>
                    <a:lnT>
                      <a:noFill/>
                    </a:lnT>
                    <a:lnB>
                      <a:noFill/>
                    </a:lnB>
                    <a:solidFill>
                      <a:srgbClr val="FFFFFF"/>
                    </a:solidFill>
                  </a:tcPr>
                </a:tc>
                <a:tc>
                  <a:txBody>
                    <a:bodyPr/>
                    <a:lstStyle/>
                    <a:p>
                      <a:pPr algn="l" fontAlgn="ctr">
                        <a:buNone/>
                      </a:pPr>
                      <a:r>
                        <a:rPr lang="en-CA">
                          <a:effectLst/>
                        </a:rPr>
                        <a:t>Superstore, Tim Hortons</a:t>
                      </a:r>
                    </a:p>
                  </a:txBody>
                  <a:tcPr anchor="ctr">
                    <a:lnL>
                      <a:noFill/>
                    </a:lnL>
                    <a:lnR>
                      <a:noFill/>
                    </a:lnR>
                    <a:lnT>
                      <a:noFill/>
                    </a:lnT>
                    <a:lnB>
                      <a:noFill/>
                    </a:lnB>
                    <a:solidFill>
                      <a:srgbClr val="FFFFFF"/>
                    </a:solidFill>
                  </a:tcPr>
                </a:tc>
                <a:extLst>
                  <a:ext uri="{0D108BD9-81ED-4DB2-BD59-A6C34878D82A}">
                    <a16:rowId xmlns:a16="http://schemas.microsoft.com/office/drawing/2014/main" val="1871795326"/>
                  </a:ext>
                </a:extLst>
              </a:tr>
              <a:tr h="142875">
                <a:tc>
                  <a:txBody>
                    <a:bodyPr/>
                    <a:lstStyle/>
                    <a:p>
                      <a:pPr algn="l" fontAlgn="ctr">
                        <a:buNone/>
                      </a:pPr>
                      <a:r>
                        <a:rPr lang="en-CA" dirty="0">
                          <a:effectLst/>
                        </a:rPr>
                        <a:t>Differentiated marketing</a:t>
                      </a:r>
                    </a:p>
                  </a:txBody>
                  <a:tcPr anchor="ctr">
                    <a:lnL>
                      <a:noFill/>
                    </a:lnL>
                    <a:lnR>
                      <a:noFill/>
                    </a:lnR>
                    <a:lnT>
                      <a:noFill/>
                    </a:lnT>
                    <a:lnB>
                      <a:noFill/>
                    </a:lnB>
                    <a:solidFill>
                      <a:srgbClr val="FFFFFF"/>
                    </a:solidFill>
                  </a:tcPr>
                </a:tc>
                <a:tc>
                  <a:txBody>
                    <a:bodyPr/>
                    <a:lstStyle/>
                    <a:p>
                      <a:pPr algn="l" fontAlgn="ctr">
                        <a:buNone/>
                      </a:pPr>
                      <a:r>
                        <a:rPr lang="en-US">
                          <a:effectLst/>
                        </a:rPr>
                        <a:t>Large groups within the total market</a:t>
                      </a:r>
                    </a:p>
                  </a:txBody>
                  <a:tcPr anchor="ctr">
                    <a:lnL>
                      <a:noFill/>
                    </a:lnL>
                    <a:lnR>
                      <a:noFill/>
                    </a:lnR>
                    <a:lnT>
                      <a:noFill/>
                    </a:lnT>
                    <a:lnB>
                      <a:noFill/>
                    </a:lnB>
                    <a:solidFill>
                      <a:srgbClr val="FFFFFF"/>
                    </a:solidFill>
                  </a:tcPr>
                </a:tc>
                <a:tc>
                  <a:txBody>
                    <a:bodyPr/>
                    <a:lstStyle/>
                    <a:p>
                      <a:pPr algn="l" fontAlgn="ctr">
                        <a:buNone/>
                      </a:pPr>
                      <a:r>
                        <a:rPr lang="en-CA">
                          <a:effectLst/>
                        </a:rPr>
                        <a:t>Costco, Sam’s Club</a:t>
                      </a:r>
                    </a:p>
                  </a:txBody>
                  <a:tcPr anchor="ctr">
                    <a:lnL>
                      <a:noFill/>
                    </a:lnL>
                    <a:lnR>
                      <a:noFill/>
                    </a:lnR>
                    <a:lnT>
                      <a:noFill/>
                    </a:lnT>
                    <a:lnB>
                      <a:noFill/>
                    </a:lnB>
                    <a:solidFill>
                      <a:srgbClr val="FFFFFF"/>
                    </a:solidFill>
                  </a:tcPr>
                </a:tc>
                <a:extLst>
                  <a:ext uri="{0D108BD9-81ED-4DB2-BD59-A6C34878D82A}">
                    <a16:rowId xmlns:a16="http://schemas.microsoft.com/office/drawing/2014/main" val="2640499749"/>
                  </a:ext>
                </a:extLst>
              </a:tr>
              <a:tr h="285750">
                <a:tc>
                  <a:txBody>
                    <a:bodyPr/>
                    <a:lstStyle/>
                    <a:p>
                      <a:pPr algn="l" fontAlgn="ctr">
                        <a:buNone/>
                      </a:pPr>
                      <a:r>
                        <a:rPr lang="en-CA">
                          <a:effectLst/>
                        </a:rPr>
                        <a:t>Niche marketing</a:t>
                      </a:r>
                    </a:p>
                  </a:txBody>
                  <a:tcPr anchor="ctr">
                    <a:lnL>
                      <a:noFill/>
                    </a:lnL>
                    <a:lnR>
                      <a:noFill/>
                    </a:lnR>
                    <a:lnT>
                      <a:noFill/>
                    </a:lnT>
                    <a:lnB>
                      <a:noFill/>
                    </a:lnB>
                    <a:solidFill>
                      <a:srgbClr val="FFFFFF"/>
                    </a:solidFill>
                  </a:tcPr>
                </a:tc>
                <a:tc>
                  <a:txBody>
                    <a:bodyPr/>
                    <a:lstStyle/>
                    <a:p>
                      <a:pPr algn="l" fontAlgn="ctr">
                        <a:buNone/>
                      </a:pPr>
                      <a:r>
                        <a:rPr lang="en-US">
                          <a:effectLst/>
                        </a:rPr>
                        <a:t>High penetration within smaller, specialized segments</a:t>
                      </a:r>
                    </a:p>
                  </a:txBody>
                  <a:tcPr anchor="ctr">
                    <a:lnL>
                      <a:noFill/>
                    </a:lnL>
                    <a:lnR>
                      <a:noFill/>
                    </a:lnR>
                    <a:lnT>
                      <a:noFill/>
                    </a:lnT>
                    <a:lnB>
                      <a:noFill/>
                    </a:lnB>
                    <a:solidFill>
                      <a:srgbClr val="FFFFFF"/>
                    </a:solidFill>
                  </a:tcPr>
                </a:tc>
                <a:tc>
                  <a:txBody>
                    <a:bodyPr/>
                    <a:lstStyle/>
                    <a:p>
                      <a:pPr algn="l" fontAlgn="ctr">
                        <a:buNone/>
                      </a:pPr>
                      <a:r>
                        <a:rPr lang="en-CA">
                          <a:effectLst/>
                        </a:rPr>
                        <a:t>Jollytails, Cows Ice Cream</a:t>
                      </a:r>
                    </a:p>
                  </a:txBody>
                  <a:tcPr anchor="ctr">
                    <a:lnL>
                      <a:noFill/>
                    </a:lnL>
                    <a:lnR>
                      <a:noFill/>
                    </a:lnR>
                    <a:lnT>
                      <a:noFill/>
                    </a:lnT>
                    <a:lnB>
                      <a:noFill/>
                    </a:lnB>
                    <a:solidFill>
                      <a:srgbClr val="FFFFFF"/>
                    </a:solidFill>
                  </a:tcPr>
                </a:tc>
                <a:extLst>
                  <a:ext uri="{0D108BD9-81ED-4DB2-BD59-A6C34878D82A}">
                    <a16:rowId xmlns:a16="http://schemas.microsoft.com/office/drawing/2014/main" val="3321098732"/>
                  </a:ext>
                </a:extLst>
              </a:tr>
              <a:tr h="142875">
                <a:tc>
                  <a:txBody>
                    <a:bodyPr/>
                    <a:lstStyle/>
                    <a:p>
                      <a:pPr algn="l" fontAlgn="ctr">
                        <a:buNone/>
                      </a:pPr>
                      <a:r>
                        <a:rPr lang="en-CA">
                          <a:effectLst/>
                        </a:rPr>
                        <a:t>Micromarketing</a:t>
                      </a:r>
                    </a:p>
                  </a:txBody>
                  <a:tcPr anchor="ctr">
                    <a:lnL>
                      <a:noFill/>
                    </a:lnL>
                    <a:lnR>
                      <a:noFill/>
                    </a:lnR>
                    <a:lnT>
                      <a:noFill/>
                    </a:lnT>
                    <a:lnB>
                      <a:noFill/>
                    </a:lnB>
                    <a:solidFill>
                      <a:srgbClr val="FFFFFF"/>
                    </a:solidFill>
                  </a:tcPr>
                </a:tc>
                <a:tc>
                  <a:txBody>
                    <a:bodyPr/>
                    <a:lstStyle/>
                    <a:p>
                      <a:pPr algn="l" fontAlgn="ctr">
                        <a:buNone/>
                      </a:pPr>
                      <a:r>
                        <a:rPr lang="en-US">
                          <a:effectLst/>
                        </a:rPr>
                        <a:t>Individual customers or localized microsegments</a:t>
                      </a:r>
                    </a:p>
                  </a:txBody>
                  <a:tcPr anchor="ctr">
                    <a:lnL>
                      <a:noFill/>
                    </a:lnL>
                    <a:lnR>
                      <a:noFill/>
                    </a:lnR>
                    <a:lnT>
                      <a:noFill/>
                    </a:lnT>
                    <a:lnB>
                      <a:noFill/>
                    </a:lnB>
                    <a:solidFill>
                      <a:srgbClr val="FFFFFF"/>
                    </a:solidFill>
                  </a:tcPr>
                </a:tc>
                <a:tc>
                  <a:txBody>
                    <a:bodyPr/>
                    <a:lstStyle/>
                    <a:p>
                      <a:pPr algn="l" fontAlgn="ctr">
                        <a:buNone/>
                      </a:pPr>
                      <a:r>
                        <a:rPr lang="en-CA" dirty="0">
                          <a:effectLst/>
                        </a:rPr>
                        <a:t>Local Farmer’s markets</a:t>
                      </a:r>
                    </a:p>
                  </a:txBody>
                  <a:tcPr anchor="ctr">
                    <a:lnL>
                      <a:noFill/>
                    </a:lnL>
                    <a:lnR>
                      <a:noFill/>
                    </a:lnR>
                    <a:lnT>
                      <a:noFill/>
                    </a:lnT>
                    <a:lnB>
                      <a:noFill/>
                    </a:lnB>
                    <a:solidFill>
                      <a:srgbClr val="FFFFFF"/>
                    </a:solidFill>
                  </a:tcPr>
                </a:tc>
                <a:extLst>
                  <a:ext uri="{0D108BD9-81ED-4DB2-BD59-A6C34878D82A}">
                    <a16:rowId xmlns:a16="http://schemas.microsoft.com/office/drawing/2014/main" val="2225384919"/>
                  </a:ext>
                </a:extLst>
              </a:tr>
            </a:tbl>
          </a:graphicData>
        </a:graphic>
      </p:graphicFrame>
    </p:spTree>
    <p:extLst>
      <p:ext uri="{BB962C8B-B14F-4D97-AF65-F5344CB8AC3E}">
        <p14:creationId xmlns:p14="http://schemas.microsoft.com/office/powerpoint/2010/main" val="337170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Match the product to the target strategy. </a:t>
            </a:r>
          </a:p>
        </p:txBody>
      </p:sp>
      <p:graphicFrame>
        <p:nvGraphicFramePr>
          <p:cNvPr id="9" name="Content Placeholder 8" descr="Mass Marketing, everybody everywhere. Example: target. Differentiated marketing, large groups within the total market. Example: Costco, Sam's Club. Niche marketing, high penetration within smaller, specialized segments. Example: Trader Joe's, Whole Foods. Micromarketing, individual customers or localized microsegments. Example: Groupon."/>
          <p:cNvGraphicFramePr>
            <a:graphicFrameLocks noGrp="1"/>
          </p:cNvGraphicFramePr>
          <p:nvPr>
            <p:ph idx="4294967295"/>
            <p:extLst>
              <p:ext uri="{D42A27DB-BD31-4B8C-83A1-F6EECF244321}">
                <p14:modId xmlns:p14="http://schemas.microsoft.com/office/powerpoint/2010/main" val="2496626702"/>
              </p:ext>
            </p:extLst>
          </p:nvPr>
        </p:nvGraphicFramePr>
        <p:xfrm>
          <a:off x="243639" y="2114174"/>
          <a:ext cx="3943350" cy="3997870"/>
        </p:xfrm>
        <a:graphic>
          <a:graphicData uri="http://schemas.openxmlformats.org/drawingml/2006/table">
            <a:tbl>
              <a:tblPr firstRow="1" firstCol="1">
                <a:tableStyleId>{073A0DAA-6AF3-43AB-8588-CEC1D06C72B9}</a:tableStyleId>
              </a:tblPr>
              <a:tblGrid>
                <a:gridCol w="1681414">
                  <a:extLst>
                    <a:ext uri="{9D8B030D-6E8A-4147-A177-3AD203B41FA5}">
                      <a16:colId xmlns:a16="http://schemas.microsoft.com/office/drawing/2014/main" val="2810698526"/>
                    </a:ext>
                  </a:extLst>
                </a:gridCol>
                <a:gridCol w="2261936">
                  <a:extLst>
                    <a:ext uri="{9D8B030D-6E8A-4147-A177-3AD203B41FA5}">
                      <a16:colId xmlns:a16="http://schemas.microsoft.com/office/drawing/2014/main" val="3035988493"/>
                    </a:ext>
                  </a:extLst>
                </a:gridCol>
              </a:tblGrid>
              <a:tr h="799574">
                <a:tc>
                  <a:txBody>
                    <a:bodyPr/>
                    <a:lstStyle/>
                    <a:p>
                      <a:pPr algn="l" fontAlgn="ctr"/>
                      <a:r>
                        <a:rPr lang="en-US" sz="1500">
                          <a:effectLst/>
                          <a:latin typeface="Century Gothic" panose="020B0502020202020204" pitchFamily="34" charset="0"/>
                        </a:rPr>
                        <a:t>Strategy</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tc>
                  <a:txBody>
                    <a:bodyPr/>
                    <a:lstStyle/>
                    <a:p>
                      <a:pPr algn="l" fontAlgn="ctr"/>
                      <a:r>
                        <a:rPr lang="en-US" sz="1500">
                          <a:effectLst/>
                          <a:latin typeface="Century Gothic" panose="020B0502020202020204" pitchFamily="34" charset="0"/>
                        </a:rPr>
                        <a:t>Target Market</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extLst>
                  <a:ext uri="{0D108BD9-81ED-4DB2-BD59-A6C34878D82A}">
                    <a16:rowId xmlns:a16="http://schemas.microsoft.com/office/drawing/2014/main" val="76425828"/>
                  </a:ext>
                </a:extLst>
              </a:tr>
              <a:tr h="799574">
                <a:tc>
                  <a:txBody>
                    <a:bodyPr/>
                    <a:lstStyle/>
                    <a:p>
                      <a:pPr algn="l" fontAlgn="ctr"/>
                      <a:r>
                        <a:rPr lang="en-US" sz="1500">
                          <a:effectLst/>
                          <a:latin typeface="Century Gothic" panose="020B0502020202020204" pitchFamily="34" charset="0"/>
                        </a:rPr>
                        <a:t>Mass marketing</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tc>
                  <a:txBody>
                    <a:bodyPr/>
                    <a:lstStyle/>
                    <a:p>
                      <a:pPr algn="l" fontAlgn="ctr"/>
                      <a:r>
                        <a:rPr lang="en-US" sz="1500">
                          <a:effectLst/>
                          <a:latin typeface="Century Gothic" panose="020B0502020202020204" pitchFamily="34" charset="0"/>
                        </a:rPr>
                        <a:t>Everybody everywhere</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extLst>
                  <a:ext uri="{0D108BD9-81ED-4DB2-BD59-A6C34878D82A}">
                    <a16:rowId xmlns:a16="http://schemas.microsoft.com/office/drawing/2014/main" val="806547723"/>
                  </a:ext>
                </a:extLst>
              </a:tr>
              <a:tr h="799574">
                <a:tc>
                  <a:txBody>
                    <a:bodyPr/>
                    <a:lstStyle/>
                    <a:p>
                      <a:pPr algn="l" fontAlgn="ctr"/>
                      <a:r>
                        <a:rPr lang="en-US" sz="1500">
                          <a:effectLst/>
                          <a:latin typeface="Century Gothic" panose="020B0502020202020204" pitchFamily="34" charset="0"/>
                        </a:rPr>
                        <a:t>Differentiated </a:t>
                      </a:r>
                    </a:p>
                    <a:p>
                      <a:pPr algn="l" fontAlgn="ctr"/>
                      <a:r>
                        <a:rPr lang="en-US" sz="1500">
                          <a:effectLst/>
                          <a:latin typeface="Century Gothic" panose="020B0502020202020204" pitchFamily="34" charset="0"/>
                        </a:rPr>
                        <a:t>marketing</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tc>
                  <a:txBody>
                    <a:bodyPr/>
                    <a:lstStyle/>
                    <a:p>
                      <a:pPr algn="l" fontAlgn="ctr"/>
                      <a:r>
                        <a:rPr lang="en-US" sz="1500">
                          <a:effectLst/>
                          <a:latin typeface="Century Gothic" panose="020B0502020202020204" pitchFamily="34" charset="0"/>
                        </a:rPr>
                        <a:t>Large groups within the total market</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extLst>
                  <a:ext uri="{0D108BD9-81ED-4DB2-BD59-A6C34878D82A}">
                    <a16:rowId xmlns:a16="http://schemas.microsoft.com/office/drawing/2014/main" val="3543820643"/>
                  </a:ext>
                </a:extLst>
              </a:tr>
              <a:tr h="799574">
                <a:tc>
                  <a:txBody>
                    <a:bodyPr/>
                    <a:lstStyle/>
                    <a:p>
                      <a:pPr algn="l" fontAlgn="ctr"/>
                      <a:r>
                        <a:rPr lang="en-US" sz="1500">
                          <a:effectLst/>
                          <a:latin typeface="Century Gothic" panose="020B0502020202020204" pitchFamily="34" charset="0"/>
                        </a:rPr>
                        <a:t>Niche marketing</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tc>
                  <a:txBody>
                    <a:bodyPr/>
                    <a:lstStyle/>
                    <a:p>
                      <a:pPr algn="l" fontAlgn="ctr"/>
                      <a:r>
                        <a:rPr lang="en-US" sz="1500">
                          <a:effectLst/>
                          <a:latin typeface="Century Gothic" panose="020B0502020202020204" pitchFamily="34" charset="0"/>
                        </a:rPr>
                        <a:t>High penetration within smaller, specialized segments</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extLst>
                  <a:ext uri="{0D108BD9-81ED-4DB2-BD59-A6C34878D82A}">
                    <a16:rowId xmlns:a16="http://schemas.microsoft.com/office/drawing/2014/main" val="3918438346"/>
                  </a:ext>
                </a:extLst>
              </a:tr>
              <a:tr h="799574">
                <a:tc>
                  <a:txBody>
                    <a:bodyPr/>
                    <a:lstStyle/>
                    <a:p>
                      <a:pPr algn="l" fontAlgn="ctr"/>
                      <a:r>
                        <a:rPr lang="en-US" sz="1500">
                          <a:effectLst/>
                          <a:latin typeface="Century Gothic" panose="020B0502020202020204" pitchFamily="34" charset="0"/>
                        </a:rPr>
                        <a:t>Micromarketing</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tc>
                  <a:txBody>
                    <a:bodyPr/>
                    <a:lstStyle/>
                    <a:p>
                      <a:pPr algn="l" fontAlgn="ctr"/>
                      <a:r>
                        <a:rPr lang="en-US" sz="1500">
                          <a:effectLst/>
                          <a:latin typeface="Century Gothic" panose="020B0502020202020204" pitchFamily="34" charset="0"/>
                        </a:rPr>
                        <a:t>Individual customers or localized microsegments</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76414" marR="76414" marT="19103" marB="19103" anchor="ctr"/>
                </a:tc>
                <a:extLst>
                  <a:ext uri="{0D108BD9-81ED-4DB2-BD59-A6C34878D82A}">
                    <a16:rowId xmlns:a16="http://schemas.microsoft.com/office/drawing/2014/main" val="2957447039"/>
                  </a:ext>
                </a:extLst>
              </a:tr>
            </a:tbl>
          </a:graphicData>
        </a:graphic>
      </p:graphicFrame>
      <p:sp>
        <p:nvSpPr>
          <p:cNvPr id="2" name="Date Placeholder 1">
            <a:extLst>
              <a:ext uri="{FF2B5EF4-FFF2-40B4-BE49-F238E27FC236}">
                <a16:creationId xmlns:a16="http://schemas.microsoft.com/office/drawing/2014/main" id="{25C9BB65-74F1-4C00-9DC1-7AA5B34C3E88}"/>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D87CC533-E6AF-4CDF-888B-105C2FEDC590}"/>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DD6B8239-87BD-4370-A378-2FB1D82F35B5}"/>
              </a:ext>
            </a:extLst>
          </p:cNvPr>
          <p:cNvSpPr>
            <a:spLocks noGrp="1"/>
          </p:cNvSpPr>
          <p:nvPr>
            <p:ph type="sldNum" sz="quarter" idx="12"/>
          </p:nvPr>
        </p:nvSpPr>
        <p:spPr/>
        <p:txBody>
          <a:bodyPr/>
          <a:lstStyle/>
          <a:p>
            <a:fld id="{3A98EE3D-8CD1-4C3F-BD1C-C98C9596463C}" type="slidenum">
              <a:rPr lang="en-US" smtClean="0"/>
              <a:t>16</a:t>
            </a:fld>
            <a:endParaRPr lang="en-US"/>
          </a:p>
        </p:txBody>
      </p:sp>
      <p:pic>
        <p:nvPicPr>
          <p:cNvPr id="1026" name="Picture 2" descr="Image result for crest toothpaste">
            <a:extLst>
              <a:ext uri="{FF2B5EF4-FFF2-40B4-BE49-F238E27FC236}">
                <a16:creationId xmlns:a16="http://schemas.microsoft.com/office/drawing/2014/main" id="{3DAB36FF-CE67-4057-8BC0-898262861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837" y="1486574"/>
            <a:ext cx="1657357" cy="1657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ve men">
            <a:extLst>
              <a:ext uri="{FF2B5EF4-FFF2-40B4-BE49-F238E27FC236}">
                <a16:creationId xmlns:a16="http://schemas.microsoft.com/office/drawing/2014/main" id="{EAE22570-F67F-4267-9FF8-0198CEADB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903" y="2493082"/>
            <a:ext cx="1625731" cy="16257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7221A5C-8E57-408D-BF3F-2B8F2790350A}"/>
              </a:ext>
            </a:extLst>
          </p:cNvPr>
          <p:cNvPicPr>
            <a:picLocks noChangeAspect="1"/>
          </p:cNvPicPr>
          <p:nvPr/>
        </p:nvPicPr>
        <p:blipFill>
          <a:blip r:embed="rId5"/>
          <a:stretch>
            <a:fillRect/>
          </a:stretch>
        </p:blipFill>
        <p:spPr>
          <a:xfrm>
            <a:off x="5936656" y="2029242"/>
            <a:ext cx="1174364" cy="1054531"/>
          </a:xfrm>
          <a:prstGeom prst="rect">
            <a:avLst/>
          </a:prstGeom>
        </p:spPr>
      </p:pic>
      <p:pic>
        <p:nvPicPr>
          <p:cNvPr id="10" name="Picture 9">
            <a:extLst>
              <a:ext uri="{FF2B5EF4-FFF2-40B4-BE49-F238E27FC236}">
                <a16:creationId xmlns:a16="http://schemas.microsoft.com/office/drawing/2014/main" id="{157DC070-DB67-4346-9939-BDE31E31596C}"/>
              </a:ext>
            </a:extLst>
          </p:cNvPr>
          <p:cNvPicPr>
            <a:picLocks noChangeAspect="1"/>
          </p:cNvPicPr>
          <p:nvPr/>
        </p:nvPicPr>
        <p:blipFill>
          <a:blip r:embed="rId6"/>
          <a:stretch>
            <a:fillRect/>
          </a:stretch>
        </p:blipFill>
        <p:spPr>
          <a:xfrm>
            <a:off x="4594860" y="4364917"/>
            <a:ext cx="3288632" cy="1661065"/>
          </a:xfrm>
          <a:prstGeom prst="rect">
            <a:avLst/>
          </a:prstGeom>
        </p:spPr>
      </p:pic>
      <p:pic>
        <p:nvPicPr>
          <p:cNvPr id="12" name="Picture 11">
            <a:extLst>
              <a:ext uri="{FF2B5EF4-FFF2-40B4-BE49-F238E27FC236}">
                <a16:creationId xmlns:a16="http://schemas.microsoft.com/office/drawing/2014/main" id="{FBC995CA-4C91-495D-8242-E0749AEC04E0}"/>
              </a:ext>
            </a:extLst>
          </p:cNvPr>
          <p:cNvPicPr>
            <a:picLocks noChangeAspect="1"/>
          </p:cNvPicPr>
          <p:nvPr/>
        </p:nvPicPr>
        <p:blipFill>
          <a:blip r:embed="rId7"/>
          <a:stretch>
            <a:fillRect/>
          </a:stretch>
        </p:blipFill>
        <p:spPr>
          <a:xfrm>
            <a:off x="6523838" y="3143865"/>
            <a:ext cx="1938638" cy="1035173"/>
          </a:xfrm>
          <a:prstGeom prst="rect">
            <a:avLst/>
          </a:prstGeom>
        </p:spPr>
      </p:pic>
    </p:spTree>
    <p:extLst>
      <p:ext uri="{BB962C8B-B14F-4D97-AF65-F5344CB8AC3E}">
        <p14:creationId xmlns:p14="http://schemas.microsoft.com/office/powerpoint/2010/main" val="23771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idx="4294967295"/>
          </p:nvPr>
        </p:nvSpPr>
        <p:spPr>
          <a:xfrm>
            <a:off x="0" y="857250"/>
            <a:ext cx="6858000" cy="1790700"/>
          </a:xfrm>
        </p:spPr>
        <p:txBody>
          <a:bodyPr/>
          <a:lstStyle/>
          <a:p>
            <a:r>
              <a:rPr lang="en-US"/>
              <a:t>The Marketing Mix</a:t>
            </a:r>
          </a:p>
        </p:txBody>
      </p:sp>
      <p:pic>
        <p:nvPicPr>
          <p:cNvPr id="2050" name="Picture 2" descr="A graphic showing “Target Market” as the central piece of the 4 Ps surrounding it: Product, Price, Promotion,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630" y="348343"/>
            <a:ext cx="6140739" cy="566111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675B983E-367F-4282-B642-4690700B8AAB}"/>
              </a:ext>
            </a:extLst>
          </p:cNvPr>
          <p:cNvSpPr>
            <a:spLocks noGrp="1"/>
          </p:cNvSpPr>
          <p:nvPr>
            <p:ph type="dt" sz="half" idx="10"/>
          </p:nvPr>
        </p:nvSpPr>
        <p:spPr/>
        <p:txBody>
          <a:bodyPr/>
          <a:lstStyle/>
          <a:p>
            <a:r>
              <a:rPr lang="en-US"/>
              <a:t>Page</a:t>
            </a:r>
          </a:p>
        </p:txBody>
      </p:sp>
      <p:sp>
        <p:nvSpPr>
          <p:cNvPr id="4" name="Footer Placeholder 3">
            <a:extLst>
              <a:ext uri="{FF2B5EF4-FFF2-40B4-BE49-F238E27FC236}">
                <a16:creationId xmlns:a16="http://schemas.microsoft.com/office/drawing/2014/main" id="{9F77538B-A4A0-42AA-85B5-11B711017EC3}"/>
              </a:ext>
            </a:extLst>
          </p:cNvPr>
          <p:cNvSpPr>
            <a:spLocks noGrp="1"/>
          </p:cNvSpPr>
          <p:nvPr>
            <p:ph type="ftr" sz="quarter" idx="11"/>
          </p:nvPr>
        </p:nvSpPr>
        <p:spPr/>
        <p:txBody>
          <a:bodyPr/>
          <a:lstStyle/>
          <a:p>
            <a:r>
              <a:rPr lang="en-US"/>
              <a:t>NSCC MKTG 1010</a:t>
            </a:r>
          </a:p>
        </p:txBody>
      </p:sp>
      <p:sp>
        <p:nvSpPr>
          <p:cNvPr id="5" name="Slide Number Placeholder 4">
            <a:extLst>
              <a:ext uri="{FF2B5EF4-FFF2-40B4-BE49-F238E27FC236}">
                <a16:creationId xmlns:a16="http://schemas.microsoft.com/office/drawing/2014/main" id="{7C9A5492-132C-4AF6-A952-CA0BBD1503F0}"/>
              </a:ext>
            </a:extLst>
          </p:cNvPr>
          <p:cNvSpPr>
            <a:spLocks noGrp="1"/>
          </p:cNvSpPr>
          <p:nvPr>
            <p:ph type="sldNum" sz="quarter" idx="12"/>
          </p:nvPr>
        </p:nvSpPr>
        <p:spPr/>
        <p:txBody>
          <a:bodyPr/>
          <a:lstStyle/>
          <a:p>
            <a:fld id="{3A98EE3D-8CD1-4C3F-BD1C-C98C9596463C}" type="slidenum">
              <a:rPr lang="en-US" smtClean="0"/>
              <a:t>17</a:t>
            </a:fld>
            <a:endParaRPr lang="en-US"/>
          </a:p>
        </p:txBody>
      </p:sp>
    </p:spTree>
    <p:extLst>
      <p:ext uri="{BB962C8B-B14F-4D97-AF65-F5344CB8AC3E}">
        <p14:creationId xmlns:p14="http://schemas.microsoft.com/office/powerpoint/2010/main" val="57736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Shaping Marketing Mix for Target Markets</a:t>
            </a:r>
          </a:p>
        </p:txBody>
      </p:sp>
      <p:graphicFrame>
        <p:nvGraphicFramePr>
          <p:cNvPr id="4" name="Content Placeholder 3" descr="Product. What would make the ideal product for your target segment? What special features or capabilities are critical for this segment? What unique problems does your product help them solve? Promotion. What are the best ways to get your target segment's attention? What do you want this segment to remember about your product? Place/Distribution. Where does this segment look or shop for your product? What is the best way to get your product to your target customers? Price. What price(s) are your target customers willing to pay? How much is too expensive? How much is too cheap?"/>
          <p:cNvGraphicFramePr>
            <a:graphicFrameLocks noGrp="1"/>
          </p:cNvGraphicFramePr>
          <p:nvPr>
            <p:ph idx="4294967295"/>
          </p:nvPr>
        </p:nvGraphicFramePr>
        <p:xfrm>
          <a:off x="628650" y="2226469"/>
          <a:ext cx="8049006" cy="3358178"/>
        </p:xfrm>
        <a:graphic>
          <a:graphicData uri="http://schemas.openxmlformats.org/drawingml/2006/table">
            <a:tbl>
              <a:tblPr firstRow="1">
                <a:tableStyleId>{7E9639D4-E3E2-4D34-9284-5A2195B3D0D7}</a:tableStyleId>
              </a:tblPr>
              <a:tblGrid>
                <a:gridCol w="1602486">
                  <a:extLst>
                    <a:ext uri="{9D8B030D-6E8A-4147-A177-3AD203B41FA5}">
                      <a16:colId xmlns:a16="http://schemas.microsoft.com/office/drawing/2014/main" val="1935920344"/>
                    </a:ext>
                  </a:extLst>
                </a:gridCol>
                <a:gridCol w="6446520">
                  <a:extLst>
                    <a:ext uri="{9D8B030D-6E8A-4147-A177-3AD203B41FA5}">
                      <a16:colId xmlns:a16="http://schemas.microsoft.com/office/drawing/2014/main" val="928983340"/>
                    </a:ext>
                  </a:extLst>
                </a:gridCol>
              </a:tblGrid>
              <a:tr h="511532">
                <a:tc>
                  <a:txBody>
                    <a:bodyPr/>
                    <a:lstStyle/>
                    <a:p>
                      <a:pPr algn="ctr" fontAlgn="ctr"/>
                      <a:r>
                        <a:rPr lang="en-US" sz="1500">
                          <a:effectLst/>
                          <a:latin typeface="Century Gothic" panose="020B0502020202020204" pitchFamily="34" charset="0"/>
                        </a:rPr>
                        <a:t>Marketing Element</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nchor="ctr"/>
                </a:tc>
                <a:tc>
                  <a:txBody>
                    <a:bodyPr/>
                    <a:lstStyle/>
                    <a:p>
                      <a:pPr algn="ctr" fontAlgn="ctr"/>
                      <a:r>
                        <a:rPr lang="en-US" sz="1500">
                          <a:effectLst/>
                          <a:latin typeface="Century Gothic" panose="020B0502020202020204" pitchFamily="34" charset="0"/>
                        </a:rPr>
                        <a:t>Targeting Criteria</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nchor="ctr"/>
                </a:tc>
                <a:extLst>
                  <a:ext uri="{0D108BD9-81ED-4DB2-BD59-A6C34878D82A}">
                    <a16:rowId xmlns:a16="http://schemas.microsoft.com/office/drawing/2014/main" val="520641959"/>
                  </a:ext>
                </a:extLst>
              </a:tr>
              <a:tr h="823260">
                <a:tc>
                  <a:txBody>
                    <a:bodyPr/>
                    <a:lstStyle/>
                    <a:p>
                      <a:pPr algn="l" fontAlgn="ctr"/>
                      <a:r>
                        <a:rPr lang="en-US" sz="1500">
                          <a:effectLst/>
                          <a:latin typeface="Century Gothic" panose="020B0502020202020204" pitchFamily="34" charset="0"/>
                        </a:rPr>
                        <a:t>Product</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tc>
                  <a:txBody>
                    <a:bodyPr/>
                    <a:lstStyle/>
                    <a:p>
                      <a:pPr algn="l" fontAlgn="base"/>
                      <a:r>
                        <a:rPr lang="en-US" sz="1500">
                          <a:effectLst/>
                          <a:latin typeface="Century Gothic" panose="020B0502020202020204" pitchFamily="34" charset="0"/>
                        </a:rPr>
                        <a:t>What would make the ideal product for your target segment?</a:t>
                      </a:r>
                    </a:p>
                    <a:p>
                      <a:pPr algn="l" fontAlgn="base"/>
                      <a:r>
                        <a:rPr lang="en-US" sz="1500">
                          <a:effectLst/>
                          <a:latin typeface="Century Gothic" panose="020B0502020202020204" pitchFamily="34" charset="0"/>
                        </a:rPr>
                        <a:t>What special features or capabilities are critical for this segment?</a:t>
                      </a:r>
                    </a:p>
                    <a:p>
                      <a:pPr algn="l" fontAlgn="base"/>
                      <a:r>
                        <a:rPr lang="en-US" sz="1500">
                          <a:effectLst/>
                          <a:latin typeface="Century Gothic" panose="020B0502020202020204" pitchFamily="34" charset="0"/>
                        </a:rPr>
                        <a:t>What unique problems does your product help them solve?</a:t>
                      </a:r>
                      <a:endParaRPr lang="en-US" sz="15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extLst>
                  <a:ext uri="{0D108BD9-81ED-4DB2-BD59-A6C34878D82A}">
                    <a16:rowId xmlns:a16="http://schemas.microsoft.com/office/drawing/2014/main" val="4072273433"/>
                  </a:ext>
                </a:extLst>
              </a:tr>
              <a:tr h="823260">
                <a:tc>
                  <a:txBody>
                    <a:bodyPr/>
                    <a:lstStyle/>
                    <a:p>
                      <a:pPr algn="l" fontAlgn="ctr"/>
                      <a:r>
                        <a:rPr lang="en-US" sz="1500">
                          <a:effectLst/>
                          <a:latin typeface="Century Gothic" panose="020B0502020202020204" pitchFamily="34" charset="0"/>
                        </a:rPr>
                        <a:t>Promotion</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tc>
                  <a:txBody>
                    <a:bodyPr/>
                    <a:lstStyle/>
                    <a:p>
                      <a:pPr algn="l" fontAlgn="base"/>
                      <a:r>
                        <a:rPr lang="en-US" sz="1500">
                          <a:effectLst/>
                          <a:latin typeface="Century Gothic" panose="020B0502020202020204" pitchFamily="34" charset="0"/>
                        </a:rPr>
                        <a:t>What are the best ways to get your target segment’s attention?</a:t>
                      </a:r>
                    </a:p>
                    <a:p>
                      <a:pPr algn="l" fontAlgn="base"/>
                      <a:r>
                        <a:rPr lang="en-US" sz="1500">
                          <a:effectLst/>
                          <a:latin typeface="Century Gothic" panose="020B0502020202020204" pitchFamily="34" charset="0"/>
                        </a:rPr>
                        <a:t>What do you want this segment to remember about your product?</a:t>
                      </a:r>
                      <a:endParaRPr lang="en-US" sz="15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extLst>
                  <a:ext uri="{0D108BD9-81ED-4DB2-BD59-A6C34878D82A}">
                    <a16:rowId xmlns:a16="http://schemas.microsoft.com/office/drawing/2014/main" val="4017749351"/>
                  </a:ext>
                </a:extLst>
              </a:tr>
              <a:tr h="628988">
                <a:tc>
                  <a:txBody>
                    <a:bodyPr/>
                    <a:lstStyle/>
                    <a:p>
                      <a:pPr algn="l" fontAlgn="ctr"/>
                      <a:r>
                        <a:rPr lang="en-US" sz="1500">
                          <a:effectLst/>
                          <a:latin typeface="Century Gothic" panose="020B0502020202020204" pitchFamily="34" charset="0"/>
                        </a:rPr>
                        <a:t>Place / Distribution</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tc>
                  <a:txBody>
                    <a:bodyPr/>
                    <a:lstStyle/>
                    <a:p>
                      <a:pPr algn="l" fontAlgn="base"/>
                      <a:r>
                        <a:rPr lang="en-US" sz="1500">
                          <a:effectLst/>
                          <a:latin typeface="Century Gothic" panose="020B0502020202020204" pitchFamily="34" charset="0"/>
                        </a:rPr>
                        <a:t>Where does this segment look or shop for your product?</a:t>
                      </a:r>
                    </a:p>
                    <a:p>
                      <a:pPr algn="l" fontAlgn="base"/>
                      <a:r>
                        <a:rPr lang="en-US" sz="1500">
                          <a:effectLst/>
                          <a:latin typeface="Century Gothic" panose="020B0502020202020204" pitchFamily="34" charset="0"/>
                        </a:rPr>
                        <a:t>What is the best way to get your product to your target customers?</a:t>
                      </a:r>
                      <a:endParaRPr lang="en-US" sz="15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extLst>
                  <a:ext uri="{0D108BD9-81ED-4DB2-BD59-A6C34878D82A}">
                    <a16:rowId xmlns:a16="http://schemas.microsoft.com/office/drawing/2014/main" val="1177373905"/>
                  </a:ext>
                </a:extLst>
              </a:tr>
              <a:tr h="571138">
                <a:tc>
                  <a:txBody>
                    <a:bodyPr/>
                    <a:lstStyle/>
                    <a:p>
                      <a:pPr algn="l" fontAlgn="ctr"/>
                      <a:r>
                        <a:rPr lang="en-US" sz="1500">
                          <a:effectLst/>
                          <a:latin typeface="Century Gothic" panose="020B0502020202020204" pitchFamily="34" charset="0"/>
                        </a:rPr>
                        <a:t>Price</a:t>
                      </a:r>
                      <a:endParaRPr lang="en-US" sz="15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tc>
                  <a:txBody>
                    <a:bodyPr/>
                    <a:lstStyle/>
                    <a:p>
                      <a:pPr algn="l" fontAlgn="base"/>
                      <a:r>
                        <a:rPr lang="en-US" sz="1500">
                          <a:effectLst/>
                          <a:latin typeface="Century Gothic" panose="020B0502020202020204" pitchFamily="34" charset="0"/>
                        </a:rPr>
                        <a:t>What price(s) are your target customers willing to pay?</a:t>
                      </a:r>
                    </a:p>
                    <a:p>
                      <a:pPr algn="l" fontAlgn="base"/>
                      <a:r>
                        <a:rPr lang="en-US" sz="1500">
                          <a:effectLst/>
                          <a:latin typeface="Century Gothic" panose="020B0502020202020204" pitchFamily="34" charset="0"/>
                        </a:rPr>
                        <a:t>How much is too expensive? How much is too cheap?</a:t>
                      </a:r>
                      <a:endParaRPr lang="en-US" sz="1500" b="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08663" marR="108663" marT="27166" marB="27166"/>
                </a:tc>
                <a:extLst>
                  <a:ext uri="{0D108BD9-81ED-4DB2-BD59-A6C34878D82A}">
                    <a16:rowId xmlns:a16="http://schemas.microsoft.com/office/drawing/2014/main" val="263240638"/>
                  </a:ext>
                </a:extLst>
              </a:tr>
            </a:tbl>
          </a:graphicData>
        </a:graphic>
      </p:graphicFrame>
      <p:sp>
        <p:nvSpPr>
          <p:cNvPr id="3" name="Date Placeholder 2">
            <a:extLst>
              <a:ext uri="{FF2B5EF4-FFF2-40B4-BE49-F238E27FC236}">
                <a16:creationId xmlns:a16="http://schemas.microsoft.com/office/drawing/2014/main" id="{9BADC75A-6D5E-4A85-9C76-312A57BBB1FD}"/>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7FEF9276-F46F-47BF-AD35-E63F4B5ACEED}"/>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AEDED65B-9C5B-4C43-89B6-438CFA98C898}"/>
              </a:ext>
            </a:extLst>
          </p:cNvPr>
          <p:cNvSpPr>
            <a:spLocks noGrp="1"/>
          </p:cNvSpPr>
          <p:nvPr>
            <p:ph type="sldNum" sz="quarter" idx="12"/>
          </p:nvPr>
        </p:nvSpPr>
        <p:spPr/>
        <p:txBody>
          <a:bodyPr/>
          <a:lstStyle/>
          <a:p>
            <a:fld id="{3A98EE3D-8CD1-4C3F-BD1C-C98C9596463C}" type="slidenum">
              <a:rPr lang="en-US" smtClean="0"/>
              <a:t>18</a:t>
            </a:fld>
            <a:endParaRPr lang="en-US"/>
          </a:p>
        </p:txBody>
      </p:sp>
    </p:spTree>
    <p:extLst>
      <p:ext uri="{BB962C8B-B14F-4D97-AF65-F5344CB8AC3E}">
        <p14:creationId xmlns:p14="http://schemas.microsoft.com/office/powerpoint/2010/main" val="282934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44939" cy="6858000"/>
          </a:xfrm>
          <a:prstGeom prst="rect">
            <a:avLst/>
          </a:prstGeom>
          <a:solidFill>
            <a:srgbClr val="4E51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CB338C6B-6179-4674-A684-8AD112AC149E}"/>
              </a:ext>
            </a:extLst>
          </p:cNvPr>
          <p:cNvSpPr>
            <a:spLocks noGrp="1"/>
          </p:cNvSpPr>
          <p:nvPr>
            <p:ph type="title"/>
          </p:nvPr>
        </p:nvSpPr>
        <p:spPr>
          <a:xfrm>
            <a:off x="369277" y="516836"/>
            <a:ext cx="2313633" cy="1961086"/>
          </a:xfrm>
        </p:spPr>
        <p:txBody>
          <a:bodyPr vert="horz" lIns="91440" tIns="45720" rIns="91440" bIns="45720" rtlCol="0" anchor="b">
            <a:normAutofit/>
          </a:bodyPr>
          <a:lstStyle/>
          <a:p>
            <a:r>
              <a:rPr lang="en-US" sz="3500">
                <a:solidFill>
                  <a:srgbClr val="FFFFFF"/>
                </a:solidFill>
              </a:rPr>
              <a:t>Statistics Canada</a:t>
            </a:r>
          </a:p>
        </p:txBody>
      </p:sp>
      <p:cxnSp>
        <p:nvCxnSpPr>
          <p:cNvPr id="47" name="Straight Connector 42">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8814" y="2638787"/>
            <a:ext cx="2057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B9938E1-0422-4A81-8252-D44DC8FA5DC0}"/>
              </a:ext>
            </a:extLst>
          </p:cNvPr>
          <p:cNvSpPr txBox="1"/>
          <p:nvPr/>
        </p:nvSpPr>
        <p:spPr>
          <a:xfrm>
            <a:off x="428814" y="2799654"/>
            <a:ext cx="2254096" cy="3189665"/>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600">
                <a:solidFill>
                  <a:srgbClr val="FFFFFF"/>
                </a:solidFill>
              </a:rPr>
              <a:t>1.What was the population of Halifax in 2021?</a:t>
            </a:r>
            <a:br>
              <a:rPr lang="en-US" sz="1600">
                <a:solidFill>
                  <a:srgbClr val="FFFFFF"/>
                </a:solidFill>
              </a:rPr>
            </a:br>
            <a:endParaRPr lang="en-US" sz="1600">
              <a:solidFill>
                <a:srgbClr val="FFFFFF"/>
              </a:solidFill>
            </a:endParaRPr>
          </a:p>
          <a:p>
            <a:pPr>
              <a:spcAft>
                <a:spcPts val="600"/>
              </a:spcAft>
              <a:buFont typeface="Calibri" panose="020F0502020204030204" pitchFamily="34" charset="0"/>
            </a:pPr>
            <a:r>
              <a:rPr lang="en-US" sz="1600">
                <a:solidFill>
                  <a:srgbClr val="FFFFFF"/>
                </a:solidFill>
              </a:rPr>
              <a:t>2.What was the population of Nova Scotia in 2021?	</a:t>
            </a:r>
            <a:br>
              <a:rPr lang="en-US" sz="1600">
                <a:solidFill>
                  <a:srgbClr val="FFFFFF"/>
                </a:solidFill>
              </a:rPr>
            </a:br>
            <a:endParaRPr lang="en-US" sz="1600">
              <a:solidFill>
                <a:srgbClr val="FFFFFF"/>
              </a:solidFill>
            </a:endParaRPr>
          </a:p>
          <a:p>
            <a:pPr>
              <a:spcAft>
                <a:spcPts val="600"/>
              </a:spcAft>
              <a:buFont typeface="Calibri" panose="020F0502020204030204" pitchFamily="34" charset="0"/>
            </a:pPr>
            <a:r>
              <a:rPr lang="en-US" sz="1600">
                <a:solidFill>
                  <a:srgbClr val="FFFFFF"/>
                </a:solidFill>
              </a:rPr>
              <a:t>3.What was the population of Halifax in 2016?</a:t>
            </a:r>
          </a:p>
        </p:txBody>
      </p:sp>
      <p:sp>
        <p:nvSpPr>
          <p:cNvPr id="4" name="Date Placeholder 3">
            <a:extLst>
              <a:ext uri="{FF2B5EF4-FFF2-40B4-BE49-F238E27FC236}">
                <a16:creationId xmlns:a16="http://schemas.microsoft.com/office/drawing/2014/main" id="{4959104A-EA04-455D-8934-86F5D7BA598A}"/>
              </a:ext>
            </a:extLst>
          </p:cNvPr>
          <p:cNvSpPr>
            <a:spLocks noGrp="1"/>
          </p:cNvSpPr>
          <p:nvPr>
            <p:ph type="dt" sz="half" idx="10"/>
          </p:nvPr>
        </p:nvSpPr>
        <p:spPr>
          <a:xfrm>
            <a:off x="428814" y="6446838"/>
            <a:ext cx="2254096" cy="365125"/>
          </a:xfrm>
        </p:spPr>
        <p:txBody>
          <a:bodyPr vert="horz" lIns="91440" tIns="45720" rIns="91440" bIns="45720" rtlCol="0" anchor="ctr">
            <a:normAutofit/>
          </a:bodyPr>
          <a:lstStyle/>
          <a:p>
            <a:pPr algn="l">
              <a:spcAft>
                <a:spcPts val="600"/>
              </a:spcAft>
            </a:pPr>
            <a:r>
              <a:rPr lang="en-US" sz="900"/>
              <a:t>Page</a:t>
            </a:r>
          </a:p>
        </p:txBody>
      </p:sp>
      <p:sp>
        <p:nvSpPr>
          <p:cNvPr id="5" name="Footer Placeholder 4">
            <a:extLst>
              <a:ext uri="{FF2B5EF4-FFF2-40B4-BE49-F238E27FC236}">
                <a16:creationId xmlns:a16="http://schemas.microsoft.com/office/drawing/2014/main" id="{C6EA4041-0698-429E-9D2D-E943F00F6AD2}"/>
              </a:ext>
            </a:extLst>
          </p:cNvPr>
          <p:cNvSpPr>
            <a:spLocks noGrp="1"/>
          </p:cNvSpPr>
          <p:nvPr>
            <p:ph type="ftr" sz="quarter" idx="11"/>
          </p:nvPr>
        </p:nvSpPr>
        <p:spPr>
          <a:xfrm>
            <a:off x="3556512" y="6446838"/>
            <a:ext cx="4456392"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6" name="Slide Number Placeholder 5">
            <a:extLst>
              <a:ext uri="{FF2B5EF4-FFF2-40B4-BE49-F238E27FC236}">
                <a16:creationId xmlns:a16="http://schemas.microsoft.com/office/drawing/2014/main" id="{02A71983-CDDB-45E8-AC27-FF34DF606CAB}"/>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19</a:t>
            </a:fld>
            <a:endParaRPr lang="en-US" sz="1050">
              <a:solidFill>
                <a:schemeClr val="tx1">
                  <a:lumMod val="85000"/>
                  <a:lumOff val="15000"/>
                </a:schemeClr>
              </a:solidFill>
            </a:endParaRPr>
          </a:p>
        </p:txBody>
      </p:sp>
      <p:pic>
        <p:nvPicPr>
          <p:cNvPr id="8" name="Picture 7">
            <a:extLst>
              <a:ext uri="{FF2B5EF4-FFF2-40B4-BE49-F238E27FC236}">
                <a16:creationId xmlns:a16="http://schemas.microsoft.com/office/drawing/2014/main" id="{EFD7C5A0-B9A1-C8E0-1E1F-F1679B933F23}"/>
              </a:ext>
            </a:extLst>
          </p:cNvPr>
          <p:cNvPicPr>
            <a:picLocks noChangeAspect="1"/>
          </p:cNvPicPr>
          <p:nvPr/>
        </p:nvPicPr>
        <p:blipFill>
          <a:blip r:embed="rId2"/>
          <a:stretch>
            <a:fillRect/>
          </a:stretch>
        </p:blipFill>
        <p:spPr>
          <a:xfrm>
            <a:off x="3253198" y="516836"/>
            <a:ext cx="5461988" cy="4251819"/>
          </a:xfrm>
          <a:prstGeom prst="rect">
            <a:avLst/>
          </a:prstGeom>
        </p:spPr>
      </p:pic>
    </p:spTree>
    <p:extLst>
      <p:ext uri="{BB962C8B-B14F-4D97-AF65-F5344CB8AC3E}">
        <p14:creationId xmlns:p14="http://schemas.microsoft.com/office/powerpoint/2010/main" val="54420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Segmentation and Targeting</a:t>
            </a:r>
          </a:p>
        </p:txBody>
      </p:sp>
      <p:sp>
        <p:nvSpPr>
          <p:cNvPr id="3" name="Content Placeholder 2"/>
          <p:cNvSpPr>
            <a:spLocks noGrp="1"/>
          </p:cNvSpPr>
          <p:nvPr>
            <p:ph type="body" idx="1"/>
          </p:nvPr>
        </p:nvSpPr>
        <p:spPr/>
        <p:txBody>
          <a:bodyPr>
            <a:normAutofit fontScale="92500" lnSpcReduction="10000"/>
          </a:bodyPr>
          <a:lstStyle/>
          <a:p>
            <a:r>
              <a:rPr lang="en-US" b="1" dirty="0"/>
              <a:t>Segmentation</a:t>
            </a:r>
            <a:r>
              <a:rPr lang="en-US" dirty="0"/>
              <a:t> is the process of dividing a broader market into smaller groups of customers who share similar characteristics, needs, or </a:t>
            </a:r>
            <a:r>
              <a:rPr lang="en-US" dirty="0" err="1"/>
              <a:t>behaviours</a:t>
            </a:r>
            <a:r>
              <a:rPr lang="en-US" dirty="0"/>
              <a:t>.</a:t>
            </a:r>
          </a:p>
          <a:p>
            <a:r>
              <a:rPr lang="en-US" b="1" dirty="0"/>
              <a:t>Targeting</a:t>
            </a:r>
            <a:r>
              <a:rPr lang="en-US" dirty="0"/>
              <a:t> involves evaluating those segments and selecting the most appropriate ones to pursue with customized marketing strategies</a:t>
            </a:r>
          </a:p>
        </p:txBody>
      </p:sp>
      <p:sp>
        <p:nvSpPr>
          <p:cNvPr id="9" name="Text Placeholder 8">
            <a:extLst>
              <a:ext uri="{FF2B5EF4-FFF2-40B4-BE49-F238E27FC236}">
                <a16:creationId xmlns:a16="http://schemas.microsoft.com/office/drawing/2014/main" id="{13D677EB-A83A-4749-BEDA-84404AA0D4F0}"/>
              </a:ext>
            </a:extLst>
          </p:cNvPr>
          <p:cNvSpPr>
            <a:spLocks noGrp="1"/>
          </p:cNvSpPr>
          <p:nvPr>
            <p:ph type="body" idx="2"/>
          </p:nvPr>
        </p:nvSpPr>
        <p:spPr>
          <a:xfrm>
            <a:off x="4629150" y="5177548"/>
            <a:ext cx="3886200" cy="413624"/>
          </a:xfrm>
        </p:spPr>
        <p:txBody>
          <a:bodyPr>
            <a:normAutofit fontScale="47500" lnSpcReduction="20000"/>
          </a:bodyPr>
          <a:lstStyle/>
          <a:p>
            <a:pPr marL="21431" indent="0">
              <a:buNone/>
            </a:pPr>
            <a:r>
              <a:rPr lang="en-US" dirty="0"/>
              <a:t>Professional tennis players are a specific segment of the market.</a:t>
            </a:r>
          </a:p>
          <a:p>
            <a:endParaRPr lang="en-US" dirty="0"/>
          </a:p>
        </p:txBody>
      </p:sp>
      <p:pic>
        <p:nvPicPr>
          <p:cNvPr id="1025" name="Picture 1" descr="Action shot of Dennis Brown on the tennis court at the U.S. Open">
            <a:extLst>
              <a:ext uri="{FF2B5EF4-FFF2-40B4-BE49-F238E27FC236}">
                <a16:creationId xmlns:a16="http://schemas.microsoft.com/office/drawing/2014/main" id="{D804630E-5E26-004B-A3A1-058A2B9EF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84988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3D87145F-C45B-4686-9031-45D88D692DF6}"/>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D56429B0-C1AA-4E6F-8FEC-08DBB13B7BEE}"/>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F62DC4DD-2D2C-42B0-A632-50507D7368C1}"/>
              </a:ext>
            </a:extLst>
          </p:cNvPr>
          <p:cNvSpPr>
            <a:spLocks noGrp="1"/>
          </p:cNvSpPr>
          <p:nvPr>
            <p:ph type="sldNum" sz="quarter" idx="12"/>
          </p:nvPr>
        </p:nvSpPr>
        <p:spPr/>
        <p:txBody>
          <a:bodyPr/>
          <a:lstStyle/>
          <a:p>
            <a:fld id="{3A98EE3D-8CD1-4C3F-BD1C-C98C9596463C}" type="slidenum">
              <a:rPr lang="en-US" smtClean="0"/>
              <a:t>2</a:t>
            </a:fld>
            <a:endParaRPr lang="en-US"/>
          </a:p>
        </p:txBody>
      </p:sp>
    </p:spTree>
    <p:extLst>
      <p:ext uri="{BB962C8B-B14F-4D97-AF65-F5344CB8AC3E}">
        <p14:creationId xmlns:p14="http://schemas.microsoft.com/office/powerpoint/2010/main" val="261225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B8A10-CB76-4F33-8608-E262D94F1F8C}"/>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904F9363-92F6-4B2D-8F5A-390501A55620}"/>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29FF1DE6-E18C-4564-A3B2-CCEEAB71A854}"/>
              </a:ext>
            </a:extLst>
          </p:cNvPr>
          <p:cNvSpPr>
            <a:spLocks noGrp="1"/>
          </p:cNvSpPr>
          <p:nvPr>
            <p:ph type="sldNum" sz="quarter" idx="12"/>
          </p:nvPr>
        </p:nvSpPr>
        <p:spPr/>
        <p:txBody>
          <a:bodyPr/>
          <a:lstStyle/>
          <a:p>
            <a:fld id="{3A98EE3D-8CD1-4C3F-BD1C-C98C9596463C}" type="slidenum">
              <a:rPr lang="en-US" smtClean="0"/>
              <a:t>20</a:t>
            </a:fld>
            <a:endParaRPr lang="en-US"/>
          </a:p>
        </p:txBody>
      </p:sp>
      <p:graphicFrame>
        <p:nvGraphicFramePr>
          <p:cNvPr id="6" name="Object 5">
            <a:extLst>
              <a:ext uri="{FF2B5EF4-FFF2-40B4-BE49-F238E27FC236}">
                <a16:creationId xmlns:a16="http://schemas.microsoft.com/office/drawing/2014/main" id="{F5EBA5C6-76CA-492E-BDA2-5B4F05FB13E3}"/>
              </a:ext>
            </a:extLst>
          </p:cNvPr>
          <p:cNvGraphicFramePr>
            <a:graphicFrameLocks noChangeAspect="1"/>
          </p:cNvGraphicFramePr>
          <p:nvPr>
            <p:extLst>
              <p:ext uri="{D42A27DB-BD31-4B8C-83A1-F6EECF244321}">
                <p14:modId xmlns:p14="http://schemas.microsoft.com/office/powerpoint/2010/main" val="3612886334"/>
              </p:ext>
            </p:extLst>
          </p:nvPr>
        </p:nvGraphicFramePr>
        <p:xfrm>
          <a:off x="421481" y="503360"/>
          <a:ext cx="8301038" cy="5194300"/>
        </p:xfrm>
        <a:graphic>
          <a:graphicData uri="http://schemas.openxmlformats.org/presentationml/2006/ole">
            <mc:AlternateContent xmlns:mc="http://schemas.openxmlformats.org/markup-compatibility/2006">
              <mc:Choice xmlns:v="urn:schemas-microsoft-com:vml" Requires="v">
                <p:oleObj name="Worksheet" r:id="rId3" imgW="4886401" imgH="3057602" progId="Excel.Sheet.12">
                  <p:embed/>
                </p:oleObj>
              </mc:Choice>
              <mc:Fallback>
                <p:oleObj name="Worksheet" r:id="rId3" imgW="4886401" imgH="3057602" progId="Excel.Sheet.12">
                  <p:embed/>
                  <p:pic>
                    <p:nvPicPr>
                      <p:cNvPr id="6" name="Object 5">
                        <a:extLst>
                          <a:ext uri="{FF2B5EF4-FFF2-40B4-BE49-F238E27FC236}">
                            <a16:creationId xmlns:a16="http://schemas.microsoft.com/office/drawing/2014/main" id="{F5EBA5C6-76CA-492E-BDA2-5B4F05FB13E3}"/>
                          </a:ext>
                        </a:extLst>
                      </p:cNvPr>
                      <p:cNvPicPr/>
                      <p:nvPr/>
                    </p:nvPicPr>
                    <p:blipFill>
                      <a:blip r:embed="rId4"/>
                      <a:stretch>
                        <a:fillRect/>
                      </a:stretch>
                    </p:blipFill>
                    <p:spPr>
                      <a:xfrm>
                        <a:off x="421481" y="503360"/>
                        <a:ext cx="8301038" cy="5194300"/>
                      </a:xfrm>
                      <a:prstGeom prst="rect">
                        <a:avLst/>
                      </a:prstGeom>
                    </p:spPr>
                  </p:pic>
                </p:oleObj>
              </mc:Fallback>
            </mc:AlternateContent>
          </a:graphicData>
        </a:graphic>
      </p:graphicFrame>
    </p:spTree>
    <p:extLst>
      <p:ext uri="{BB962C8B-B14F-4D97-AF65-F5344CB8AC3E}">
        <p14:creationId xmlns:p14="http://schemas.microsoft.com/office/powerpoint/2010/main" val="171791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B8A10-CB76-4F33-8608-E262D94F1F8C}"/>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904F9363-92F6-4B2D-8F5A-390501A55620}"/>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29FF1DE6-E18C-4564-A3B2-CCEEAB71A854}"/>
              </a:ext>
            </a:extLst>
          </p:cNvPr>
          <p:cNvSpPr>
            <a:spLocks noGrp="1"/>
          </p:cNvSpPr>
          <p:nvPr>
            <p:ph type="sldNum" sz="quarter" idx="12"/>
          </p:nvPr>
        </p:nvSpPr>
        <p:spPr/>
        <p:txBody>
          <a:bodyPr/>
          <a:lstStyle/>
          <a:p>
            <a:fld id="{3A98EE3D-8CD1-4C3F-BD1C-C98C9596463C}" type="slidenum">
              <a:rPr lang="en-US" smtClean="0"/>
              <a:t>21</a:t>
            </a:fld>
            <a:endParaRPr lang="en-US"/>
          </a:p>
        </p:txBody>
      </p:sp>
      <p:graphicFrame>
        <p:nvGraphicFramePr>
          <p:cNvPr id="6" name="Object 5">
            <a:extLst>
              <a:ext uri="{FF2B5EF4-FFF2-40B4-BE49-F238E27FC236}">
                <a16:creationId xmlns:a16="http://schemas.microsoft.com/office/drawing/2014/main" id="{F5EBA5C6-76CA-492E-BDA2-5B4F05FB13E3}"/>
              </a:ext>
            </a:extLst>
          </p:cNvPr>
          <p:cNvGraphicFramePr>
            <a:graphicFrameLocks noChangeAspect="1"/>
          </p:cNvGraphicFramePr>
          <p:nvPr>
            <p:extLst>
              <p:ext uri="{D42A27DB-BD31-4B8C-83A1-F6EECF244321}">
                <p14:modId xmlns:p14="http://schemas.microsoft.com/office/powerpoint/2010/main" val="4036327002"/>
              </p:ext>
            </p:extLst>
          </p:nvPr>
        </p:nvGraphicFramePr>
        <p:xfrm>
          <a:off x="38100" y="855663"/>
          <a:ext cx="8362950" cy="5468937"/>
        </p:xfrm>
        <a:graphic>
          <a:graphicData uri="http://schemas.openxmlformats.org/presentationml/2006/ole">
            <mc:AlternateContent xmlns:mc="http://schemas.openxmlformats.org/markup-compatibility/2006">
              <mc:Choice xmlns:v="urn:schemas-microsoft-com:vml" Requires="v">
                <p:oleObj name="Worksheet" r:id="rId3" imgW="4886349" imgH="3219321" progId="Excel.Sheet.12">
                  <p:embed/>
                </p:oleObj>
              </mc:Choice>
              <mc:Fallback>
                <p:oleObj name="Worksheet" r:id="rId3" imgW="4886349" imgH="3219321" progId="Excel.Sheet.12">
                  <p:embed/>
                  <p:pic>
                    <p:nvPicPr>
                      <p:cNvPr id="6" name="Object 5">
                        <a:extLst>
                          <a:ext uri="{FF2B5EF4-FFF2-40B4-BE49-F238E27FC236}">
                            <a16:creationId xmlns:a16="http://schemas.microsoft.com/office/drawing/2014/main" id="{F5EBA5C6-76CA-492E-BDA2-5B4F05FB13E3}"/>
                          </a:ext>
                        </a:extLst>
                      </p:cNvPr>
                      <p:cNvPicPr/>
                      <p:nvPr/>
                    </p:nvPicPr>
                    <p:blipFill>
                      <a:blip r:embed="rId4"/>
                      <a:stretch>
                        <a:fillRect/>
                      </a:stretch>
                    </p:blipFill>
                    <p:spPr>
                      <a:xfrm>
                        <a:off x="38100" y="855663"/>
                        <a:ext cx="8362950" cy="546893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BBC6FD9-0F2E-4FE6-BF8F-74C384135F05}"/>
              </a:ext>
            </a:extLst>
          </p:cNvPr>
          <p:cNvSpPr/>
          <p:nvPr/>
        </p:nvSpPr>
        <p:spPr>
          <a:xfrm>
            <a:off x="6505749" y="5679831"/>
            <a:ext cx="2638251" cy="442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43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DF7D6B-7B88-49EF-9907-7FD9D06791CF}"/>
              </a:ext>
            </a:extLst>
          </p:cNvPr>
          <p:cNvPicPr>
            <a:picLocks noChangeAspect="1"/>
          </p:cNvPicPr>
          <p:nvPr/>
        </p:nvPicPr>
        <p:blipFill>
          <a:blip r:embed="rId2"/>
          <a:stretch>
            <a:fillRect/>
          </a:stretch>
        </p:blipFill>
        <p:spPr>
          <a:xfrm>
            <a:off x="5265536" y="3536604"/>
            <a:ext cx="2767240" cy="2520247"/>
          </a:xfrm>
          <a:prstGeom prst="rect">
            <a:avLst/>
          </a:prstGeom>
        </p:spPr>
      </p:pic>
      <p:sp>
        <p:nvSpPr>
          <p:cNvPr id="3" name="Footer Placeholder 2">
            <a:extLst>
              <a:ext uri="{FF2B5EF4-FFF2-40B4-BE49-F238E27FC236}">
                <a16:creationId xmlns:a16="http://schemas.microsoft.com/office/drawing/2014/main" id="{261DB515-26B1-4C3B-926D-D08FF390BF79}"/>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solidFill>
                  <a:schemeClr val="tx1">
                    <a:lumMod val="50000"/>
                    <a:lumOff val="50000"/>
                  </a:schemeClr>
                </a:solidFill>
              </a:rPr>
              <a:t>NSCC MKTG 1010</a:t>
            </a:r>
          </a:p>
        </p:txBody>
      </p:sp>
      <p:sp>
        <p:nvSpPr>
          <p:cNvPr id="2" name="Date Placeholder 1">
            <a:extLst>
              <a:ext uri="{FF2B5EF4-FFF2-40B4-BE49-F238E27FC236}">
                <a16:creationId xmlns:a16="http://schemas.microsoft.com/office/drawing/2014/main" id="{B6FECB74-D552-4DE3-ACEB-A03324C94D48}"/>
              </a:ext>
            </a:extLst>
          </p:cNvPr>
          <p:cNvSpPr>
            <a:spLocks noGrp="1"/>
          </p:cNvSpPr>
          <p:nvPr>
            <p:ph type="dt" sz="half" idx="10"/>
          </p:nvPr>
        </p:nvSpPr>
        <p:spPr>
          <a:xfrm>
            <a:off x="6163819" y="6446838"/>
            <a:ext cx="1938638" cy="365125"/>
          </a:xfrm>
        </p:spPr>
        <p:txBody>
          <a:bodyPr>
            <a:normAutofit/>
          </a:bodyPr>
          <a:lstStyle/>
          <a:p>
            <a:pPr>
              <a:spcAft>
                <a:spcPts val="600"/>
              </a:spcAft>
            </a:pPr>
            <a:r>
              <a:rPr lang="en-US">
                <a:solidFill>
                  <a:schemeClr val="tx1">
                    <a:lumMod val="50000"/>
                    <a:lumOff val="50000"/>
                  </a:schemeClr>
                </a:solidFill>
              </a:rPr>
              <a:t>Page</a:t>
            </a:r>
          </a:p>
        </p:txBody>
      </p:sp>
      <p:sp>
        <p:nvSpPr>
          <p:cNvPr id="4" name="Slide Number Placeholder 3">
            <a:extLst>
              <a:ext uri="{FF2B5EF4-FFF2-40B4-BE49-F238E27FC236}">
                <a16:creationId xmlns:a16="http://schemas.microsoft.com/office/drawing/2014/main" id="{BA0EBFB1-1632-435A-94A1-96D1B3D20CB1}"/>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BF1558C2-0926-701B-5C87-4334E8F2481F}"/>
              </a:ext>
            </a:extLst>
          </p:cNvPr>
          <p:cNvPicPr>
            <a:picLocks noChangeAspect="1"/>
          </p:cNvPicPr>
          <p:nvPr/>
        </p:nvPicPr>
        <p:blipFill>
          <a:blip r:embed="rId3"/>
          <a:stretch>
            <a:fillRect/>
          </a:stretch>
        </p:blipFill>
        <p:spPr>
          <a:xfrm>
            <a:off x="822959" y="1647650"/>
            <a:ext cx="4130351" cy="1514462"/>
          </a:xfrm>
          <a:prstGeom prst="rect">
            <a:avLst/>
          </a:prstGeom>
        </p:spPr>
      </p:pic>
      <p:sp>
        <p:nvSpPr>
          <p:cNvPr id="8" name="TextBox 7">
            <a:extLst>
              <a:ext uri="{FF2B5EF4-FFF2-40B4-BE49-F238E27FC236}">
                <a16:creationId xmlns:a16="http://schemas.microsoft.com/office/drawing/2014/main" id="{ADF20058-0126-A233-1524-2BB803B13C08}"/>
              </a:ext>
            </a:extLst>
          </p:cNvPr>
          <p:cNvSpPr txBox="1"/>
          <p:nvPr/>
        </p:nvSpPr>
        <p:spPr>
          <a:xfrm>
            <a:off x="1652631" y="1174459"/>
            <a:ext cx="1550809" cy="369332"/>
          </a:xfrm>
          <a:prstGeom prst="rect">
            <a:avLst/>
          </a:prstGeom>
          <a:noFill/>
        </p:spPr>
        <p:txBody>
          <a:bodyPr wrap="none" rtlCol="0">
            <a:spAutoFit/>
          </a:bodyPr>
          <a:lstStyle/>
          <a:p>
            <a:r>
              <a:rPr lang="en-US"/>
              <a:t>2021 Census</a:t>
            </a:r>
            <a:endParaRPr lang="en-CA"/>
          </a:p>
        </p:txBody>
      </p:sp>
      <p:sp>
        <p:nvSpPr>
          <p:cNvPr id="9" name="TextBox 8">
            <a:extLst>
              <a:ext uri="{FF2B5EF4-FFF2-40B4-BE49-F238E27FC236}">
                <a16:creationId xmlns:a16="http://schemas.microsoft.com/office/drawing/2014/main" id="{3F42F55E-06CF-DDF5-4227-9A2F3CFFED82}"/>
              </a:ext>
            </a:extLst>
          </p:cNvPr>
          <p:cNvSpPr txBox="1"/>
          <p:nvPr/>
        </p:nvSpPr>
        <p:spPr>
          <a:xfrm>
            <a:off x="5575017" y="3074309"/>
            <a:ext cx="1550809" cy="369332"/>
          </a:xfrm>
          <a:prstGeom prst="rect">
            <a:avLst/>
          </a:prstGeom>
          <a:noFill/>
        </p:spPr>
        <p:txBody>
          <a:bodyPr wrap="none" rtlCol="0">
            <a:spAutoFit/>
          </a:bodyPr>
          <a:lstStyle/>
          <a:p>
            <a:r>
              <a:rPr lang="en-US"/>
              <a:t>2016 Census</a:t>
            </a:r>
            <a:endParaRPr lang="en-CA"/>
          </a:p>
        </p:txBody>
      </p:sp>
    </p:spTree>
    <p:extLst>
      <p:ext uri="{BB962C8B-B14F-4D97-AF65-F5344CB8AC3E}">
        <p14:creationId xmlns:p14="http://schemas.microsoft.com/office/powerpoint/2010/main" val="35221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0951-5CE4-4B31-9C16-975B1B72E9FD}"/>
              </a:ext>
            </a:extLst>
          </p:cNvPr>
          <p:cNvSpPr>
            <a:spLocks noGrp="1"/>
          </p:cNvSpPr>
          <p:nvPr>
            <p:ph type="title"/>
          </p:nvPr>
        </p:nvSpPr>
        <p:spPr/>
        <p:txBody>
          <a:bodyPr/>
          <a:lstStyle/>
          <a:p>
            <a:r>
              <a:rPr lang="en-US"/>
              <a:t>Activity</a:t>
            </a:r>
            <a:endParaRPr lang="en-CA"/>
          </a:p>
        </p:txBody>
      </p:sp>
      <p:sp>
        <p:nvSpPr>
          <p:cNvPr id="3" name="Date Placeholder 2">
            <a:extLst>
              <a:ext uri="{FF2B5EF4-FFF2-40B4-BE49-F238E27FC236}">
                <a16:creationId xmlns:a16="http://schemas.microsoft.com/office/drawing/2014/main" id="{484ACA14-DAE1-4105-AD0C-26565D4BBD2C}"/>
              </a:ext>
            </a:extLst>
          </p:cNvPr>
          <p:cNvSpPr>
            <a:spLocks noGrp="1"/>
          </p:cNvSpPr>
          <p:nvPr>
            <p:ph type="dt" sz="half" idx="10"/>
          </p:nvPr>
        </p:nvSpPr>
        <p:spPr/>
        <p:txBody>
          <a:bodyPr/>
          <a:lstStyle/>
          <a:p>
            <a:r>
              <a:rPr lang="en-US"/>
              <a:t>Page</a:t>
            </a:r>
          </a:p>
        </p:txBody>
      </p:sp>
      <p:sp>
        <p:nvSpPr>
          <p:cNvPr id="4" name="Footer Placeholder 3">
            <a:extLst>
              <a:ext uri="{FF2B5EF4-FFF2-40B4-BE49-F238E27FC236}">
                <a16:creationId xmlns:a16="http://schemas.microsoft.com/office/drawing/2014/main" id="{DC1A8DCF-11BE-4773-A7F4-0386041F161B}"/>
              </a:ext>
            </a:extLst>
          </p:cNvPr>
          <p:cNvSpPr>
            <a:spLocks noGrp="1"/>
          </p:cNvSpPr>
          <p:nvPr>
            <p:ph type="ftr" sz="quarter" idx="11"/>
          </p:nvPr>
        </p:nvSpPr>
        <p:spPr/>
        <p:txBody>
          <a:bodyPr/>
          <a:lstStyle/>
          <a:p>
            <a:r>
              <a:rPr lang="en-US"/>
              <a:t>NSCC MKTG 1010</a:t>
            </a:r>
          </a:p>
        </p:txBody>
      </p:sp>
      <p:sp>
        <p:nvSpPr>
          <p:cNvPr id="5" name="Slide Number Placeholder 4">
            <a:extLst>
              <a:ext uri="{FF2B5EF4-FFF2-40B4-BE49-F238E27FC236}">
                <a16:creationId xmlns:a16="http://schemas.microsoft.com/office/drawing/2014/main" id="{957CAE01-54A9-4F31-9CD0-B81DDD21A3CC}"/>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7" name="TextBox 6">
            <a:extLst>
              <a:ext uri="{FF2B5EF4-FFF2-40B4-BE49-F238E27FC236}">
                <a16:creationId xmlns:a16="http://schemas.microsoft.com/office/drawing/2014/main" id="{7CFABCCC-C7E2-46EA-BF60-8ECAE30296C5}"/>
              </a:ext>
            </a:extLst>
          </p:cNvPr>
          <p:cNvSpPr txBox="1"/>
          <p:nvPr/>
        </p:nvSpPr>
        <p:spPr>
          <a:xfrm>
            <a:off x="1226633" y="2150576"/>
            <a:ext cx="7393259" cy="3976473"/>
          </a:xfrm>
          <a:prstGeom prst="rect">
            <a:avLst/>
          </a:prstGeom>
          <a:noFill/>
        </p:spPr>
        <p:txBody>
          <a:bodyPr wrap="square">
            <a:spAutoFit/>
          </a:bodyPr>
          <a:lstStyle/>
          <a:p>
            <a:pPr marL="0" marR="0">
              <a:lnSpc>
                <a:spcPct val="110000"/>
              </a:lnSpc>
              <a:spcBef>
                <a:spcPts val="1200"/>
              </a:spcBef>
              <a:spcAft>
                <a:spcPts val="0"/>
              </a:spcAft>
            </a:pPr>
            <a:r>
              <a:rPr lang="en-US" sz="1800" b="1" u="sng" cap="all">
                <a:solidFill>
                  <a:srgbClr val="004F5B"/>
                </a:solidFill>
                <a:effectLst/>
                <a:latin typeface="Constantia" panose="02030602050306030303" pitchFamily="18" charset="0"/>
                <a:ea typeface="Times New Roman" panose="02020603050405020304" pitchFamily="18" charset="0"/>
                <a:cs typeface="Times New Roman" panose="02020603050405020304" pitchFamily="18" charset="0"/>
              </a:rPr>
              <a:t>Target Strategy</a:t>
            </a:r>
            <a:r>
              <a:rPr lang="en-US" sz="1800" b="1" cap="all">
                <a:solidFill>
                  <a:srgbClr val="004F5B"/>
                </a:solidFill>
                <a:effectLst/>
                <a:latin typeface="Constantia" panose="02030602050306030303" pitchFamily="18" charset="0"/>
                <a:ea typeface="Times New Roman" panose="02020603050405020304" pitchFamily="18" charset="0"/>
                <a:cs typeface="Times New Roman" panose="02020603050405020304" pitchFamily="18" charset="0"/>
              </a:rPr>
              <a:t> </a:t>
            </a:r>
          </a:p>
          <a:p>
            <a:pPr marL="0" marR="0">
              <a:lnSpc>
                <a:spcPct val="110000"/>
              </a:lnSpc>
              <a:spcBef>
                <a:spcPts val="1200"/>
              </a:spcBef>
              <a:spcAft>
                <a:spcPts val="0"/>
              </a:spcAft>
            </a:pPr>
            <a:r>
              <a:rPr lang="en-US" sz="1800">
                <a:effectLst/>
                <a:latin typeface="Constantia" panose="02030602050306030303" pitchFamily="18" charset="0"/>
                <a:ea typeface="Times New Roman" panose="02020603050405020304" pitchFamily="18" charset="0"/>
                <a:cs typeface="Times New Roman" panose="02020603050405020304" pitchFamily="18" charset="0"/>
              </a:rPr>
              <a:t>Using the information identified in Market Segmentation, your team must now evaluate the various segments and decide how many and which segments you can serve best. Look at three factors to evaluate which segment you should target: segment size and growth, segment structural attractiveness and company objectives and resources.  Be sure to include the approximate number of customers you will be targeting, use </a:t>
            </a:r>
            <a:r>
              <a:rPr lang="en-US" sz="1800" u="sng">
                <a:solidFill>
                  <a:srgbClr val="835D00"/>
                </a:solidFill>
                <a:effectLst/>
                <a:latin typeface="Constantia" panose="02030602050306030303" pitchFamily="18" charset="0"/>
                <a:ea typeface="Times New Roman" panose="02020603050405020304" pitchFamily="18" charset="0"/>
                <a:cs typeface="Times New Roman" panose="02020603050405020304" pitchFamily="18" charset="0"/>
                <a:hlinkClick r:id="rId2"/>
              </a:rPr>
              <a:t>Statistics Canada</a:t>
            </a:r>
            <a:r>
              <a:rPr lang="en-US" sz="1800">
                <a:effectLst/>
                <a:latin typeface="Constantia" panose="02030602050306030303" pitchFamily="18" charset="0"/>
                <a:ea typeface="Times New Roman" panose="02020603050405020304" pitchFamily="18" charset="0"/>
                <a:cs typeface="Times New Roman" panose="02020603050405020304" pitchFamily="18" charset="0"/>
              </a:rPr>
              <a:t> to estimate your market size.  </a:t>
            </a:r>
            <a:endParaRPr lang="en-CA" sz="1200">
              <a:effectLst/>
              <a:latin typeface="Constantia" panose="0203060205030603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Constantia" panose="02030602050306030303" pitchFamily="18" charset="0"/>
                <a:ea typeface="Times New Roman" panose="02020603050405020304" pitchFamily="18" charset="0"/>
                <a:cs typeface="Times New Roman" panose="02020603050405020304" pitchFamily="18" charset="0"/>
              </a:rPr>
              <a:t>Once you’ve chosen the segment(s) you will target you must then determine the strategy you will use.  Strategies include, but are not limited to, undifferentiated marketing, differentiated marketing, concentrated (niche) marketing, and micromarketing. </a:t>
            </a:r>
            <a:br>
              <a:rPr lang="en-CA" sz="1600" i="1">
                <a:solidFill>
                  <a:srgbClr val="138576"/>
                </a:solidFill>
                <a:effectLst/>
                <a:latin typeface="Constantia" panose="02030602050306030303" pitchFamily="18" charset="0"/>
                <a:ea typeface="Times New Roman" panose="02020603050405020304" pitchFamily="18" charset="0"/>
                <a:cs typeface="Times New Roman" panose="02020603050405020304" pitchFamily="18" charset="0"/>
              </a:rPr>
            </a:br>
            <a:endParaRPr lang="en-CA" sz="1200">
              <a:effectLst/>
              <a:latin typeface="Constantia" panose="020306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35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Criteria for a Market</a:t>
            </a:r>
          </a:p>
        </p:txBody>
      </p:sp>
      <p:sp>
        <p:nvSpPr>
          <p:cNvPr id="3" name="Content Placeholder 2"/>
          <p:cNvSpPr>
            <a:spLocks noGrp="1"/>
          </p:cNvSpPr>
          <p:nvPr>
            <p:ph type="body" idx="1"/>
          </p:nvPr>
        </p:nvSpPr>
        <p:spPr/>
        <p:txBody>
          <a:bodyPr>
            <a:normAutofit fontScale="92500"/>
          </a:bodyPr>
          <a:lstStyle/>
          <a:p>
            <a:pPr marL="278606" indent="-257175">
              <a:buFont typeface="+mj-lt"/>
              <a:buAutoNum type="arabicPeriod"/>
            </a:pPr>
            <a:r>
              <a:rPr lang="en-US"/>
              <a:t>There must be a true need and/or want for the product, service, or idea; this need may be recognized, unrecognized, or latent</a:t>
            </a:r>
          </a:p>
          <a:p>
            <a:pPr marL="278606" indent="-257175">
              <a:buFont typeface="+mj-lt"/>
              <a:buAutoNum type="arabicPeriod"/>
            </a:pPr>
            <a:r>
              <a:rPr lang="en-US"/>
              <a:t>The person/organization must have the ability to pay for the product via means acceptable to the marketer</a:t>
            </a:r>
          </a:p>
          <a:p>
            <a:pPr marL="278606" indent="-257175">
              <a:buFont typeface="+mj-lt"/>
              <a:buAutoNum type="arabicPeriod"/>
            </a:pPr>
            <a:r>
              <a:rPr lang="en-US"/>
              <a:t>The person/organization must be willing to buy the product</a:t>
            </a:r>
          </a:p>
          <a:p>
            <a:pPr marL="278606" indent="-257175">
              <a:buFont typeface="+mj-lt"/>
              <a:buAutoNum type="arabicPeriod"/>
            </a:pPr>
            <a:r>
              <a:rPr lang="en-US"/>
              <a:t>The person/organization must have the authority to buy the product</a:t>
            </a:r>
          </a:p>
          <a:p>
            <a:pPr marL="278606" indent="-257175">
              <a:buFont typeface="+mj-lt"/>
              <a:buAutoNum type="arabicPeriod"/>
            </a:pPr>
            <a:r>
              <a:rPr lang="en-US"/>
              <a:t>The total number of people/organizations meeting the previous criteria must be large enough to be profitable for the marketer</a:t>
            </a:r>
          </a:p>
        </p:txBody>
      </p:sp>
      <p:sp>
        <p:nvSpPr>
          <p:cNvPr id="4" name="Date Placeholder 3">
            <a:extLst>
              <a:ext uri="{FF2B5EF4-FFF2-40B4-BE49-F238E27FC236}">
                <a16:creationId xmlns:a16="http://schemas.microsoft.com/office/drawing/2014/main" id="{63EDA36C-91E2-491F-8581-04D43A315212}"/>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38F7518D-BBAB-45E7-9FA3-460CF990C523}"/>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7376A556-FDDD-4B17-9253-02B7005D17A5}"/>
              </a:ext>
            </a:extLst>
          </p:cNvPr>
          <p:cNvSpPr>
            <a:spLocks noGrp="1"/>
          </p:cNvSpPr>
          <p:nvPr>
            <p:ph type="sldNum" sz="quarter" idx="12"/>
          </p:nvPr>
        </p:nvSpPr>
        <p:spPr/>
        <p:txBody>
          <a:bodyPr/>
          <a:lstStyle/>
          <a:p>
            <a:fld id="{3A98EE3D-8CD1-4C3F-BD1C-C98C9596463C}" type="slidenum">
              <a:rPr lang="en-US" smtClean="0"/>
              <a:t>3</a:t>
            </a:fld>
            <a:endParaRPr lang="en-US"/>
          </a:p>
        </p:txBody>
      </p:sp>
    </p:spTree>
    <p:extLst>
      <p:ext uri="{BB962C8B-B14F-4D97-AF65-F5344CB8AC3E}">
        <p14:creationId xmlns:p14="http://schemas.microsoft.com/office/powerpoint/2010/main" val="146606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of Segmentation</a:t>
            </a:r>
          </a:p>
        </p:txBody>
      </p:sp>
      <p:sp>
        <p:nvSpPr>
          <p:cNvPr id="3" name="Content Placeholder 2"/>
          <p:cNvSpPr>
            <a:spLocks noGrp="1"/>
          </p:cNvSpPr>
          <p:nvPr>
            <p:ph type="body" idx="1"/>
          </p:nvPr>
        </p:nvSpPr>
        <p:spPr/>
        <p:txBody>
          <a:bodyPr/>
          <a:lstStyle/>
          <a:p>
            <a:r>
              <a:rPr lang="en-US"/>
              <a:t>To improve an organization’s understanding of who their prospective customers are and how to serve them</a:t>
            </a:r>
          </a:p>
          <a:p>
            <a:r>
              <a:rPr lang="en-US"/>
              <a:t>To reduce risk in deciding where, when, how, and to whom a product, service, or brand will be marketed</a:t>
            </a:r>
          </a:p>
          <a:p>
            <a:r>
              <a:rPr lang="en-US"/>
              <a:t>To increase marketing efficiency by directing effort toward designated segment(s) in ways that are consistent with that segment’s characteristics</a:t>
            </a:r>
          </a:p>
        </p:txBody>
      </p:sp>
      <p:sp>
        <p:nvSpPr>
          <p:cNvPr id="4" name="Date Placeholder 3">
            <a:extLst>
              <a:ext uri="{FF2B5EF4-FFF2-40B4-BE49-F238E27FC236}">
                <a16:creationId xmlns:a16="http://schemas.microsoft.com/office/drawing/2014/main" id="{3F9EF08E-975E-4F02-9EA9-5DC6CC04AEE7}"/>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867AA7F7-6F0C-46FE-BC86-91A1B05F8A04}"/>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7F819A64-4596-4AC8-96A5-8F4DA3030DA4}"/>
              </a:ext>
            </a:extLst>
          </p:cNvPr>
          <p:cNvSpPr>
            <a:spLocks noGrp="1"/>
          </p:cNvSpPr>
          <p:nvPr>
            <p:ph type="sldNum" sz="quarter" idx="12"/>
          </p:nvPr>
        </p:nvSpPr>
        <p:spPr/>
        <p:txBody>
          <a:bodyPr/>
          <a:lstStyle/>
          <a:p>
            <a:fld id="{3A98EE3D-8CD1-4C3F-BD1C-C98C9596463C}" type="slidenum">
              <a:rPr lang="en-US" smtClean="0"/>
              <a:t>4</a:t>
            </a:fld>
            <a:endParaRPr lang="en-US"/>
          </a:p>
        </p:txBody>
      </p:sp>
    </p:spTree>
    <p:extLst>
      <p:ext uri="{BB962C8B-B14F-4D97-AF65-F5344CB8AC3E}">
        <p14:creationId xmlns:p14="http://schemas.microsoft.com/office/powerpoint/2010/main" val="428194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Choosing a Target Market</a:t>
            </a:r>
          </a:p>
        </p:txBody>
      </p:sp>
      <p:sp>
        <p:nvSpPr>
          <p:cNvPr id="6" name="Content Placeholder 5"/>
          <p:cNvSpPr>
            <a:spLocks noGrp="1"/>
          </p:cNvSpPr>
          <p:nvPr>
            <p:ph type="body" idx="1"/>
          </p:nvPr>
        </p:nvSpPr>
        <p:spPr/>
        <p:txBody>
          <a:bodyPr/>
          <a:lstStyle/>
          <a:p>
            <a:pPr marL="21431" indent="0">
              <a:buNone/>
            </a:pPr>
            <a:r>
              <a:rPr lang="en-US"/>
              <a:t>The target market should include only those segments of a market that are both:</a:t>
            </a:r>
          </a:p>
          <a:p>
            <a:r>
              <a:rPr lang="en-US"/>
              <a:t>Profitable to serve</a:t>
            </a:r>
          </a:p>
          <a:p>
            <a:r>
              <a:rPr lang="en-US"/>
              <a:t>Likely to be receptive to the products a company provides</a:t>
            </a:r>
          </a:p>
        </p:txBody>
      </p:sp>
      <p:pic>
        <p:nvPicPr>
          <p:cNvPr id="4098" name="Picture 2" descr="Photo of two windsur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582" y="2226469"/>
            <a:ext cx="3858768" cy="21705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39C866B-2AB3-48F9-A8F3-2014F8E84CC3}"/>
              </a:ext>
            </a:extLst>
          </p:cNvPr>
          <p:cNvSpPr>
            <a:spLocks noGrp="1"/>
          </p:cNvSpPr>
          <p:nvPr>
            <p:ph type="dt" sz="half" idx="10"/>
          </p:nvPr>
        </p:nvSpPr>
        <p:spPr/>
        <p:txBody>
          <a:bodyPr/>
          <a:lstStyle/>
          <a:p>
            <a:r>
              <a:rPr lang="en-US"/>
              <a:t>Page</a:t>
            </a:r>
          </a:p>
        </p:txBody>
      </p:sp>
      <p:sp>
        <p:nvSpPr>
          <p:cNvPr id="3" name="Footer Placeholder 2">
            <a:extLst>
              <a:ext uri="{FF2B5EF4-FFF2-40B4-BE49-F238E27FC236}">
                <a16:creationId xmlns:a16="http://schemas.microsoft.com/office/drawing/2014/main" id="{0B8A700B-E7D0-4ECB-A111-8D10A2EC827A}"/>
              </a:ext>
            </a:extLst>
          </p:cNvPr>
          <p:cNvSpPr>
            <a:spLocks noGrp="1"/>
          </p:cNvSpPr>
          <p:nvPr>
            <p:ph type="ftr" sz="quarter" idx="11"/>
          </p:nvPr>
        </p:nvSpPr>
        <p:spPr/>
        <p:txBody>
          <a:bodyPr/>
          <a:lstStyle/>
          <a:p>
            <a:r>
              <a:rPr lang="en-US"/>
              <a:t>NSCC MKTG 1010</a:t>
            </a:r>
          </a:p>
        </p:txBody>
      </p:sp>
      <p:sp>
        <p:nvSpPr>
          <p:cNvPr id="4" name="Slide Number Placeholder 3">
            <a:extLst>
              <a:ext uri="{FF2B5EF4-FFF2-40B4-BE49-F238E27FC236}">
                <a16:creationId xmlns:a16="http://schemas.microsoft.com/office/drawing/2014/main" id="{2DAED24A-CB2B-4E7D-AFB2-B72091DD1804}"/>
              </a:ext>
            </a:extLst>
          </p:cNvPr>
          <p:cNvSpPr>
            <a:spLocks noGrp="1"/>
          </p:cNvSpPr>
          <p:nvPr>
            <p:ph type="sldNum" sz="quarter" idx="12"/>
          </p:nvPr>
        </p:nvSpPr>
        <p:spPr/>
        <p:txBody>
          <a:bodyPr/>
          <a:lstStyle/>
          <a:p>
            <a:fld id="{3A98EE3D-8CD1-4C3F-BD1C-C98C9596463C}" type="slidenum">
              <a:rPr lang="en-US" smtClean="0"/>
              <a:t>5</a:t>
            </a:fld>
            <a:endParaRPr lang="en-US"/>
          </a:p>
        </p:txBody>
      </p:sp>
    </p:spTree>
    <p:extLst>
      <p:ext uri="{BB962C8B-B14F-4D97-AF65-F5344CB8AC3E}">
        <p14:creationId xmlns:p14="http://schemas.microsoft.com/office/powerpoint/2010/main" val="50751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033" name="Straight Connector 103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05832" y="639098"/>
            <a:ext cx="2551471" cy="3494790"/>
          </a:xfrm>
        </p:spPr>
        <p:txBody>
          <a:bodyPr vert="horz" lIns="91440" tIns="45720" rIns="91440" bIns="45720" rtlCol="0" anchor="b">
            <a:normAutofit/>
          </a:bodyPr>
          <a:lstStyle/>
          <a:p>
            <a:r>
              <a:rPr lang="en-US" sz="2900">
                <a:solidFill>
                  <a:schemeClr val="tx1">
                    <a:lumMod val="85000"/>
                    <a:lumOff val="15000"/>
                  </a:schemeClr>
                </a:solidFill>
              </a:rPr>
              <a:t>Common Market Segmentation Approaches</a:t>
            </a:r>
          </a:p>
        </p:txBody>
      </p:sp>
      <p:pic>
        <p:nvPicPr>
          <p:cNvPr id="1026" name="Picture 2" descr="Chart showing: Demographic – Age, gender, income, education, marital status Geographic – Country, region, city, climate Psychographic – Lifestyle, values, attitudes, personality Behavioral – Usage rate, brand loyalty, benefits sought, readiness to buy">
            <a:extLst>
              <a:ext uri="{FF2B5EF4-FFF2-40B4-BE49-F238E27FC236}">
                <a16:creationId xmlns:a16="http://schemas.microsoft.com/office/drawing/2014/main" id="{CA6D67D0-F1C5-99D6-92F8-9C6655A3BC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1650791"/>
            <a:ext cx="5184163" cy="3032735"/>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294754"/>
            <a:ext cx="24003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9" name="Rectangle 1038">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5DA8EC74-B0A5-49B5-9D04-047E712B36CE}"/>
              </a:ext>
            </a:extLst>
          </p:cNvPr>
          <p:cNvSpPr>
            <a:spLocks noGrp="1"/>
          </p:cNvSpPr>
          <p:nvPr>
            <p:ph type="ftr" sz="quarter" idx="11"/>
          </p:nvPr>
        </p:nvSpPr>
        <p:spPr>
          <a:xfrm>
            <a:off x="822960" y="6446839"/>
            <a:ext cx="5113697"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3" name="Date Placeholder 2">
            <a:extLst>
              <a:ext uri="{FF2B5EF4-FFF2-40B4-BE49-F238E27FC236}">
                <a16:creationId xmlns:a16="http://schemas.microsoft.com/office/drawing/2014/main" id="{785856A1-B754-4F5E-8F73-1633593F023A}"/>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AF0D0BD0-737E-4404-88A6-9B3B685C894C}"/>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6</a:t>
            </a:fld>
            <a:endParaRPr lang="en-US" sz="1050"/>
          </a:p>
        </p:txBody>
      </p:sp>
    </p:spTree>
    <p:extLst>
      <p:ext uri="{BB962C8B-B14F-4D97-AF65-F5344CB8AC3E}">
        <p14:creationId xmlns:p14="http://schemas.microsoft.com/office/powerpoint/2010/main" val="324494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Question</a:t>
            </a:r>
          </a:p>
        </p:txBody>
      </p:sp>
      <p:sp>
        <p:nvSpPr>
          <p:cNvPr id="4" name="Content Placeholder 3"/>
          <p:cNvSpPr>
            <a:spLocks noGrp="1"/>
          </p:cNvSpPr>
          <p:nvPr>
            <p:ph type="body" idx="1"/>
          </p:nvPr>
        </p:nvSpPr>
        <p:spPr>
          <a:xfrm>
            <a:off x="628651" y="2226469"/>
            <a:ext cx="3255143" cy="3263504"/>
          </a:xfrm>
        </p:spPr>
        <p:txBody>
          <a:bodyPr/>
          <a:lstStyle/>
          <a:p>
            <a:pPr marL="21431" indent="0">
              <a:buNone/>
            </a:pPr>
            <a:r>
              <a:rPr lang="en-US"/>
              <a:t>What products or companies would find this market segmentation by family life stage useful?</a:t>
            </a:r>
          </a:p>
        </p:txBody>
      </p:sp>
      <p:pic>
        <p:nvPicPr>
          <p:cNvPr id="1026" name="Picture 2" descr="Sample Market Segmentation: Family Life Stage. Graphic shows a circle segmented into the following groups: 31% Families with Older Kids; 28% Young Families; 23% Empty Nesters; 10% Young Singles; 8% Young Couples, No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45" y="2100858"/>
            <a:ext cx="3878402" cy="35147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28D8BF2C-BBC2-4614-B4F0-59589A1E6C61}"/>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E383E01A-0607-4264-A938-CB675A4555AE}"/>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705F62C3-0751-4CCE-A28B-BE4ABDEFEEDE}"/>
              </a:ext>
            </a:extLst>
          </p:cNvPr>
          <p:cNvSpPr>
            <a:spLocks noGrp="1"/>
          </p:cNvSpPr>
          <p:nvPr>
            <p:ph type="sldNum" sz="quarter" idx="12"/>
          </p:nvPr>
        </p:nvSpPr>
        <p:spPr/>
        <p:txBody>
          <a:bodyPr/>
          <a:lstStyle/>
          <a:p>
            <a:fld id="{3A98EE3D-8CD1-4C3F-BD1C-C98C9596463C}" type="slidenum">
              <a:rPr lang="en-US" smtClean="0"/>
              <a:t>7</a:t>
            </a:fld>
            <a:endParaRPr lang="en-US"/>
          </a:p>
        </p:txBody>
      </p:sp>
    </p:spTree>
    <p:extLst>
      <p:ext uri="{BB962C8B-B14F-4D97-AF65-F5344CB8AC3E}">
        <p14:creationId xmlns:p14="http://schemas.microsoft.com/office/powerpoint/2010/main" val="328551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Combining Bases for Segmentation</a:t>
            </a:r>
          </a:p>
        </p:txBody>
      </p:sp>
      <p:sp>
        <p:nvSpPr>
          <p:cNvPr id="3" name="Content Placeholder 2"/>
          <p:cNvSpPr>
            <a:spLocks noGrp="1"/>
          </p:cNvSpPr>
          <p:nvPr>
            <p:ph type="body" idx="1"/>
          </p:nvPr>
        </p:nvSpPr>
        <p:spPr/>
        <p:txBody>
          <a:bodyPr/>
          <a:lstStyle/>
          <a:p>
            <a:r>
              <a:rPr lang="en-US"/>
              <a:t>Geo-cluster approach demographic + geographic data </a:t>
            </a:r>
          </a:p>
          <a:p>
            <a:r>
              <a:rPr lang="en-US"/>
              <a:t>Geographic + behavioral data </a:t>
            </a:r>
          </a:p>
          <a:p>
            <a:pPr lvl="1"/>
            <a:r>
              <a:rPr lang="en-US"/>
              <a:t>Can point companies toward locations where customers are clustered </a:t>
            </a:r>
          </a:p>
          <a:p>
            <a:r>
              <a:rPr lang="en-US"/>
              <a:t>Demographic + lifestyle or behavioral segments</a:t>
            </a:r>
          </a:p>
        </p:txBody>
      </p:sp>
      <p:pic>
        <p:nvPicPr>
          <p:cNvPr id="3074" name="Picture 2" descr="Toddler adds a box of crackers to a kid-size grocery shopping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5" y="2226469"/>
            <a:ext cx="3280410" cy="328041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30AE882-20FA-40A2-977C-F83E075F63CE}"/>
              </a:ext>
            </a:extLst>
          </p:cNvPr>
          <p:cNvSpPr>
            <a:spLocks noGrp="1"/>
          </p:cNvSpPr>
          <p:nvPr>
            <p:ph type="dt" sz="half" idx="10"/>
          </p:nvPr>
        </p:nvSpPr>
        <p:spPr/>
        <p:txBody>
          <a:bodyPr/>
          <a:lstStyle/>
          <a:p>
            <a:r>
              <a:rPr lang="en-US"/>
              <a:t>Page</a:t>
            </a:r>
          </a:p>
        </p:txBody>
      </p:sp>
      <p:sp>
        <p:nvSpPr>
          <p:cNvPr id="5" name="Footer Placeholder 4">
            <a:extLst>
              <a:ext uri="{FF2B5EF4-FFF2-40B4-BE49-F238E27FC236}">
                <a16:creationId xmlns:a16="http://schemas.microsoft.com/office/drawing/2014/main" id="{79DC63F8-0E68-4BE0-8ADD-13C6163ECF8B}"/>
              </a:ext>
            </a:extLst>
          </p:cNvPr>
          <p:cNvSpPr>
            <a:spLocks noGrp="1"/>
          </p:cNvSpPr>
          <p:nvPr>
            <p:ph type="ftr" sz="quarter" idx="11"/>
          </p:nvPr>
        </p:nvSpPr>
        <p:spPr/>
        <p:txBody>
          <a:bodyPr/>
          <a:lstStyle/>
          <a:p>
            <a:r>
              <a:rPr lang="en-US"/>
              <a:t>NSCC MKTG 1010</a:t>
            </a:r>
          </a:p>
        </p:txBody>
      </p:sp>
      <p:sp>
        <p:nvSpPr>
          <p:cNvPr id="6" name="Slide Number Placeholder 5">
            <a:extLst>
              <a:ext uri="{FF2B5EF4-FFF2-40B4-BE49-F238E27FC236}">
                <a16:creationId xmlns:a16="http://schemas.microsoft.com/office/drawing/2014/main" id="{C088D179-5D10-4394-A222-5C0923B26E5E}"/>
              </a:ext>
            </a:extLst>
          </p:cNvPr>
          <p:cNvSpPr>
            <a:spLocks noGrp="1"/>
          </p:cNvSpPr>
          <p:nvPr>
            <p:ph type="sldNum" sz="quarter" idx="12"/>
          </p:nvPr>
        </p:nvSpPr>
        <p:spPr/>
        <p:txBody>
          <a:bodyPr/>
          <a:lstStyle/>
          <a:p>
            <a:fld id="{3A98EE3D-8CD1-4C3F-BD1C-C98C9596463C}" type="slidenum">
              <a:rPr lang="en-US" smtClean="0"/>
              <a:t>8</a:t>
            </a:fld>
            <a:endParaRPr lang="en-US"/>
          </a:p>
        </p:txBody>
      </p:sp>
    </p:spTree>
    <p:extLst>
      <p:ext uri="{BB962C8B-B14F-4D97-AF65-F5344CB8AC3E}">
        <p14:creationId xmlns:p14="http://schemas.microsoft.com/office/powerpoint/2010/main" val="397067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634946"/>
            <a:ext cx="2766820" cy="5055904"/>
          </a:xfrm>
        </p:spPr>
        <p:txBody>
          <a:bodyPr anchor="ctr">
            <a:normAutofit/>
          </a:bodyPr>
          <a:lstStyle/>
          <a:p>
            <a:pPr algn="r"/>
            <a:r>
              <a:rPr lang="en-US" sz="2900"/>
              <a:t>Common Business Segmentation Approaches</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F8A9B6E8-D083-4255-BFA1-1C8EF9981283}"/>
              </a:ext>
            </a:extLst>
          </p:cNvPr>
          <p:cNvGraphicFramePr/>
          <p:nvPr>
            <p:extLst>
              <p:ext uri="{D42A27DB-BD31-4B8C-83A1-F6EECF244321}">
                <p14:modId xmlns:p14="http://schemas.microsoft.com/office/powerpoint/2010/main" val="2276852507"/>
              </p:ext>
            </p:extLst>
          </p:nvPr>
        </p:nvGraphicFramePr>
        <p:xfrm>
          <a:off x="3732023" y="634947"/>
          <a:ext cx="4936916"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FD1C94D-3CA5-4633-B4D4-0DA3676BCD18}"/>
              </a:ext>
            </a:extLst>
          </p:cNvPr>
          <p:cNvSpPr>
            <a:spLocks noGrp="1"/>
          </p:cNvSpPr>
          <p:nvPr>
            <p:ph type="dt" sz="half" idx="10"/>
          </p:nvPr>
        </p:nvSpPr>
        <p:spPr/>
        <p:txBody>
          <a:bodyPr/>
          <a:lstStyle/>
          <a:p>
            <a:r>
              <a:rPr lang="en-US"/>
              <a:t>Page</a:t>
            </a:r>
          </a:p>
        </p:txBody>
      </p:sp>
      <p:sp>
        <p:nvSpPr>
          <p:cNvPr id="6" name="Footer Placeholder 5">
            <a:extLst>
              <a:ext uri="{FF2B5EF4-FFF2-40B4-BE49-F238E27FC236}">
                <a16:creationId xmlns:a16="http://schemas.microsoft.com/office/drawing/2014/main" id="{8CEA40D2-FAEE-4661-99F8-99EC15C2972B}"/>
              </a:ext>
            </a:extLst>
          </p:cNvPr>
          <p:cNvSpPr>
            <a:spLocks noGrp="1"/>
          </p:cNvSpPr>
          <p:nvPr>
            <p:ph type="ftr" sz="quarter" idx="11"/>
          </p:nvPr>
        </p:nvSpPr>
        <p:spPr/>
        <p:txBody>
          <a:bodyPr/>
          <a:lstStyle/>
          <a:p>
            <a:r>
              <a:rPr lang="en-US"/>
              <a:t>NSCC MKTG 1010</a:t>
            </a:r>
          </a:p>
        </p:txBody>
      </p:sp>
      <p:sp>
        <p:nvSpPr>
          <p:cNvPr id="7" name="Slide Number Placeholder 6">
            <a:extLst>
              <a:ext uri="{FF2B5EF4-FFF2-40B4-BE49-F238E27FC236}">
                <a16:creationId xmlns:a16="http://schemas.microsoft.com/office/drawing/2014/main" id="{E9C22E3A-C83C-4ABC-B5B5-04B0DBC3A7BF}"/>
              </a:ext>
            </a:extLst>
          </p:cNvPr>
          <p:cNvSpPr>
            <a:spLocks noGrp="1"/>
          </p:cNvSpPr>
          <p:nvPr>
            <p:ph type="sldNum" sz="quarter" idx="12"/>
          </p:nvPr>
        </p:nvSpPr>
        <p:spPr/>
        <p:txBody>
          <a:bodyPr/>
          <a:lstStyle/>
          <a:p>
            <a:fld id="{3A98EE3D-8CD1-4C3F-BD1C-C98C9596463C}" type="slidenum">
              <a:rPr lang="en-US" smtClean="0"/>
              <a:t>9</a:t>
            </a:fld>
            <a:endParaRPr lang="en-US"/>
          </a:p>
        </p:txBody>
      </p:sp>
    </p:spTree>
    <p:extLst>
      <p:ext uri="{BB962C8B-B14F-4D97-AF65-F5344CB8AC3E}">
        <p14:creationId xmlns:p14="http://schemas.microsoft.com/office/powerpoint/2010/main" val="1084890008"/>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FDE120171EC47B0D19DC8CBB4057B" ma:contentTypeVersion="13" ma:contentTypeDescription="Create a new document." ma:contentTypeScope="" ma:versionID="00a7f9f456310cca96c65931692132b2">
  <xsd:schema xmlns:xsd="http://www.w3.org/2001/XMLSchema" xmlns:xs="http://www.w3.org/2001/XMLSchema" xmlns:p="http://schemas.microsoft.com/office/2006/metadata/properties" xmlns:ns3="62b48444-30a2-4341-afd4-9fcb74898235" xmlns:ns4="04b7586e-ca51-4920-88f8-f80bf2ad52ab" targetNamespace="http://schemas.microsoft.com/office/2006/metadata/properties" ma:root="true" ma:fieldsID="01ae4621e649b937f9a9264ef2a70ba0" ns3:_="" ns4:_="">
    <xsd:import namespace="62b48444-30a2-4341-afd4-9fcb74898235"/>
    <xsd:import namespace="04b7586e-ca51-4920-88f8-f80bf2ad52a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48444-30a2-4341-afd4-9fcb748982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b7586e-ca51-4920-88f8-f80bf2ad52a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F6B66-4399-484A-8080-22127F184734}">
  <ds:schemaRefs>
    <ds:schemaRef ds:uri="04b7586e-ca51-4920-88f8-f80bf2ad52ab"/>
    <ds:schemaRef ds:uri="62b48444-30a2-4341-afd4-9fcb748982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C16F257-D480-4E87-825A-12F855BC8413}">
  <ds:schemaRefs>
    <ds:schemaRef ds:uri="04b7586e-ca51-4920-88f8-f80bf2ad52ab"/>
    <ds:schemaRef ds:uri="62b48444-30a2-4341-afd4-9fcb748982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6DCA1A-79B8-47B1-A6D6-D8F072FCE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4067</Words>
  <Application>Microsoft Office PowerPoint</Application>
  <PresentationFormat>On-screen Show (4:3)</PresentationFormat>
  <Paragraphs>331</Paragraphs>
  <Slides>23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Arial</vt:lpstr>
      <vt:lpstr>Avenir Next LT Pro</vt:lpstr>
      <vt:lpstr>Avenir Next LT Pro Light</vt:lpstr>
      <vt:lpstr>Calibri</vt:lpstr>
      <vt:lpstr>Century Gothic</vt:lpstr>
      <vt:lpstr>Constantia</vt:lpstr>
      <vt:lpstr>GillSans Light</vt:lpstr>
      <vt:lpstr>Roboto</vt:lpstr>
      <vt:lpstr>Tahoma</vt:lpstr>
      <vt:lpstr>RetrospectVTI</vt:lpstr>
      <vt:lpstr>Worksheet</vt:lpstr>
      <vt:lpstr>Introduction to Marketing</vt:lpstr>
      <vt:lpstr>Segmentation and Targeting</vt:lpstr>
      <vt:lpstr>Five Criteria for a Market</vt:lpstr>
      <vt:lpstr>Objectives of Segmentation</vt:lpstr>
      <vt:lpstr>Choosing a Target Market</vt:lpstr>
      <vt:lpstr>Common Market Segmentation Approaches</vt:lpstr>
      <vt:lpstr>Practice Question</vt:lpstr>
      <vt:lpstr>Combining Bases for Segmentation</vt:lpstr>
      <vt:lpstr>Common Business Segmentation Approaches</vt:lpstr>
      <vt:lpstr>Some Market Segment Profiles</vt:lpstr>
      <vt:lpstr>Ideal Market Segment</vt:lpstr>
      <vt:lpstr>Questions to Consider in Selecting a Target Segment</vt:lpstr>
      <vt:lpstr>Class Activity</vt:lpstr>
      <vt:lpstr>Targeting Strategy</vt:lpstr>
      <vt:lpstr>Targeting Strategies</vt:lpstr>
      <vt:lpstr>Match the product to the target strategy. </vt:lpstr>
      <vt:lpstr>The Marketing Mix</vt:lpstr>
      <vt:lpstr>Shaping Marketing Mix for Target Markets</vt:lpstr>
      <vt:lpstr>Statistics Canada</vt:lpstr>
      <vt:lpstr>PowerPoint Presentation</vt:lpstr>
      <vt:lpstr>PowerPoint Presentation</vt:lpstr>
      <vt:lpstr>PowerPoint Presentation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Marketing</dc:title>
  <dc:creator>Evans,Deirdre</dc:creator>
  <cp:lastModifiedBy>Evans,Deirdre</cp:lastModifiedBy>
  <cp:revision>1</cp:revision>
  <cp:lastPrinted>2023-09-25T13:16:31Z</cp:lastPrinted>
  <dcterms:created xsi:type="dcterms:W3CDTF">2020-10-05T15:14:05Z</dcterms:created>
  <dcterms:modified xsi:type="dcterms:W3CDTF">2025-08-26T20:11:28Z</dcterms:modified>
</cp:coreProperties>
</file>