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29"/>
  </p:notesMasterIdLst>
  <p:sldIdLst>
    <p:sldId id="258" r:id="rId5"/>
    <p:sldId id="257" r:id="rId6"/>
    <p:sldId id="260" r:id="rId7"/>
    <p:sldId id="294" r:id="rId8"/>
    <p:sldId id="288" r:id="rId9"/>
    <p:sldId id="290" r:id="rId10"/>
    <p:sldId id="286" r:id="rId11"/>
    <p:sldId id="287" r:id="rId12"/>
    <p:sldId id="262" r:id="rId13"/>
    <p:sldId id="275" r:id="rId14"/>
    <p:sldId id="283" r:id="rId15"/>
    <p:sldId id="277" r:id="rId16"/>
    <p:sldId id="291" r:id="rId17"/>
    <p:sldId id="278" r:id="rId18"/>
    <p:sldId id="279" r:id="rId19"/>
    <p:sldId id="280" r:id="rId20"/>
    <p:sldId id="267" r:id="rId21"/>
    <p:sldId id="295" r:id="rId22"/>
    <p:sldId id="266" r:id="rId23"/>
    <p:sldId id="269" r:id="rId24"/>
    <p:sldId id="268" r:id="rId25"/>
    <p:sldId id="271" r:id="rId26"/>
    <p:sldId id="27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97E36-8602-4B5D-B924-3D66CBA50E2E}" v="27" dt="2025-08-26T17:41:32.19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12" autoAdjust="0"/>
    <p:restoredTop sz="78149" autoAdjust="0"/>
  </p:normalViewPr>
  <p:slideViewPr>
    <p:cSldViewPr snapToGrid="0">
      <p:cViewPr varScale="1">
        <p:scale>
          <a:sx n="46" d="100"/>
          <a:sy n="46" d="100"/>
        </p:scale>
        <p:origin x="54" y="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Deirdre" userId="4355edae-05e5-43ba-ae8e-e1dee4947082" providerId="ADAL" clId="{1CE97E36-8602-4B5D-B924-3D66CBA50E2E}"/>
    <pc:docChg chg="undo custSel addSld delSld modSld sldOrd">
      <pc:chgData name="Evans,Deirdre" userId="4355edae-05e5-43ba-ae8e-e1dee4947082" providerId="ADAL" clId="{1CE97E36-8602-4B5D-B924-3D66CBA50E2E}" dt="2025-08-26T17:54:30.677" v="343" actId="47"/>
      <pc:docMkLst>
        <pc:docMk/>
      </pc:docMkLst>
      <pc:sldChg chg="modSp">
        <pc:chgData name="Evans,Deirdre" userId="4355edae-05e5-43ba-ae8e-e1dee4947082" providerId="ADAL" clId="{1CE97E36-8602-4B5D-B924-3D66CBA50E2E}" dt="2025-08-26T12:30:09.174" v="0"/>
        <pc:sldMkLst>
          <pc:docMk/>
          <pc:sldMk cId="3067070323" sldId="257"/>
        </pc:sldMkLst>
        <pc:spChg chg="mod">
          <ac:chgData name="Evans,Deirdre" userId="4355edae-05e5-43ba-ae8e-e1dee4947082" providerId="ADAL" clId="{1CE97E36-8602-4B5D-B924-3D66CBA50E2E}" dt="2025-08-26T12:30:09.174" v="0"/>
          <ac:spMkLst>
            <pc:docMk/>
            <pc:sldMk cId="3067070323" sldId="257"/>
            <ac:spMk id="7" creationId="{00000000-0000-0000-0000-000000000000}"/>
          </ac:spMkLst>
        </pc:spChg>
      </pc:sldChg>
      <pc:sldChg chg="addSp delSp modSp mod setBg">
        <pc:chgData name="Evans,Deirdre" userId="4355edae-05e5-43ba-ae8e-e1dee4947082" providerId="ADAL" clId="{1CE97E36-8602-4B5D-B924-3D66CBA50E2E}" dt="2025-08-26T12:31:20.852" v="11" actId="26606"/>
        <pc:sldMkLst>
          <pc:docMk/>
          <pc:sldMk cId="1425678408" sldId="260"/>
        </pc:sldMkLst>
        <pc:spChg chg="mod ord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2" creationId="{1F42693E-C43B-466C-9053-0E75DC58C9C6}"/>
          </ac:spMkLst>
        </pc:spChg>
        <pc:spChg chg="mod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3" creationId="{4531457A-A6A6-4075-B9CA-1AC03AE884AC}"/>
          </ac:spMkLst>
        </pc:spChg>
        <pc:spChg chg="mod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4" creationId="{F18F8202-091A-4B1D-BF87-61172CE51126}"/>
          </ac:spMkLst>
        </pc:spChg>
        <pc:spChg chg="mod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5" creationId="{00000000-0000-0000-0000-000000000000}"/>
          </ac:spMkLst>
        </pc:spChg>
        <pc:spChg chg="mod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6" creationId="{00000000-0000-0000-0000-000000000000}"/>
          </ac:spMkLst>
        </pc:spChg>
        <pc:spChg chg="add del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1031" creationId="{39E3965E-AC41-4711-9D10-E25ABB132D86}"/>
          </ac:spMkLst>
        </pc:spChg>
        <pc:spChg chg="add del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1035" creationId="{34461041-8413-4023-ABA7-9E499B0AD995}"/>
          </ac:spMkLst>
        </pc:spChg>
        <pc:spChg chg="add del">
          <ac:chgData name="Evans,Deirdre" userId="4355edae-05e5-43ba-ae8e-e1dee4947082" providerId="ADAL" clId="{1CE97E36-8602-4B5D-B924-3D66CBA50E2E}" dt="2025-08-26T12:31:05.584" v="6" actId="26606"/>
          <ac:spMkLst>
            <pc:docMk/>
            <pc:sldMk cId="1425678408" sldId="260"/>
            <ac:spMk id="1039" creationId="{53B4A494-ED20-47DD-A927-05EA273B0F1F}"/>
          </ac:spMkLst>
        </pc:spChg>
        <pc:spChg chg="add del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1044" creationId="{F64BBAA4-C62B-4146-B49F-FE4CC4655EE0}"/>
          </ac:spMkLst>
        </pc:spChg>
        <pc:spChg chg="add del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1048" creationId="{6BF36B24-6632-4516-9692-731462896C1F}"/>
          </ac:spMkLst>
        </pc:spChg>
        <pc:spChg chg="add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1053" creationId="{5E0A8391-2737-4F1C-B27A-C44629DB4D33}"/>
          </ac:spMkLst>
        </pc:spChg>
        <pc:spChg chg="add">
          <ac:chgData name="Evans,Deirdre" userId="4355edae-05e5-43ba-ae8e-e1dee4947082" providerId="ADAL" clId="{1CE97E36-8602-4B5D-B924-3D66CBA50E2E}" dt="2025-08-26T12:31:20.852" v="11" actId="26606"/>
          <ac:spMkLst>
            <pc:docMk/>
            <pc:sldMk cId="1425678408" sldId="260"/>
            <ac:spMk id="1055" creationId="{ED5EC01C-B438-4398-919E-A345C83EDAC9}"/>
          </ac:spMkLst>
        </pc:spChg>
        <pc:picChg chg="del">
          <ac:chgData name="Evans,Deirdre" userId="4355edae-05e5-43ba-ae8e-e1dee4947082" providerId="ADAL" clId="{1CE97E36-8602-4B5D-B924-3D66CBA50E2E}" dt="2025-08-26T12:30:44.006" v="1" actId="478"/>
          <ac:picMkLst>
            <pc:docMk/>
            <pc:sldMk cId="1425678408" sldId="260"/>
            <ac:picMk id="7" creationId="{00000000-0000-0000-0000-000000000000}"/>
          </ac:picMkLst>
        </pc:picChg>
        <pc:picChg chg="add mod ord">
          <ac:chgData name="Evans,Deirdre" userId="4355edae-05e5-43ba-ae8e-e1dee4947082" providerId="ADAL" clId="{1CE97E36-8602-4B5D-B924-3D66CBA50E2E}" dt="2025-08-26T12:31:20.852" v="11" actId="26606"/>
          <ac:picMkLst>
            <pc:docMk/>
            <pc:sldMk cId="1425678408" sldId="260"/>
            <ac:picMk id="1026" creationId="{97A076AB-266C-28B8-8079-EFDE6F4D2FBD}"/>
          </ac:picMkLst>
        </pc:picChg>
        <pc:cxnChg chg="add">
          <ac:chgData name="Evans,Deirdre" userId="4355edae-05e5-43ba-ae8e-e1dee4947082" providerId="ADAL" clId="{1CE97E36-8602-4B5D-B924-3D66CBA50E2E}" dt="2025-08-26T12:30:51.158" v="3" actId="26606"/>
          <ac:cxnSpMkLst>
            <pc:docMk/>
            <pc:sldMk cId="1425678408" sldId="260"/>
            <ac:cxnSpMk id="1037" creationId="{F05BCF04-4702-43D0-BE8F-DBF6C2F65131}"/>
          </ac:cxnSpMkLst>
        </pc:cxnChg>
        <pc:cxnChg chg="del">
          <ac:chgData name="Evans,Deirdre" userId="4355edae-05e5-43ba-ae8e-e1dee4947082" providerId="ADAL" clId="{1CE97E36-8602-4B5D-B924-3D66CBA50E2E}" dt="2025-08-26T12:31:20.852" v="11" actId="26606"/>
          <ac:cxnSpMkLst>
            <pc:docMk/>
            <pc:sldMk cId="1425678408" sldId="260"/>
            <ac:cxnSpMk id="1046" creationId="{EEB57AA8-F021-480C-A9E2-F89913313611}"/>
          </ac:cxnSpMkLst>
        </pc:cxnChg>
      </pc:sldChg>
      <pc:sldChg chg="modSp mod">
        <pc:chgData name="Evans,Deirdre" userId="4355edae-05e5-43ba-ae8e-e1dee4947082" providerId="ADAL" clId="{1CE97E36-8602-4B5D-B924-3D66CBA50E2E}" dt="2025-08-26T16:11:30.719" v="79" actId="20577"/>
        <pc:sldMkLst>
          <pc:docMk/>
          <pc:sldMk cId="577366973" sldId="262"/>
        </pc:sldMkLst>
        <pc:spChg chg="mod">
          <ac:chgData name="Evans,Deirdre" userId="4355edae-05e5-43ba-ae8e-e1dee4947082" providerId="ADAL" clId="{1CE97E36-8602-4B5D-B924-3D66CBA50E2E}" dt="2025-08-26T16:11:30.719" v="79" actId="20577"/>
          <ac:spMkLst>
            <pc:docMk/>
            <pc:sldMk cId="577366973" sldId="262"/>
            <ac:spMk id="3" creationId="{00000000-0000-0000-0000-000000000000}"/>
          </ac:spMkLst>
        </pc:spChg>
      </pc:sldChg>
      <pc:sldChg chg="addSp delSp modSp mod setBg modNotesTx">
        <pc:chgData name="Evans,Deirdre" userId="4355edae-05e5-43ba-ae8e-e1dee4947082" providerId="ADAL" clId="{1CE97E36-8602-4B5D-B924-3D66CBA50E2E}" dt="2025-08-26T17:41:32.191" v="341"/>
        <pc:sldMkLst>
          <pc:docMk/>
          <pc:sldMk cId="1385669076" sldId="266"/>
        </pc:sldMkLst>
        <pc:spChg chg="mod ord">
          <ac:chgData name="Evans,Deirdre" userId="4355edae-05e5-43ba-ae8e-e1dee4947082" providerId="ADAL" clId="{1CE97E36-8602-4B5D-B924-3D66CBA50E2E}" dt="2025-08-26T17:38:07.987" v="289" actId="26606"/>
          <ac:spMkLst>
            <pc:docMk/>
            <pc:sldMk cId="1385669076" sldId="266"/>
            <ac:spMk id="2" creationId="{0523A539-73AC-4CDF-B6A6-DF593A889329}"/>
          </ac:spMkLst>
        </pc:spChg>
        <pc:spChg chg="mod">
          <ac:chgData name="Evans,Deirdre" userId="4355edae-05e5-43ba-ae8e-e1dee4947082" providerId="ADAL" clId="{1CE97E36-8602-4B5D-B924-3D66CBA50E2E}" dt="2025-08-26T17:38:07.987" v="289" actId="26606"/>
          <ac:spMkLst>
            <pc:docMk/>
            <pc:sldMk cId="1385669076" sldId="266"/>
            <ac:spMk id="3" creationId="{F6F7523D-6091-45D8-83E8-E8AAD3123BC4}"/>
          </ac:spMkLst>
        </pc:spChg>
        <pc:spChg chg="mod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4" creationId="{00000000-0000-0000-0000-000000000000}"/>
          </ac:spMkLst>
        </pc:spChg>
        <pc:spChg chg="mod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5" creationId="{00000000-0000-0000-0000-000000000000}"/>
          </ac:spMkLst>
        </pc:spChg>
        <pc:spChg chg="mod">
          <ac:chgData name="Evans,Deirdre" userId="4355edae-05e5-43ba-ae8e-e1dee4947082" providerId="ADAL" clId="{1CE97E36-8602-4B5D-B924-3D66CBA50E2E}" dt="2025-08-26T17:38:07.987" v="289" actId="26606"/>
          <ac:spMkLst>
            <pc:docMk/>
            <pc:sldMk cId="1385669076" sldId="266"/>
            <ac:spMk id="6" creationId="{AC0D3840-3893-4BAF-B63D-45425F4E8C6C}"/>
          </ac:spMkLst>
        </pc:spChg>
        <pc:spChg chg="add del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13" creationId="{F4FAA6B4-BAFB-4474-9B14-DC83A9096513}"/>
          </ac:spMkLst>
        </pc:spChg>
        <pc:spChg chg="add del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17" creationId="{DB148495-5F82-48E2-A76C-C8E1C8949940}"/>
          </ac:spMkLst>
        </pc:spChg>
        <pc:spChg chg="add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22" creationId="{F64BBAA4-C62B-4146-B49F-FE4CC4655EE0}"/>
          </ac:spMkLst>
        </pc:spChg>
        <pc:spChg chg="add">
          <ac:chgData name="Evans,Deirdre" userId="4355edae-05e5-43ba-ae8e-e1dee4947082" providerId="ADAL" clId="{1CE97E36-8602-4B5D-B924-3D66CBA50E2E}" dt="2025-08-26T17:41:15.148" v="340" actId="26606"/>
          <ac:spMkLst>
            <pc:docMk/>
            <pc:sldMk cId="1385669076" sldId="266"/>
            <ac:spMk id="26" creationId="{6BF36B24-6632-4516-9692-731462896C1F}"/>
          </ac:spMkLst>
        </pc:spChg>
        <pc:picChg chg="add del mod ord">
          <ac:chgData name="Evans,Deirdre" userId="4355edae-05e5-43ba-ae8e-e1dee4947082" providerId="ADAL" clId="{1CE97E36-8602-4B5D-B924-3D66CBA50E2E}" dt="2025-08-26T17:41:10.061" v="338" actId="478"/>
          <ac:picMkLst>
            <pc:docMk/>
            <pc:sldMk cId="1385669076" sldId="266"/>
            <ac:picMk id="8" creationId="{E2FA45BC-B1A5-B535-47E0-0AFFEE0ADE38}"/>
          </ac:picMkLst>
        </pc:picChg>
        <pc:picChg chg="add mod ord">
          <ac:chgData name="Evans,Deirdre" userId="4355edae-05e5-43ba-ae8e-e1dee4947082" providerId="ADAL" clId="{1CE97E36-8602-4B5D-B924-3D66CBA50E2E}" dt="2025-08-26T17:41:32.191" v="341"/>
          <ac:picMkLst>
            <pc:docMk/>
            <pc:sldMk cId="1385669076" sldId="266"/>
            <ac:picMk id="10" creationId="{C42A6A64-4B29-5639-644C-2BA1B225235B}"/>
          </ac:picMkLst>
        </pc:picChg>
        <pc:picChg chg="del">
          <ac:chgData name="Evans,Deirdre" userId="4355edae-05e5-43ba-ae8e-e1dee4947082" providerId="ADAL" clId="{1CE97E36-8602-4B5D-B924-3D66CBA50E2E}" dt="2025-08-26T17:38:01.998" v="287" actId="478"/>
          <ac:picMkLst>
            <pc:docMk/>
            <pc:sldMk cId="1385669076" sldId="266"/>
            <ac:picMk id="1026" creationId="{00000000-0000-0000-0000-000000000000}"/>
          </ac:picMkLst>
        </pc:picChg>
        <pc:cxnChg chg="add del">
          <ac:chgData name="Evans,Deirdre" userId="4355edae-05e5-43ba-ae8e-e1dee4947082" providerId="ADAL" clId="{1CE97E36-8602-4B5D-B924-3D66CBA50E2E}" dt="2025-08-26T17:41:15.148" v="340" actId="26606"/>
          <ac:cxnSpMkLst>
            <pc:docMk/>
            <pc:sldMk cId="1385669076" sldId="266"/>
            <ac:cxnSpMk id="15" creationId="{4364CDC3-ADB0-4691-9286-5925F160C2D5}"/>
          </ac:cxnSpMkLst>
        </pc:cxnChg>
        <pc:cxnChg chg="add">
          <ac:chgData name="Evans,Deirdre" userId="4355edae-05e5-43ba-ae8e-e1dee4947082" providerId="ADAL" clId="{1CE97E36-8602-4B5D-B924-3D66CBA50E2E}" dt="2025-08-26T17:41:15.148" v="340" actId="26606"/>
          <ac:cxnSpMkLst>
            <pc:docMk/>
            <pc:sldMk cId="1385669076" sldId="266"/>
            <ac:cxnSpMk id="24" creationId="{EEB57AA8-F021-480C-A9E2-F89913313611}"/>
          </ac:cxnSpMkLst>
        </pc:cxnChg>
      </pc:sldChg>
      <pc:sldChg chg="ord">
        <pc:chgData name="Evans,Deirdre" userId="4355edae-05e5-43ba-ae8e-e1dee4947082" providerId="ADAL" clId="{1CE97E36-8602-4B5D-B924-3D66CBA50E2E}" dt="2025-08-26T17:29:13.654" v="247"/>
        <pc:sldMkLst>
          <pc:docMk/>
          <pc:sldMk cId="3346607509" sldId="267"/>
        </pc:sldMkLst>
      </pc:sldChg>
      <pc:sldChg chg="modSp mod">
        <pc:chgData name="Evans,Deirdre" userId="4355edae-05e5-43ba-ae8e-e1dee4947082" providerId="ADAL" clId="{1CE97E36-8602-4B5D-B924-3D66CBA50E2E}" dt="2025-08-26T16:37:50.476" v="94" actId="20577"/>
        <pc:sldMkLst>
          <pc:docMk/>
          <pc:sldMk cId="3645427091" sldId="275"/>
        </pc:sldMkLst>
        <pc:spChg chg="mod">
          <ac:chgData name="Evans,Deirdre" userId="4355edae-05e5-43ba-ae8e-e1dee4947082" providerId="ADAL" clId="{1CE97E36-8602-4B5D-B924-3D66CBA50E2E}" dt="2025-08-26T16:37:50.476" v="94" actId="20577"/>
          <ac:spMkLst>
            <pc:docMk/>
            <pc:sldMk cId="3645427091" sldId="275"/>
            <ac:spMk id="3" creationId="{00000000-0000-0000-0000-000000000000}"/>
          </ac:spMkLst>
        </pc:spChg>
      </pc:sldChg>
      <pc:sldChg chg="addSp delSp modSp mod setBg">
        <pc:chgData name="Evans,Deirdre" userId="4355edae-05e5-43ba-ae8e-e1dee4947082" providerId="ADAL" clId="{1CE97E36-8602-4B5D-B924-3D66CBA50E2E}" dt="2025-08-26T16:39:27.385" v="101" actId="26606"/>
        <pc:sldMkLst>
          <pc:docMk/>
          <pc:sldMk cId="1835667114" sldId="283"/>
        </pc:sldMkLst>
        <pc:spChg chg="mo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2" creationId="{5CE189DA-62D5-CD40-96C1-2CFBCE5BCCE8}"/>
          </ac:spMkLst>
        </pc:spChg>
        <pc:spChg chg="del mod">
          <ac:chgData name="Evans,Deirdre" userId="4355edae-05e5-43ba-ae8e-e1dee4947082" providerId="ADAL" clId="{1CE97E36-8602-4B5D-B924-3D66CBA50E2E}" dt="2025-08-26T16:38:38.684" v="97" actId="478"/>
          <ac:spMkLst>
            <pc:docMk/>
            <pc:sldMk cId="1835667114" sldId="283"/>
            <ac:spMk id="3" creationId="{B34CC84D-6544-5141-A015-0A290B107A30}"/>
          </ac:spMkLst>
        </pc:spChg>
        <pc:spChg chg="mod or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4" creationId="{81880004-3A5D-4AD6-BD59-6D1AC9DE0A0F}"/>
          </ac:spMkLst>
        </pc:spChg>
        <pc:spChg chg="mo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5" creationId="{320C52C0-8A41-4A7F-8CE5-732008B1B288}"/>
          </ac:spMkLst>
        </pc:spChg>
        <pc:spChg chg="mo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6" creationId="{0378DA11-6610-4257-8F50-A528DF6E5DDD}"/>
          </ac:spMkLst>
        </pc:spChg>
        <pc:spChg chg="add del mod">
          <ac:chgData name="Evans,Deirdre" userId="4355edae-05e5-43ba-ae8e-e1dee4947082" providerId="ADAL" clId="{1CE97E36-8602-4B5D-B924-3D66CBA50E2E}" dt="2025-08-26T16:39:24.415" v="100"/>
          <ac:spMkLst>
            <pc:docMk/>
            <pc:sldMk cId="1835667114" sldId="283"/>
            <ac:spMk id="8" creationId="{E3362C8D-5374-6639-9EB1-E54633D00107}"/>
          </ac:spMkLst>
        </pc:spChg>
        <pc:spChg chg="add del">
          <ac:chgData name="Evans,Deirdre" userId="4355edae-05e5-43ba-ae8e-e1dee4947082" providerId="ADAL" clId="{1CE97E36-8602-4B5D-B924-3D66CBA50E2E}" dt="2025-08-26T16:38:43.006" v="99" actId="22"/>
          <ac:spMkLst>
            <pc:docMk/>
            <pc:sldMk cId="1835667114" sldId="283"/>
            <ac:spMk id="10" creationId="{39B8B655-BE05-C838-F4D1-1A440E933CBA}"/>
          </ac:spMkLst>
        </pc:spChg>
        <pc:spChg chg="ad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16" creationId="{88F0A37D-2337-4AAF-98B0-7E4E9B98719A}"/>
          </ac:spMkLst>
        </pc:spChg>
        <pc:spChg chg="add">
          <ac:chgData name="Evans,Deirdre" userId="4355edae-05e5-43ba-ae8e-e1dee4947082" providerId="ADAL" clId="{1CE97E36-8602-4B5D-B924-3D66CBA50E2E}" dt="2025-08-26T16:39:27.385" v="101" actId="26606"/>
          <ac:spMkLst>
            <pc:docMk/>
            <pc:sldMk cId="1835667114" sldId="283"/>
            <ac:spMk id="20" creationId="{F7234D70-FB65-4E99-985E-64D219674D45}"/>
          </ac:spMkLst>
        </pc:spChg>
        <pc:graphicFrameChg chg="add mod modGraphic">
          <ac:chgData name="Evans,Deirdre" userId="4355edae-05e5-43ba-ae8e-e1dee4947082" providerId="ADAL" clId="{1CE97E36-8602-4B5D-B924-3D66CBA50E2E}" dt="2025-08-26T16:39:27.385" v="101" actId="26606"/>
          <ac:graphicFrameMkLst>
            <pc:docMk/>
            <pc:sldMk cId="1835667114" sldId="283"/>
            <ac:graphicFrameMk id="11" creationId="{79618862-6535-4E2B-947C-75D6AD19500C}"/>
          </ac:graphicFrameMkLst>
        </pc:graphicFrameChg>
        <pc:cxnChg chg="add">
          <ac:chgData name="Evans,Deirdre" userId="4355edae-05e5-43ba-ae8e-e1dee4947082" providerId="ADAL" clId="{1CE97E36-8602-4B5D-B924-3D66CBA50E2E}" dt="2025-08-26T16:39:27.385" v="101" actId="26606"/>
          <ac:cxnSpMkLst>
            <pc:docMk/>
            <pc:sldMk cId="1835667114" sldId="283"/>
            <ac:cxnSpMk id="18" creationId="{F15CCCF0-E573-463A-9760-1FDC0B2CFBD7}"/>
          </ac:cxnSpMkLst>
        </pc:cxnChg>
      </pc:sldChg>
      <pc:sldChg chg="modSp mod">
        <pc:chgData name="Evans,Deirdre" userId="4355edae-05e5-43ba-ae8e-e1dee4947082" providerId="ADAL" clId="{1CE97E36-8602-4B5D-B924-3D66CBA50E2E}" dt="2025-08-26T16:10:40.379" v="76" actId="20577"/>
        <pc:sldMkLst>
          <pc:docMk/>
          <pc:sldMk cId="454474377" sldId="287"/>
        </pc:sldMkLst>
        <pc:spChg chg="mod">
          <ac:chgData name="Evans,Deirdre" userId="4355edae-05e5-43ba-ae8e-e1dee4947082" providerId="ADAL" clId="{1CE97E36-8602-4B5D-B924-3D66CBA50E2E}" dt="2025-08-26T16:10:40.379" v="76" actId="20577"/>
          <ac:spMkLst>
            <pc:docMk/>
            <pc:sldMk cId="454474377" sldId="287"/>
            <ac:spMk id="6" creationId="{00000000-0000-0000-0000-000000000000}"/>
          </ac:spMkLst>
        </pc:spChg>
      </pc:sldChg>
      <pc:sldChg chg="addSp delSp modSp mod">
        <pc:chgData name="Evans,Deirdre" userId="4355edae-05e5-43ba-ae8e-e1dee4947082" providerId="ADAL" clId="{1CE97E36-8602-4B5D-B924-3D66CBA50E2E}" dt="2025-08-26T12:36:10.773" v="40" actId="26606"/>
        <pc:sldMkLst>
          <pc:docMk/>
          <pc:sldMk cId="1509274296" sldId="288"/>
        </pc:sldMkLst>
        <pc:spChg chg="mo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2" creationId="{AFF7FDE1-4959-4183-955E-50A22F39591F}"/>
          </ac:spMkLst>
        </pc:spChg>
        <pc:spChg chg="mo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4" creationId="{0E3394EA-5169-475F-A871-173DDAF0CAD8}"/>
          </ac:spMkLst>
        </pc:spChg>
        <pc:spChg chg="mo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5" creationId="{8CD62205-66E1-43E4-8C76-37AC0FA7F06A}"/>
          </ac:spMkLst>
        </pc:spChg>
        <pc:spChg chg="mo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6" creationId="{4A559480-E581-43D1-9DEB-A8CF698C529F}"/>
          </ac:spMkLst>
        </pc:spChg>
        <pc:spChg chg="add del mod">
          <ac:chgData name="Evans,Deirdre" userId="4355edae-05e5-43ba-ae8e-e1dee4947082" providerId="ADAL" clId="{1CE97E36-8602-4B5D-B924-3D66CBA50E2E}" dt="2025-08-26T12:35:52.426" v="37"/>
          <ac:spMkLst>
            <pc:docMk/>
            <pc:sldMk cId="1509274296" sldId="288"/>
            <ac:spMk id="8" creationId="{64A920B0-DB4A-68AF-8291-C07B11927A5E}"/>
          </ac:spMkLst>
        </pc:spChg>
        <pc:spChg chg="add del mod ord">
          <ac:chgData name="Evans,Deirdre" userId="4355edae-05e5-43ba-ae8e-e1dee4947082" providerId="ADAL" clId="{1CE97E36-8602-4B5D-B924-3D66CBA50E2E}" dt="2025-08-26T12:36:07.089" v="39" actId="478"/>
          <ac:spMkLst>
            <pc:docMk/>
            <pc:sldMk cId="1509274296" sldId="288"/>
            <ac:spMk id="10" creationId="{CF389A18-0F17-8E80-C160-6C821B92B12E}"/>
          </ac:spMkLst>
        </pc:spChg>
        <pc:spChg chg="del">
          <ac:chgData name="Evans,Deirdre" userId="4355edae-05e5-43ba-ae8e-e1dee4947082" providerId="ADAL" clId="{1CE97E36-8602-4B5D-B924-3D66CBA50E2E}" dt="2025-08-26T12:35:56.700" v="38" actId="26606"/>
          <ac:spMkLst>
            <pc:docMk/>
            <pc:sldMk cId="1509274296" sldId="288"/>
            <ac:spMk id="21" creationId="{88F0A37D-2337-4AAF-98B0-7E4E9B98719A}"/>
          </ac:spMkLst>
        </pc:spChg>
        <pc:spChg chg="del">
          <ac:chgData name="Evans,Deirdre" userId="4355edae-05e5-43ba-ae8e-e1dee4947082" providerId="ADAL" clId="{1CE97E36-8602-4B5D-B924-3D66CBA50E2E}" dt="2025-08-26T12:35:56.700" v="38" actId="26606"/>
          <ac:spMkLst>
            <pc:docMk/>
            <pc:sldMk cId="1509274296" sldId="288"/>
            <ac:spMk id="23" creationId="{F7234D70-FB65-4E99-985E-64D219674D45}"/>
          </ac:spMkLst>
        </pc:spChg>
        <pc:spChg chg="add del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28" creationId="{F64BBAA4-C62B-4146-B49F-FE4CC4655EE0}"/>
          </ac:spMkLst>
        </pc:spChg>
        <pc:spChg chg="add del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32" creationId="{6BF36B24-6632-4516-9692-731462896C1F}"/>
          </ac:spMkLst>
        </pc:spChg>
        <pc:spChg chg="ad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37" creationId="{88F0A37D-2337-4AAF-98B0-7E4E9B98719A}"/>
          </ac:spMkLst>
        </pc:spChg>
        <pc:spChg chg="add">
          <ac:chgData name="Evans,Deirdre" userId="4355edae-05e5-43ba-ae8e-e1dee4947082" providerId="ADAL" clId="{1CE97E36-8602-4B5D-B924-3D66CBA50E2E}" dt="2025-08-26T12:36:10.773" v="40" actId="26606"/>
          <ac:spMkLst>
            <pc:docMk/>
            <pc:sldMk cId="1509274296" sldId="288"/>
            <ac:spMk id="41" creationId="{F7234D70-FB65-4E99-985E-64D219674D45}"/>
          </ac:spMkLst>
        </pc:spChg>
        <pc:graphicFrameChg chg="del mod">
          <ac:chgData name="Evans,Deirdre" userId="4355edae-05e5-43ba-ae8e-e1dee4947082" providerId="ADAL" clId="{1CE97E36-8602-4B5D-B924-3D66CBA50E2E}" dt="2025-08-26T12:35:50.480" v="36" actId="478"/>
          <ac:graphicFrameMkLst>
            <pc:docMk/>
            <pc:sldMk cId="1509274296" sldId="288"/>
            <ac:graphicFrameMk id="7" creationId="{3CB4AC37-5B07-4843-B6C3-77DE192BBFFF}"/>
          </ac:graphicFrameMkLst>
        </pc:graphicFrameChg>
        <pc:graphicFrameChg chg="add mod modGraphic">
          <ac:chgData name="Evans,Deirdre" userId="4355edae-05e5-43ba-ae8e-e1dee4947082" providerId="ADAL" clId="{1CE97E36-8602-4B5D-B924-3D66CBA50E2E}" dt="2025-08-26T12:36:10.773" v="40" actId="26606"/>
          <ac:graphicFrameMkLst>
            <pc:docMk/>
            <pc:sldMk cId="1509274296" sldId="288"/>
            <ac:graphicFrameMk id="9" creationId="{323462FE-F6CC-F338-BC7A-543C56345C26}"/>
          </ac:graphicFrameMkLst>
        </pc:graphicFrameChg>
        <pc:cxnChg chg="add">
          <ac:chgData name="Evans,Deirdre" userId="4355edae-05e5-43ba-ae8e-e1dee4947082" providerId="ADAL" clId="{1CE97E36-8602-4B5D-B924-3D66CBA50E2E}" dt="2025-08-26T12:36:10.773" v="40" actId="26606"/>
          <ac:cxnSpMkLst>
            <pc:docMk/>
            <pc:sldMk cId="1509274296" sldId="288"/>
            <ac:cxnSpMk id="39" creationId="{F15CCCF0-E573-463A-9760-1FDC0B2CFBD7}"/>
          </ac:cxnSpMkLst>
        </pc:cxnChg>
      </pc:sldChg>
      <pc:sldChg chg="modSp modNotesTx">
        <pc:chgData name="Evans,Deirdre" userId="4355edae-05e5-43ba-ae8e-e1dee4947082" providerId="ADAL" clId="{1CE97E36-8602-4B5D-B924-3D66CBA50E2E}" dt="2025-08-26T12:39:06.935" v="74" actId="20577"/>
        <pc:sldMkLst>
          <pc:docMk/>
          <pc:sldMk cId="288187175" sldId="290"/>
        </pc:sldMkLst>
        <pc:graphicFrameChg chg="mod">
          <ac:chgData name="Evans,Deirdre" userId="4355edae-05e5-43ba-ae8e-e1dee4947082" providerId="ADAL" clId="{1CE97E36-8602-4B5D-B924-3D66CBA50E2E}" dt="2025-08-26T12:36:36.350" v="41"/>
          <ac:graphicFrameMkLst>
            <pc:docMk/>
            <pc:sldMk cId="288187175" sldId="290"/>
            <ac:graphicFrameMk id="7" creationId="{3CB4AC37-5B07-4843-B6C3-77DE192BBFFF}"/>
          </ac:graphicFrameMkLst>
        </pc:graphicFrameChg>
      </pc:sldChg>
      <pc:sldChg chg="modSp mod modNotesTx">
        <pc:chgData name="Evans,Deirdre" userId="4355edae-05e5-43ba-ae8e-e1dee4947082" providerId="ADAL" clId="{1CE97E36-8602-4B5D-B924-3D66CBA50E2E}" dt="2025-08-26T16:53:43.728" v="245" actId="20577"/>
        <pc:sldMkLst>
          <pc:docMk/>
          <pc:sldMk cId="4217571572" sldId="291"/>
        </pc:sldMkLst>
        <pc:spChg chg="mod">
          <ac:chgData name="Evans,Deirdre" userId="4355edae-05e5-43ba-ae8e-e1dee4947082" providerId="ADAL" clId="{1CE97E36-8602-4B5D-B924-3D66CBA50E2E}" dt="2025-08-26T16:42:56.826" v="103" actId="20577"/>
          <ac:spMkLst>
            <pc:docMk/>
            <pc:sldMk cId="4217571572" sldId="291"/>
            <ac:spMk id="2" creationId="{FD6EF959-03B4-C811-F4CE-D3A75C20AE6F}"/>
          </ac:spMkLst>
        </pc:spChg>
        <pc:spChg chg="mod">
          <ac:chgData name="Evans,Deirdre" userId="4355edae-05e5-43ba-ae8e-e1dee4947082" providerId="ADAL" clId="{1CE97E36-8602-4B5D-B924-3D66CBA50E2E}" dt="2025-08-26T16:42:25.672" v="102" actId="6549"/>
          <ac:spMkLst>
            <pc:docMk/>
            <pc:sldMk cId="4217571572" sldId="291"/>
            <ac:spMk id="3" creationId="{E6F31C66-B7B8-5808-2AD1-3B9229D1AB19}"/>
          </ac:spMkLst>
        </pc:spChg>
      </pc:sldChg>
      <pc:sldChg chg="del">
        <pc:chgData name="Evans,Deirdre" userId="4355edae-05e5-43ba-ae8e-e1dee4947082" providerId="ADAL" clId="{1CE97E36-8602-4B5D-B924-3D66CBA50E2E}" dt="2025-08-26T17:54:24.775" v="342" actId="47"/>
        <pc:sldMkLst>
          <pc:docMk/>
          <pc:sldMk cId="2079772870" sldId="292"/>
        </pc:sldMkLst>
      </pc:sldChg>
      <pc:sldChg chg="del">
        <pc:chgData name="Evans,Deirdre" userId="4355edae-05e5-43ba-ae8e-e1dee4947082" providerId="ADAL" clId="{1CE97E36-8602-4B5D-B924-3D66CBA50E2E}" dt="2025-08-26T17:54:30.677" v="343" actId="47"/>
        <pc:sldMkLst>
          <pc:docMk/>
          <pc:sldMk cId="3874547791" sldId="293"/>
        </pc:sldMkLst>
      </pc:sldChg>
      <pc:sldChg chg="modSp new mod">
        <pc:chgData name="Evans,Deirdre" userId="4355edae-05e5-43ba-ae8e-e1dee4947082" providerId="ADAL" clId="{1CE97E36-8602-4B5D-B924-3D66CBA50E2E}" dt="2025-08-26T12:34:17.950" v="34" actId="27636"/>
        <pc:sldMkLst>
          <pc:docMk/>
          <pc:sldMk cId="3177878936" sldId="294"/>
        </pc:sldMkLst>
        <pc:spChg chg="mod">
          <ac:chgData name="Evans,Deirdre" userId="4355edae-05e5-43ba-ae8e-e1dee4947082" providerId="ADAL" clId="{1CE97E36-8602-4B5D-B924-3D66CBA50E2E}" dt="2025-08-26T12:34:07.481" v="32" actId="20577"/>
          <ac:spMkLst>
            <pc:docMk/>
            <pc:sldMk cId="3177878936" sldId="294"/>
            <ac:spMk id="2" creationId="{CC4495D8-ED88-4677-29FC-5BDDE9464B13}"/>
          </ac:spMkLst>
        </pc:spChg>
        <pc:spChg chg="mod">
          <ac:chgData name="Evans,Deirdre" userId="4355edae-05e5-43ba-ae8e-e1dee4947082" providerId="ADAL" clId="{1CE97E36-8602-4B5D-B924-3D66CBA50E2E}" dt="2025-08-26T12:34:17.950" v="34" actId="27636"/>
          <ac:spMkLst>
            <pc:docMk/>
            <pc:sldMk cId="3177878936" sldId="294"/>
            <ac:spMk id="3" creationId="{5F24AECC-5AF8-1338-EDBA-A59B66FA1153}"/>
          </ac:spMkLst>
        </pc:spChg>
      </pc:sldChg>
      <pc:sldChg chg="addSp modSp new mod setBg modNotesTx">
        <pc:chgData name="Evans,Deirdre" userId="4355edae-05e5-43ba-ae8e-e1dee4947082" providerId="ADAL" clId="{1CE97E36-8602-4B5D-B924-3D66CBA50E2E}" dt="2025-08-26T17:32:26.241" v="286" actId="26606"/>
        <pc:sldMkLst>
          <pc:docMk/>
          <pc:sldMk cId="1971599325" sldId="295"/>
        </pc:sldMkLst>
        <pc:spChg chg="mo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2" creationId="{37675837-406C-147F-6CD7-E0B72480333C}"/>
          </ac:spMkLst>
        </pc:spChg>
        <pc:spChg chg="mo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3" creationId="{B4C464EC-B289-42E0-5DE4-DDE5374A5FC0}"/>
          </ac:spMkLst>
        </pc:spChg>
        <pc:spChg chg="mod or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4" creationId="{F2813678-6A51-E929-D316-3CC0F4F64F1C}"/>
          </ac:spMkLst>
        </pc:spChg>
        <pc:spChg chg="mo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5" creationId="{8205990A-4799-AD22-2048-AC46BA5C05E2}"/>
          </ac:spMkLst>
        </pc:spChg>
        <pc:spChg chg="mo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6" creationId="{A961F455-014B-7D70-78AB-4F7028275EE0}"/>
          </ac:spMkLst>
        </pc:spChg>
        <pc:spChg chg="ad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4103" creationId="{69426B45-4C4F-4D52-8537-76E9A5B89E2F}"/>
          </ac:spMkLst>
        </pc:spChg>
        <pc:spChg chg="add">
          <ac:chgData name="Evans,Deirdre" userId="4355edae-05e5-43ba-ae8e-e1dee4947082" providerId="ADAL" clId="{1CE97E36-8602-4B5D-B924-3D66CBA50E2E}" dt="2025-08-26T17:32:26.241" v="286" actId="26606"/>
          <ac:spMkLst>
            <pc:docMk/>
            <pc:sldMk cId="1971599325" sldId="295"/>
            <ac:spMk id="4107" creationId="{67E6FB20-7663-466F-A928-9371C34F955C}"/>
          </ac:spMkLst>
        </pc:spChg>
        <pc:picChg chg="add mod ord">
          <ac:chgData name="Evans,Deirdre" userId="4355edae-05e5-43ba-ae8e-e1dee4947082" providerId="ADAL" clId="{1CE97E36-8602-4B5D-B924-3D66CBA50E2E}" dt="2025-08-26T17:32:26.241" v="286" actId="26606"/>
          <ac:picMkLst>
            <pc:docMk/>
            <pc:sldMk cId="1971599325" sldId="295"/>
            <ac:picMk id="4098" creationId="{CA9E4CA3-5A92-CF9A-3A3B-96F9702AC087}"/>
          </ac:picMkLst>
        </pc:picChg>
        <pc:cxnChg chg="add">
          <ac:chgData name="Evans,Deirdre" userId="4355edae-05e5-43ba-ae8e-e1dee4947082" providerId="ADAL" clId="{1CE97E36-8602-4B5D-B924-3D66CBA50E2E}" dt="2025-08-26T17:32:26.241" v="286" actId="26606"/>
          <ac:cxnSpMkLst>
            <pc:docMk/>
            <pc:sldMk cId="1971599325" sldId="295"/>
            <ac:cxnSpMk id="4105" creationId="{CF117E1C-E964-4433-B1A8-BB2301D0FF14}"/>
          </ac:cxnSpMkLst>
        </pc:cxnChg>
      </pc:sldChg>
    </pc:docChg>
  </pc:docChgLst>
  <pc:docChgLst>
    <pc:chgData name="Evans,Deirdre" userId="4355edae-05e5-43ba-ae8e-e1dee4947082" providerId="ADAL" clId="{1B02EED2-04DB-4D94-BE5A-EC9BE0482CE4}"/>
    <pc:docChg chg="undo custSel addSld delSld modSld">
      <pc:chgData name="Evans,Deirdre" userId="4355edae-05e5-43ba-ae8e-e1dee4947082" providerId="ADAL" clId="{1B02EED2-04DB-4D94-BE5A-EC9BE0482CE4}" dt="2023-09-11T13:22:27.440" v="207" actId="113"/>
      <pc:docMkLst>
        <pc:docMk/>
      </pc:docMkLst>
      <pc:sldChg chg="addSp delSp modSp new del mod">
        <pc:chgData name="Evans,Deirdre" userId="4355edae-05e5-43ba-ae8e-e1dee4947082" providerId="ADAL" clId="{1B02EED2-04DB-4D94-BE5A-EC9BE0482CE4}" dt="2023-09-11T13:13:19.696" v="8" actId="47"/>
        <pc:sldMkLst>
          <pc:docMk/>
          <pc:sldMk cId="2435000104" sldId="289"/>
        </pc:sldMkLst>
      </pc:sldChg>
      <pc:sldChg chg="delSp modSp add mod setBg delDesignElem">
        <pc:chgData name="Evans,Deirdre" userId="4355edae-05e5-43ba-ae8e-e1dee4947082" providerId="ADAL" clId="{1B02EED2-04DB-4D94-BE5A-EC9BE0482CE4}" dt="2023-09-11T13:13:42.687" v="23" actId="20577"/>
        <pc:sldMkLst>
          <pc:docMk/>
          <pc:sldMk cId="288187175" sldId="290"/>
        </pc:sldMkLst>
      </pc:sldChg>
      <pc:sldChg chg="modSp new mod">
        <pc:chgData name="Evans,Deirdre" userId="4355edae-05e5-43ba-ae8e-e1dee4947082" providerId="ADAL" clId="{1B02EED2-04DB-4D94-BE5A-EC9BE0482CE4}" dt="2023-09-11T13:19:36.146" v="104" actId="12"/>
        <pc:sldMkLst>
          <pc:docMk/>
          <pc:sldMk cId="4217571572" sldId="291"/>
        </pc:sldMkLst>
      </pc:sldChg>
      <pc:sldChg chg="modSp new mod">
        <pc:chgData name="Evans,Deirdre" userId="4355edae-05e5-43ba-ae8e-e1dee4947082" providerId="ADAL" clId="{1B02EED2-04DB-4D94-BE5A-EC9BE0482CE4}" dt="2023-09-11T13:20:26.886" v="148" actId="20577"/>
        <pc:sldMkLst>
          <pc:docMk/>
          <pc:sldMk cId="2079772870" sldId="292"/>
        </pc:sldMkLst>
      </pc:sldChg>
      <pc:sldChg chg="modSp new mod">
        <pc:chgData name="Evans,Deirdre" userId="4355edae-05e5-43ba-ae8e-e1dee4947082" providerId="ADAL" clId="{1B02EED2-04DB-4D94-BE5A-EC9BE0482CE4}" dt="2023-09-11T13:22:27.440" v="207" actId="113"/>
        <pc:sldMkLst>
          <pc:docMk/>
          <pc:sldMk cId="3874547791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9ABA4-8C77-4093-A8F1-717E916D12F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2AC5CAAE-F62D-44B0-94F4-B115EE7D124B}">
      <dgm:prSet phldrT="[Text]"/>
      <dgm:spPr/>
      <dgm:t>
        <a:bodyPr/>
        <a:lstStyle/>
        <a:p>
          <a:r>
            <a:rPr lang="en-US" dirty="0"/>
            <a:t>Needs</a:t>
          </a:r>
          <a:endParaRPr lang="en-CA" dirty="0"/>
        </a:p>
      </dgm:t>
    </dgm:pt>
    <dgm:pt modelId="{6C178057-E054-4277-A426-CD67F529EF06}" type="parTrans" cxnId="{622EF1A6-619A-4B05-9E85-F8AFA1370F93}">
      <dgm:prSet/>
      <dgm:spPr/>
      <dgm:t>
        <a:bodyPr/>
        <a:lstStyle/>
        <a:p>
          <a:endParaRPr lang="en-CA"/>
        </a:p>
      </dgm:t>
    </dgm:pt>
    <dgm:pt modelId="{3471CE8A-A0A0-4DBA-AFC9-53F1A62FD3A4}" type="sibTrans" cxnId="{622EF1A6-619A-4B05-9E85-F8AFA1370F93}">
      <dgm:prSet/>
      <dgm:spPr/>
      <dgm:t>
        <a:bodyPr/>
        <a:lstStyle/>
        <a:p>
          <a:endParaRPr lang="en-CA"/>
        </a:p>
      </dgm:t>
    </dgm:pt>
    <dgm:pt modelId="{04A5EB1E-5210-40D7-BA43-989F59639248}">
      <dgm:prSet phldrT="[Text]"/>
      <dgm:spPr/>
      <dgm:t>
        <a:bodyPr/>
        <a:lstStyle/>
        <a:p>
          <a:r>
            <a:rPr lang="en-US" dirty="0"/>
            <a:t>State of felt deprivation.</a:t>
          </a:r>
          <a:endParaRPr lang="en-CA" dirty="0"/>
        </a:p>
      </dgm:t>
    </dgm:pt>
    <dgm:pt modelId="{2BDC6DD0-3CF2-4507-A798-ABDB1043BB20}" type="parTrans" cxnId="{89D833A6-FACE-4B3E-B14A-ED73FF24AA0D}">
      <dgm:prSet/>
      <dgm:spPr/>
      <dgm:t>
        <a:bodyPr/>
        <a:lstStyle/>
        <a:p>
          <a:endParaRPr lang="en-CA"/>
        </a:p>
      </dgm:t>
    </dgm:pt>
    <dgm:pt modelId="{84C5E187-3FF8-40A7-BF50-95F4D3AE56F3}" type="sibTrans" cxnId="{89D833A6-FACE-4B3E-B14A-ED73FF24AA0D}">
      <dgm:prSet/>
      <dgm:spPr/>
      <dgm:t>
        <a:bodyPr/>
        <a:lstStyle/>
        <a:p>
          <a:endParaRPr lang="en-CA"/>
        </a:p>
      </dgm:t>
    </dgm:pt>
    <dgm:pt modelId="{B5D8A77F-AFBE-4D8C-BDBC-0C3756886859}">
      <dgm:prSet phldrT="[Text]"/>
      <dgm:spPr/>
      <dgm:t>
        <a:bodyPr/>
        <a:lstStyle/>
        <a:p>
          <a:r>
            <a:rPr lang="en-US" dirty="0"/>
            <a:t>Want</a:t>
          </a:r>
          <a:endParaRPr lang="en-CA" dirty="0"/>
        </a:p>
      </dgm:t>
    </dgm:pt>
    <dgm:pt modelId="{9B15C188-E50C-42F2-9556-62D151C61B3D}" type="parTrans" cxnId="{68449E18-087E-442C-A701-6AC3FBBBF59C}">
      <dgm:prSet/>
      <dgm:spPr/>
      <dgm:t>
        <a:bodyPr/>
        <a:lstStyle/>
        <a:p>
          <a:endParaRPr lang="en-CA"/>
        </a:p>
      </dgm:t>
    </dgm:pt>
    <dgm:pt modelId="{85CCFCAC-A5F4-42EC-A0BF-5DEE3CBAB17D}" type="sibTrans" cxnId="{68449E18-087E-442C-A701-6AC3FBBBF59C}">
      <dgm:prSet/>
      <dgm:spPr/>
      <dgm:t>
        <a:bodyPr/>
        <a:lstStyle/>
        <a:p>
          <a:endParaRPr lang="en-CA"/>
        </a:p>
      </dgm:t>
    </dgm:pt>
    <dgm:pt modelId="{331437F1-93EC-4978-BE41-B8F9CE8505B5}">
      <dgm:prSet phldrT="[Text]"/>
      <dgm:spPr/>
      <dgm:t>
        <a:bodyPr/>
        <a:lstStyle/>
        <a:p>
          <a:r>
            <a:rPr lang="en-US" dirty="0"/>
            <a:t>The form taken by human needs as they are shaped by culture and individual personality.</a:t>
          </a:r>
          <a:endParaRPr lang="en-CA" dirty="0"/>
        </a:p>
      </dgm:t>
    </dgm:pt>
    <dgm:pt modelId="{5FF78A43-46D7-4243-94D5-2E76D8507692}" type="parTrans" cxnId="{AE27CD5B-7006-4B23-926E-D68838B1EF9B}">
      <dgm:prSet/>
      <dgm:spPr/>
      <dgm:t>
        <a:bodyPr/>
        <a:lstStyle/>
        <a:p>
          <a:endParaRPr lang="en-CA"/>
        </a:p>
      </dgm:t>
    </dgm:pt>
    <dgm:pt modelId="{25830F78-170A-4E91-B2E0-90BFBBF24798}" type="sibTrans" cxnId="{AE27CD5B-7006-4B23-926E-D68838B1EF9B}">
      <dgm:prSet/>
      <dgm:spPr/>
      <dgm:t>
        <a:bodyPr/>
        <a:lstStyle/>
        <a:p>
          <a:endParaRPr lang="en-CA"/>
        </a:p>
      </dgm:t>
    </dgm:pt>
    <dgm:pt modelId="{49A40DEA-B904-4C21-BE66-E2A433B9F231}">
      <dgm:prSet phldrT="[Text]"/>
      <dgm:spPr/>
      <dgm:t>
        <a:bodyPr/>
        <a:lstStyle/>
        <a:p>
          <a:r>
            <a:rPr lang="en-US" dirty="0"/>
            <a:t>Demand</a:t>
          </a:r>
          <a:endParaRPr lang="en-CA" dirty="0"/>
        </a:p>
      </dgm:t>
    </dgm:pt>
    <dgm:pt modelId="{9BF46A0D-79FF-4267-938C-CB12588B9305}" type="parTrans" cxnId="{2A5B800D-9879-4279-B12B-D24E4E5C2B00}">
      <dgm:prSet/>
      <dgm:spPr/>
      <dgm:t>
        <a:bodyPr/>
        <a:lstStyle/>
        <a:p>
          <a:endParaRPr lang="en-CA"/>
        </a:p>
      </dgm:t>
    </dgm:pt>
    <dgm:pt modelId="{62A8CAAE-C115-4C2E-8D3E-FBF57BAC57D8}" type="sibTrans" cxnId="{2A5B800D-9879-4279-B12B-D24E4E5C2B00}">
      <dgm:prSet/>
      <dgm:spPr/>
      <dgm:t>
        <a:bodyPr/>
        <a:lstStyle/>
        <a:p>
          <a:endParaRPr lang="en-CA"/>
        </a:p>
      </dgm:t>
    </dgm:pt>
    <dgm:pt modelId="{7DA6BCBD-976A-44BB-BBDC-5D4D7969BD84}">
      <dgm:prSet phldrT="[Text]"/>
      <dgm:spPr/>
      <dgm:t>
        <a:bodyPr/>
        <a:lstStyle/>
        <a:p>
          <a:r>
            <a:rPr lang="en-US" dirty="0"/>
            <a:t>Human wants that are backed by buying power. </a:t>
          </a:r>
          <a:endParaRPr lang="en-CA" dirty="0"/>
        </a:p>
      </dgm:t>
    </dgm:pt>
    <dgm:pt modelId="{2D7DC853-89F3-4926-9985-FE9A8EC6CC97}" type="parTrans" cxnId="{BBB55ADB-FCB3-4273-920F-55F4D6AD0AB7}">
      <dgm:prSet/>
      <dgm:spPr/>
      <dgm:t>
        <a:bodyPr/>
        <a:lstStyle/>
        <a:p>
          <a:endParaRPr lang="en-CA"/>
        </a:p>
      </dgm:t>
    </dgm:pt>
    <dgm:pt modelId="{8215F299-E39E-4FE4-A78D-D054A1CF8093}" type="sibTrans" cxnId="{BBB55ADB-FCB3-4273-920F-55F4D6AD0AB7}">
      <dgm:prSet/>
      <dgm:spPr/>
      <dgm:t>
        <a:bodyPr/>
        <a:lstStyle/>
        <a:p>
          <a:endParaRPr lang="en-CA"/>
        </a:p>
      </dgm:t>
    </dgm:pt>
    <dgm:pt modelId="{08A6F998-0364-4818-AEA3-25EB788A456D}">
      <dgm:prSet phldrT="[Text]"/>
      <dgm:spPr/>
      <dgm:t>
        <a:bodyPr/>
        <a:lstStyle/>
        <a:p>
          <a:r>
            <a:rPr lang="en-US" dirty="0"/>
            <a:t>Physical, social and individual needs.</a:t>
          </a:r>
          <a:endParaRPr lang="en-CA" dirty="0"/>
        </a:p>
      </dgm:t>
    </dgm:pt>
    <dgm:pt modelId="{D38E8EDF-40F4-47E2-842E-D61DE521B9DF}" type="parTrans" cxnId="{FA6D4AE0-7B6D-4BE4-A58B-E0B6DC1215FF}">
      <dgm:prSet/>
      <dgm:spPr/>
      <dgm:t>
        <a:bodyPr/>
        <a:lstStyle/>
        <a:p>
          <a:endParaRPr lang="en-CA"/>
        </a:p>
      </dgm:t>
    </dgm:pt>
    <dgm:pt modelId="{196EC397-0BD1-4ECC-A3CC-E3A7D3496B07}" type="sibTrans" cxnId="{FA6D4AE0-7B6D-4BE4-A58B-E0B6DC1215FF}">
      <dgm:prSet/>
      <dgm:spPr/>
      <dgm:t>
        <a:bodyPr/>
        <a:lstStyle/>
        <a:p>
          <a:endParaRPr lang="en-CA"/>
        </a:p>
      </dgm:t>
    </dgm:pt>
    <dgm:pt modelId="{8499AED9-39FC-4E64-BEB8-AC427F738134}">
      <dgm:prSet phldrT="[Text]"/>
      <dgm:spPr/>
      <dgm:t>
        <a:bodyPr/>
        <a:lstStyle/>
        <a:p>
          <a:r>
            <a:rPr lang="en-US" dirty="0"/>
            <a:t>E.g. need for food</a:t>
          </a:r>
          <a:endParaRPr lang="en-CA" dirty="0"/>
        </a:p>
      </dgm:t>
    </dgm:pt>
    <dgm:pt modelId="{02892AF4-DD2C-4E4E-BF9F-9255898747FA}" type="parTrans" cxnId="{1BA6A088-81C9-4366-B99B-04C292B9514A}">
      <dgm:prSet/>
      <dgm:spPr/>
      <dgm:t>
        <a:bodyPr/>
        <a:lstStyle/>
        <a:p>
          <a:endParaRPr lang="en-CA"/>
        </a:p>
      </dgm:t>
    </dgm:pt>
    <dgm:pt modelId="{182BFFA5-81F3-4E02-B2AF-11710429F16A}" type="sibTrans" cxnId="{1BA6A088-81C9-4366-B99B-04C292B9514A}">
      <dgm:prSet/>
      <dgm:spPr/>
      <dgm:t>
        <a:bodyPr/>
        <a:lstStyle/>
        <a:p>
          <a:endParaRPr lang="en-CA"/>
        </a:p>
      </dgm:t>
    </dgm:pt>
    <dgm:pt modelId="{801ADAE1-D3BD-4F5D-8009-3ED02FB6DC38}">
      <dgm:prSet phldrT="[Text]"/>
      <dgm:spPr/>
      <dgm:t>
        <a:bodyPr/>
        <a:lstStyle/>
        <a:p>
          <a:r>
            <a:rPr lang="en-US" dirty="0"/>
            <a:t>E.g. want a Big Mac</a:t>
          </a:r>
          <a:endParaRPr lang="en-CA" dirty="0"/>
        </a:p>
      </dgm:t>
    </dgm:pt>
    <dgm:pt modelId="{19A4C7FC-221F-4942-8837-BE8862F51A9E}" type="parTrans" cxnId="{8A59E4BB-44F0-4EA6-BA87-EE7FD090F6C8}">
      <dgm:prSet/>
      <dgm:spPr/>
      <dgm:t>
        <a:bodyPr/>
        <a:lstStyle/>
        <a:p>
          <a:endParaRPr lang="en-CA"/>
        </a:p>
      </dgm:t>
    </dgm:pt>
    <dgm:pt modelId="{D35DD869-ADA3-4E45-8147-DA3A3C8637C0}" type="sibTrans" cxnId="{8A59E4BB-44F0-4EA6-BA87-EE7FD090F6C8}">
      <dgm:prSet/>
      <dgm:spPr/>
      <dgm:t>
        <a:bodyPr/>
        <a:lstStyle/>
        <a:p>
          <a:endParaRPr lang="en-CA"/>
        </a:p>
      </dgm:t>
    </dgm:pt>
    <dgm:pt modelId="{A0F51ACA-CE2B-426D-825C-220FA6BE098D}">
      <dgm:prSet phldrT="[Text]"/>
      <dgm:spPr/>
      <dgm:t>
        <a:bodyPr/>
        <a:lstStyle/>
        <a:p>
          <a:r>
            <a:rPr lang="en-US" dirty="0"/>
            <a:t>Willingness and ability to pay and purchase. </a:t>
          </a:r>
          <a:endParaRPr lang="en-CA" dirty="0"/>
        </a:p>
      </dgm:t>
    </dgm:pt>
    <dgm:pt modelId="{92E81B76-AC3A-40E7-BAFD-E8E0D0809C10}" type="parTrans" cxnId="{57D90271-B583-419A-B9EB-CB5302901828}">
      <dgm:prSet/>
      <dgm:spPr/>
      <dgm:t>
        <a:bodyPr/>
        <a:lstStyle/>
        <a:p>
          <a:endParaRPr lang="en-CA"/>
        </a:p>
      </dgm:t>
    </dgm:pt>
    <dgm:pt modelId="{0DCCEC07-8EB1-4220-BC32-D013710C4984}" type="sibTrans" cxnId="{57D90271-B583-419A-B9EB-CB5302901828}">
      <dgm:prSet/>
      <dgm:spPr/>
      <dgm:t>
        <a:bodyPr/>
        <a:lstStyle/>
        <a:p>
          <a:endParaRPr lang="en-CA"/>
        </a:p>
      </dgm:t>
    </dgm:pt>
    <dgm:pt modelId="{B890C635-9034-4D90-AD93-8FA5F9AE5A32}" type="pres">
      <dgm:prSet presAssocID="{1BC9ABA4-8C77-4093-A8F1-717E916D12FB}" presName="Name0" presStyleCnt="0">
        <dgm:presLayoutVars>
          <dgm:dir/>
          <dgm:animLvl val="lvl"/>
          <dgm:resizeHandles val="exact"/>
        </dgm:presLayoutVars>
      </dgm:prSet>
      <dgm:spPr/>
    </dgm:pt>
    <dgm:pt modelId="{DD6D9C70-E66D-48D6-81D8-76FF7BDBB6F2}" type="pres">
      <dgm:prSet presAssocID="{2AC5CAAE-F62D-44B0-94F4-B115EE7D124B}" presName="linNode" presStyleCnt="0"/>
      <dgm:spPr/>
    </dgm:pt>
    <dgm:pt modelId="{D6EC2CF2-8AEE-4F07-A0D1-4C207D5FB299}" type="pres">
      <dgm:prSet presAssocID="{2AC5CAAE-F62D-44B0-94F4-B115EE7D124B}" presName="parentText" presStyleLbl="node1" presStyleIdx="0" presStyleCnt="3" custLinFactNeighborX="-430">
        <dgm:presLayoutVars>
          <dgm:chMax val="1"/>
          <dgm:bulletEnabled val="1"/>
        </dgm:presLayoutVars>
      </dgm:prSet>
      <dgm:spPr/>
    </dgm:pt>
    <dgm:pt modelId="{C9C9A70D-D11A-4302-9D98-1FED298635F6}" type="pres">
      <dgm:prSet presAssocID="{2AC5CAAE-F62D-44B0-94F4-B115EE7D124B}" presName="descendantText" presStyleLbl="alignAccFollowNode1" presStyleIdx="0" presStyleCnt="3">
        <dgm:presLayoutVars>
          <dgm:bulletEnabled val="1"/>
        </dgm:presLayoutVars>
      </dgm:prSet>
      <dgm:spPr/>
    </dgm:pt>
    <dgm:pt modelId="{DFFE8840-067B-44EC-9E18-6D693C4E252D}" type="pres">
      <dgm:prSet presAssocID="{3471CE8A-A0A0-4DBA-AFC9-53F1A62FD3A4}" presName="sp" presStyleCnt="0"/>
      <dgm:spPr/>
    </dgm:pt>
    <dgm:pt modelId="{65DD744D-ECCE-4246-B435-E395B91ADA65}" type="pres">
      <dgm:prSet presAssocID="{B5D8A77F-AFBE-4D8C-BDBC-0C3756886859}" presName="linNode" presStyleCnt="0"/>
      <dgm:spPr/>
    </dgm:pt>
    <dgm:pt modelId="{E5C031AB-169C-4261-B2EE-AD9496F719B2}" type="pres">
      <dgm:prSet presAssocID="{B5D8A77F-AFBE-4D8C-BDBC-0C37568868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6E0E0B-E691-4912-9EAB-38C6624249D2}" type="pres">
      <dgm:prSet presAssocID="{B5D8A77F-AFBE-4D8C-BDBC-0C3756886859}" presName="descendantText" presStyleLbl="alignAccFollowNode1" presStyleIdx="1" presStyleCnt="3">
        <dgm:presLayoutVars>
          <dgm:bulletEnabled val="1"/>
        </dgm:presLayoutVars>
      </dgm:prSet>
      <dgm:spPr/>
    </dgm:pt>
    <dgm:pt modelId="{4016638F-F832-4614-8CE6-75BB5ABC68E5}" type="pres">
      <dgm:prSet presAssocID="{85CCFCAC-A5F4-42EC-A0BF-5DEE3CBAB17D}" presName="sp" presStyleCnt="0"/>
      <dgm:spPr/>
    </dgm:pt>
    <dgm:pt modelId="{37636BA7-EAF3-44D0-85CB-BFB8A78A4340}" type="pres">
      <dgm:prSet presAssocID="{49A40DEA-B904-4C21-BE66-E2A433B9F231}" presName="linNode" presStyleCnt="0"/>
      <dgm:spPr/>
    </dgm:pt>
    <dgm:pt modelId="{BE1A0A6E-F8A7-4972-AD61-20D7937E0176}" type="pres">
      <dgm:prSet presAssocID="{49A40DEA-B904-4C21-BE66-E2A433B9F23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07A5A76-E87A-4EE7-93BB-A501250A8A30}" type="pres">
      <dgm:prSet presAssocID="{49A40DEA-B904-4C21-BE66-E2A433B9F23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DC6A307-8DF2-4C57-B6C5-6166AA3B0F19}" type="presOf" srcId="{B5D8A77F-AFBE-4D8C-BDBC-0C3756886859}" destId="{E5C031AB-169C-4261-B2EE-AD9496F719B2}" srcOrd="0" destOrd="0" presId="urn:microsoft.com/office/officeart/2005/8/layout/vList5"/>
    <dgm:cxn modelId="{2A5B800D-9879-4279-B12B-D24E4E5C2B00}" srcId="{1BC9ABA4-8C77-4093-A8F1-717E916D12FB}" destId="{49A40DEA-B904-4C21-BE66-E2A433B9F231}" srcOrd="2" destOrd="0" parTransId="{9BF46A0D-79FF-4267-938C-CB12588B9305}" sibTransId="{62A8CAAE-C115-4C2E-8D3E-FBF57BAC57D8}"/>
    <dgm:cxn modelId="{4E169914-5792-4AD6-AD43-86C5069B13AE}" type="presOf" srcId="{1BC9ABA4-8C77-4093-A8F1-717E916D12FB}" destId="{B890C635-9034-4D90-AD93-8FA5F9AE5A32}" srcOrd="0" destOrd="0" presId="urn:microsoft.com/office/officeart/2005/8/layout/vList5"/>
    <dgm:cxn modelId="{68449E18-087E-442C-A701-6AC3FBBBF59C}" srcId="{1BC9ABA4-8C77-4093-A8F1-717E916D12FB}" destId="{B5D8A77F-AFBE-4D8C-BDBC-0C3756886859}" srcOrd="1" destOrd="0" parTransId="{9B15C188-E50C-42F2-9556-62D151C61B3D}" sibTransId="{85CCFCAC-A5F4-42EC-A0BF-5DEE3CBAB17D}"/>
    <dgm:cxn modelId="{AE27CD5B-7006-4B23-926E-D68838B1EF9B}" srcId="{B5D8A77F-AFBE-4D8C-BDBC-0C3756886859}" destId="{331437F1-93EC-4978-BE41-B8F9CE8505B5}" srcOrd="0" destOrd="0" parTransId="{5FF78A43-46D7-4243-94D5-2E76D8507692}" sibTransId="{25830F78-170A-4E91-B2E0-90BFBBF24798}"/>
    <dgm:cxn modelId="{79FB6041-4C69-4DBA-8154-8181A8FBEB66}" type="presOf" srcId="{08A6F998-0364-4818-AEA3-25EB788A456D}" destId="{C9C9A70D-D11A-4302-9D98-1FED298635F6}" srcOrd="0" destOrd="1" presId="urn:microsoft.com/office/officeart/2005/8/layout/vList5"/>
    <dgm:cxn modelId="{60D55D42-5406-45FD-94CC-1BF464ECDD1C}" type="presOf" srcId="{7DA6BCBD-976A-44BB-BBDC-5D4D7969BD84}" destId="{207A5A76-E87A-4EE7-93BB-A501250A8A30}" srcOrd="0" destOrd="0" presId="urn:microsoft.com/office/officeart/2005/8/layout/vList5"/>
    <dgm:cxn modelId="{35B61350-1526-441C-8A57-E3F90CCB2113}" type="presOf" srcId="{04A5EB1E-5210-40D7-BA43-989F59639248}" destId="{C9C9A70D-D11A-4302-9D98-1FED298635F6}" srcOrd="0" destOrd="0" presId="urn:microsoft.com/office/officeart/2005/8/layout/vList5"/>
    <dgm:cxn modelId="{57D90271-B583-419A-B9EB-CB5302901828}" srcId="{49A40DEA-B904-4C21-BE66-E2A433B9F231}" destId="{A0F51ACA-CE2B-426D-825C-220FA6BE098D}" srcOrd="1" destOrd="0" parTransId="{92E81B76-AC3A-40E7-BAFD-E8E0D0809C10}" sibTransId="{0DCCEC07-8EB1-4220-BC32-D013710C4984}"/>
    <dgm:cxn modelId="{99EC8186-FE84-4755-B668-5FBC86EEA7F8}" type="presOf" srcId="{331437F1-93EC-4978-BE41-B8F9CE8505B5}" destId="{E76E0E0B-E691-4912-9EAB-38C6624249D2}" srcOrd="0" destOrd="0" presId="urn:microsoft.com/office/officeart/2005/8/layout/vList5"/>
    <dgm:cxn modelId="{1BA6A088-81C9-4366-B99B-04C292B9514A}" srcId="{2AC5CAAE-F62D-44B0-94F4-B115EE7D124B}" destId="{8499AED9-39FC-4E64-BEB8-AC427F738134}" srcOrd="2" destOrd="0" parTransId="{02892AF4-DD2C-4E4E-BF9F-9255898747FA}" sibTransId="{182BFFA5-81F3-4E02-B2AF-11710429F16A}"/>
    <dgm:cxn modelId="{8669E29B-FAEC-4B50-B583-F9F9B8A2A088}" type="presOf" srcId="{A0F51ACA-CE2B-426D-825C-220FA6BE098D}" destId="{207A5A76-E87A-4EE7-93BB-A501250A8A30}" srcOrd="0" destOrd="1" presId="urn:microsoft.com/office/officeart/2005/8/layout/vList5"/>
    <dgm:cxn modelId="{89D833A6-FACE-4B3E-B14A-ED73FF24AA0D}" srcId="{2AC5CAAE-F62D-44B0-94F4-B115EE7D124B}" destId="{04A5EB1E-5210-40D7-BA43-989F59639248}" srcOrd="0" destOrd="0" parTransId="{2BDC6DD0-3CF2-4507-A798-ABDB1043BB20}" sibTransId="{84C5E187-3FF8-40A7-BF50-95F4D3AE56F3}"/>
    <dgm:cxn modelId="{622EF1A6-619A-4B05-9E85-F8AFA1370F93}" srcId="{1BC9ABA4-8C77-4093-A8F1-717E916D12FB}" destId="{2AC5CAAE-F62D-44B0-94F4-B115EE7D124B}" srcOrd="0" destOrd="0" parTransId="{6C178057-E054-4277-A426-CD67F529EF06}" sibTransId="{3471CE8A-A0A0-4DBA-AFC9-53F1A62FD3A4}"/>
    <dgm:cxn modelId="{B46C02AC-E30C-4B20-8995-04431DE17F00}" type="presOf" srcId="{8499AED9-39FC-4E64-BEB8-AC427F738134}" destId="{C9C9A70D-D11A-4302-9D98-1FED298635F6}" srcOrd="0" destOrd="2" presId="urn:microsoft.com/office/officeart/2005/8/layout/vList5"/>
    <dgm:cxn modelId="{477E11B7-4281-4DD7-9F22-5801D72413CC}" type="presOf" srcId="{2AC5CAAE-F62D-44B0-94F4-B115EE7D124B}" destId="{D6EC2CF2-8AEE-4F07-A0D1-4C207D5FB299}" srcOrd="0" destOrd="0" presId="urn:microsoft.com/office/officeart/2005/8/layout/vList5"/>
    <dgm:cxn modelId="{8211CBBB-EBA2-4719-82C6-6CC5DA71E1F3}" type="presOf" srcId="{801ADAE1-D3BD-4F5D-8009-3ED02FB6DC38}" destId="{E76E0E0B-E691-4912-9EAB-38C6624249D2}" srcOrd="0" destOrd="1" presId="urn:microsoft.com/office/officeart/2005/8/layout/vList5"/>
    <dgm:cxn modelId="{8A59E4BB-44F0-4EA6-BA87-EE7FD090F6C8}" srcId="{B5D8A77F-AFBE-4D8C-BDBC-0C3756886859}" destId="{801ADAE1-D3BD-4F5D-8009-3ED02FB6DC38}" srcOrd="1" destOrd="0" parTransId="{19A4C7FC-221F-4942-8837-BE8862F51A9E}" sibTransId="{D35DD869-ADA3-4E45-8147-DA3A3C8637C0}"/>
    <dgm:cxn modelId="{270DA1D9-B8EC-40A9-B662-CD493B84BD38}" type="presOf" srcId="{49A40DEA-B904-4C21-BE66-E2A433B9F231}" destId="{BE1A0A6E-F8A7-4972-AD61-20D7937E0176}" srcOrd="0" destOrd="0" presId="urn:microsoft.com/office/officeart/2005/8/layout/vList5"/>
    <dgm:cxn modelId="{BBB55ADB-FCB3-4273-920F-55F4D6AD0AB7}" srcId="{49A40DEA-B904-4C21-BE66-E2A433B9F231}" destId="{7DA6BCBD-976A-44BB-BBDC-5D4D7969BD84}" srcOrd="0" destOrd="0" parTransId="{2D7DC853-89F3-4926-9985-FE9A8EC6CC97}" sibTransId="{8215F299-E39E-4FE4-A78D-D054A1CF8093}"/>
    <dgm:cxn modelId="{FA6D4AE0-7B6D-4BE4-A58B-E0B6DC1215FF}" srcId="{2AC5CAAE-F62D-44B0-94F4-B115EE7D124B}" destId="{08A6F998-0364-4818-AEA3-25EB788A456D}" srcOrd="1" destOrd="0" parTransId="{D38E8EDF-40F4-47E2-842E-D61DE521B9DF}" sibTransId="{196EC397-0BD1-4ECC-A3CC-E3A7D3496B07}"/>
    <dgm:cxn modelId="{E33D03F3-2674-4BA9-866D-F5E291281A7C}" type="presParOf" srcId="{B890C635-9034-4D90-AD93-8FA5F9AE5A32}" destId="{DD6D9C70-E66D-48D6-81D8-76FF7BDBB6F2}" srcOrd="0" destOrd="0" presId="urn:microsoft.com/office/officeart/2005/8/layout/vList5"/>
    <dgm:cxn modelId="{F4147E06-632F-4DE8-B736-0E8E2C0C92B3}" type="presParOf" srcId="{DD6D9C70-E66D-48D6-81D8-76FF7BDBB6F2}" destId="{D6EC2CF2-8AEE-4F07-A0D1-4C207D5FB299}" srcOrd="0" destOrd="0" presId="urn:microsoft.com/office/officeart/2005/8/layout/vList5"/>
    <dgm:cxn modelId="{12F1455F-E105-49FB-A8A3-7D95127B6AF7}" type="presParOf" srcId="{DD6D9C70-E66D-48D6-81D8-76FF7BDBB6F2}" destId="{C9C9A70D-D11A-4302-9D98-1FED298635F6}" srcOrd="1" destOrd="0" presId="urn:microsoft.com/office/officeart/2005/8/layout/vList5"/>
    <dgm:cxn modelId="{CFB46DB2-080E-46FD-BBB9-20DFBA7C8C24}" type="presParOf" srcId="{B890C635-9034-4D90-AD93-8FA5F9AE5A32}" destId="{DFFE8840-067B-44EC-9E18-6D693C4E252D}" srcOrd="1" destOrd="0" presId="urn:microsoft.com/office/officeart/2005/8/layout/vList5"/>
    <dgm:cxn modelId="{4F497BD6-084B-463A-BD52-42B98E99ABF0}" type="presParOf" srcId="{B890C635-9034-4D90-AD93-8FA5F9AE5A32}" destId="{65DD744D-ECCE-4246-B435-E395B91ADA65}" srcOrd="2" destOrd="0" presId="urn:microsoft.com/office/officeart/2005/8/layout/vList5"/>
    <dgm:cxn modelId="{F1D06F1B-784B-445E-A068-73254B29E061}" type="presParOf" srcId="{65DD744D-ECCE-4246-B435-E395B91ADA65}" destId="{E5C031AB-169C-4261-B2EE-AD9496F719B2}" srcOrd="0" destOrd="0" presId="urn:microsoft.com/office/officeart/2005/8/layout/vList5"/>
    <dgm:cxn modelId="{DEDF6EC8-CDB5-480D-8939-EE9EBD5ED09C}" type="presParOf" srcId="{65DD744D-ECCE-4246-B435-E395B91ADA65}" destId="{E76E0E0B-E691-4912-9EAB-38C6624249D2}" srcOrd="1" destOrd="0" presId="urn:microsoft.com/office/officeart/2005/8/layout/vList5"/>
    <dgm:cxn modelId="{68AEDDDD-CCC9-452B-8EBE-14B71D33E054}" type="presParOf" srcId="{B890C635-9034-4D90-AD93-8FA5F9AE5A32}" destId="{4016638F-F832-4614-8CE6-75BB5ABC68E5}" srcOrd="3" destOrd="0" presId="urn:microsoft.com/office/officeart/2005/8/layout/vList5"/>
    <dgm:cxn modelId="{38421685-4D85-44A4-92B9-DF34386BEAE4}" type="presParOf" srcId="{B890C635-9034-4D90-AD93-8FA5F9AE5A32}" destId="{37636BA7-EAF3-44D0-85CB-BFB8A78A4340}" srcOrd="4" destOrd="0" presId="urn:microsoft.com/office/officeart/2005/8/layout/vList5"/>
    <dgm:cxn modelId="{195306B9-3FB7-43B0-8409-BDF44470DBA9}" type="presParOf" srcId="{37636BA7-EAF3-44D0-85CB-BFB8A78A4340}" destId="{BE1A0A6E-F8A7-4972-AD61-20D7937E0176}" srcOrd="0" destOrd="0" presId="urn:microsoft.com/office/officeart/2005/8/layout/vList5"/>
    <dgm:cxn modelId="{3F45D903-86F6-481B-84A5-A6AC18C34794}" type="presParOf" srcId="{37636BA7-EAF3-44D0-85CB-BFB8A78A4340}" destId="{207A5A76-E87A-4EE7-93BB-A501250A8A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5E5DA-D047-431F-97B8-AD3424C8C75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9FF2D4-328C-417A-A1CA-EFA79E8813D7}">
      <dgm:prSet/>
      <dgm:spPr/>
      <dgm:t>
        <a:bodyPr/>
        <a:lstStyle/>
        <a:p>
          <a:r>
            <a:rPr lang="en-US"/>
            <a:t>Find</a:t>
          </a:r>
        </a:p>
      </dgm:t>
    </dgm:pt>
    <dgm:pt modelId="{087EF532-9C02-42D1-9EFE-96ABFEC90254}" type="parTrans" cxnId="{5AB5B81C-3E9E-47ED-90AC-6A25460ECAF2}">
      <dgm:prSet/>
      <dgm:spPr/>
      <dgm:t>
        <a:bodyPr/>
        <a:lstStyle/>
        <a:p>
          <a:endParaRPr lang="en-US"/>
        </a:p>
      </dgm:t>
    </dgm:pt>
    <dgm:pt modelId="{C89FFB97-8796-4404-8608-0ECB891A7CEE}" type="sibTrans" cxnId="{5AB5B81C-3E9E-47ED-90AC-6A25460ECAF2}">
      <dgm:prSet/>
      <dgm:spPr/>
      <dgm:t>
        <a:bodyPr/>
        <a:lstStyle/>
        <a:p>
          <a:endParaRPr lang="en-US"/>
        </a:p>
      </dgm:t>
    </dgm:pt>
    <dgm:pt modelId="{DE27A54C-14E0-4237-B7B1-BEB861AB5138}">
      <dgm:prSet/>
      <dgm:spPr/>
      <dgm:t>
        <a:bodyPr/>
        <a:lstStyle/>
        <a:p>
          <a:r>
            <a:rPr lang="en-US"/>
            <a:t>Find desirable target customers, including those likely to deliver a high customer lifetime value</a:t>
          </a:r>
        </a:p>
      </dgm:t>
    </dgm:pt>
    <dgm:pt modelId="{C6312C67-B213-4E3C-A5A6-5B131DBFA231}" type="parTrans" cxnId="{2BD64737-46DE-42A0-B36E-1EEECB6E5997}">
      <dgm:prSet/>
      <dgm:spPr/>
      <dgm:t>
        <a:bodyPr/>
        <a:lstStyle/>
        <a:p>
          <a:endParaRPr lang="en-US"/>
        </a:p>
      </dgm:t>
    </dgm:pt>
    <dgm:pt modelId="{CEEBEDE4-D076-4366-BF5F-C640E35FC0FD}" type="sibTrans" cxnId="{2BD64737-46DE-42A0-B36E-1EEECB6E5997}">
      <dgm:prSet/>
      <dgm:spPr/>
      <dgm:t>
        <a:bodyPr/>
        <a:lstStyle/>
        <a:p>
          <a:endParaRPr lang="en-US"/>
        </a:p>
      </dgm:t>
    </dgm:pt>
    <dgm:pt modelId="{5D5F001E-C901-4A39-BB27-0E8FAC9CCD8B}">
      <dgm:prSet/>
      <dgm:spPr/>
      <dgm:t>
        <a:bodyPr/>
        <a:lstStyle/>
        <a:p>
          <a:r>
            <a:rPr lang="en-US"/>
            <a:t>Understand</a:t>
          </a:r>
        </a:p>
      </dgm:t>
    </dgm:pt>
    <dgm:pt modelId="{E84D9837-506E-46A9-A77B-6810BC75F387}" type="parTrans" cxnId="{0AF03213-CD83-406C-AEEF-88A502CEA644}">
      <dgm:prSet/>
      <dgm:spPr/>
      <dgm:t>
        <a:bodyPr/>
        <a:lstStyle/>
        <a:p>
          <a:endParaRPr lang="en-US"/>
        </a:p>
      </dgm:t>
    </dgm:pt>
    <dgm:pt modelId="{FDB93E31-457B-4A36-B9C4-D8C3C7763A25}" type="sibTrans" cxnId="{0AF03213-CD83-406C-AEEF-88A502CEA644}">
      <dgm:prSet/>
      <dgm:spPr/>
      <dgm:t>
        <a:bodyPr/>
        <a:lstStyle/>
        <a:p>
          <a:endParaRPr lang="en-US"/>
        </a:p>
      </dgm:t>
    </dgm:pt>
    <dgm:pt modelId="{5547E463-BF42-44CB-B88C-F83510850325}">
      <dgm:prSet/>
      <dgm:spPr/>
      <dgm:t>
        <a:bodyPr/>
        <a:lstStyle/>
        <a:p>
          <a:r>
            <a:rPr lang="en-US"/>
            <a:t>Understand what these customers want</a:t>
          </a:r>
        </a:p>
      </dgm:t>
    </dgm:pt>
    <dgm:pt modelId="{6FE29F77-DC8E-4FD4-909A-B20A3106EE1C}" type="parTrans" cxnId="{B28E82BB-847E-4FD2-8F94-548BAA9B240D}">
      <dgm:prSet/>
      <dgm:spPr/>
      <dgm:t>
        <a:bodyPr/>
        <a:lstStyle/>
        <a:p>
          <a:endParaRPr lang="en-US"/>
        </a:p>
      </dgm:t>
    </dgm:pt>
    <dgm:pt modelId="{07B55A98-5D48-4B4A-AD2F-B6EEB25F1411}" type="sibTrans" cxnId="{B28E82BB-847E-4FD2-8F94-548BAA9B240D}">
      <dgm:prSet/>
      <dgm:spPr/>
      <dgm:t>
        <a:bodyPr/>
        <a:lstStyle/>
        <a:p>
          <a:endParaRPr lang="en-US"/>
        </a:p>
      </dgm:t>
    </dgm:pt>
    <dgm:pt modelId="{B7471537-779B-4236-BBB4-ACF85592E3DE}">
      <dgm:prSet/>
      <dgm:spPr/>
      <dgm:t>
        <a:bodyPr/>
        <a:lstStyle/>
        <a:p>
          <a:r>
            <a:rPr lang="en-US"/>
            <a:t>Build</a:t>
          </a:r>
        </a:p>
      </dgm:t>
    </dgm:pt>
    <dgm:pt modelId="{478591F9-488D-4CEA-9BBB-867FE532B12F}" type="parTrans" cxnId="{38C4E2A9-F624-4CB5-AB66-8CCD21EE1354}">
      <dgm:prSet/>
      <dgm:spPr/>
      <dgm:t>
        <a:bodyPr/>
        <a:lstStyle/>
        <a:p>
          <a:endParaRPr lang="en-US"/>
        </a:p>
      </dgm:t>
    </dgm:pt>
    <dgm:pt modelId="{E8537FFB-A7C9-4416-8C03-2F2A2BFA3802}" type="sibTrans" cxnId="{38C4E2A9-F624-4CB5-AB66-8CCD21EE1354}">
      <dgm:prSet/>
      <dgm:spPr/>
      <dgm:t>
        <a:bodyPr/>
        <a:lstStyle/>
        <a:p>
          <a:endParaRPr lang="en-US"/>
        </a:p>
      </dgm:t>
    </dgm:pt>
    <dgm:pt modelId="{83208542-1229-4683-BFC1-928CCBE614CC}">
      <dgm:prSet/>
      <dgm:spPr/>
      <dgm:t>
        <a:bodyPr/>
        <a:lstStyle/>
        <a:p>
          <a:r>
            <a:rPr lang="en-US"/>
            <a:t>Build awareness and demand for what you offer</a:t>
          </a:r>
        </a:p>
      </dgm:t>
    </dgm:pt>
    <dgm:pt modelId="{4CE329BC-9426-45B1-BC58-A77A19345185}" type="parTrans" cxnId="{213DC055-2E20-4E47-B2F4-913F9ACB45E0}">
      <dgm:prSet/>
      <dgm:spPr/>
      <dgm:t>
        <a:bodyPr/>
        <a:lstStyle/>
        <a:p>
          <a:endParaRPr lang="en-US"/>
        </a:p>
      </dgm:t>
    </dgm:pt>
    <dgm:pt modelId="{0F6F4AB1-2E0A-400C-AFA8-2B4CCFA95561}" type="sibTrans" cxnId="{213DC055-2E20-4E47-B2F4-913F9ACB45E0}">
      <dgm:prSet/>
      <dgm:spPr/>
      <dgm:t>
        <a:bodyPr/>
        <a:lstStyle/>
        <a:p>
          <a:endParaRPr lang="en-US"/>
        </a:p>
      </dgm:t>
    </dgm:pt>
    <dgm:pt modelId="{AD3ED64A-1B8F-4B69-B8D2-7C7729E09643}">
      <dgm:prSet/>
      <dgm:spPr/>
      <dgm:t>
        <a:bodyPr/>
        <a:lstStyle/>
        <a:p>
          <a:r>
            <a:rPr lang="en-US"/>
            <a:t>Capture</a:t>
          </a:r>
        </a:p>
      </dgm:t>
    </dgm:pt>
    <dgm:pt modelId="{BE4DBE7D-399C-4BA6-BAC1-2A584688B69E}" type="parTrans" cxnId="{DBD2A271-D0AD-497C-BA36-3A9207669C3F}">
      <dgm:prSet/>
      <dgm:spPr/>
      <dgm:t>
        <a:bodyPr/>
        <a:lstStyle/>
        <a:p>
          <a:endParaRPr lang="en-US"/>
        </a:p>
      </dgm:t>
    </dgm:pt>
    <dgm:pt modelId="{12753998-78C9-42F5-8608-490E10A779EF}" type="sibTrans" cxnId="{DBD2A271-D0AD-497C-BA36-3A9207669C3F}">
      <dgm:prSet/>
      <dgm:spPr/>
      <dgm:t>
        <a:bodyPr/>
        <a:lstStyle/>
        <a:p>
          <a:endParaRPr lang="en-US"/>
        </a:p>
      </dgm:t>
    </dgm:pt>
    <dgm:pt modelId="{582D95B3-429E-4CA5-A395-1755B02C407E}">
      <dgm:prSet/>
      <dgm:spPr/>
      <dgm:t>
        <a:bodyPr/>
        <a:lstStyle/>
        <a:p>
          <a:r>
            <a:rPr lang="en-US"/>
            <a:t>Capture new business</a:t>
          </a:r>
        </a:p>
      </dgm:t>
    </dgm:pt>
    <dgm:pt modelId="{11859D09-CA0C-4DF4-ACA9-EA981E477486}" type="parTrans" cxnId="{227AD414-3454-4925-BDDE-71952C78D3E4}">
      <dgm:prSet/>
      <dgm:spPr/>
      <dgm:t>
        <a:bodyPr/>
        <a:lstStyle/>
        <a:p>
          <a:endParaRPr lang="en-US"/>
        </a:p>
      </dgm:t>
    </dgm:pt>
    <dgm:pt modelId="{2F9B91B6-ED17-4332-8E3C-80BBAB9475BF}" type="sibTrans" cxnId="{227AD414-3454-4925-BDDE-71952C78D3E4}">
      <dgm:prSet/>
      <dgm:spPr/>
      <dgm:t>
        <a:bodyPr/>
        <a:lstStyle/>
        <a:p>
          <a:endParaRPr lang="en-US"/>
        </a:p>
      </dgm:t>
    </dgm:pt>
    <dgm:pt modelId="{35C66593-288F-4532-ACD4-C63FDB7553ED}" type="pres">
      <dgm:prSet presAssocID="{B5D5E5DA-D047-431F-97B8-AD3424C8C75C}" presName="Name0" presStyleCnt="0">
        <dgm:presLayoutVars>
          <dgm:dir/>
          <dgm:animLvl val="lvl"/>
          <dgm:resizeHandles val="exact"/>
        </dgm:presLayoutVars>
      </dgm:prSet>
      <dgm:spPr/>
    </dgm:pt>
    <dgm:pt modelId="{B929D2F0-9150-4725-BAE4-2E3565B39DE5}" type="pres">
      <dgm:prSet presAssocID="{AD3ED64A-1B8F-4B69-B8D2-7C7729E09643}" presName="boxAndChildren" presStyleCnt="0"/>
      <dgm:spPr/>
    </dgm:pt>
    <dgm:pt modelId="{4E64E4E4-3C6A-4251-9775-06E88DFD888B}" type="pres">
      <dgm:prSet presAssocID="{AD3ED64A-1B8F-4B69-B8D2-7C7729E09643}" presName="parentTextBox" presStyleLbl="alignNode1" presStyleIdx="0" presStyleCnt="4"/>
      <dgm:spPr/>
    </dgm:pt>
    <dgm:pt modelId="{CAAEC5FF-4846-4794-854A-D7CD75D310BE}" type="pres">
      <dgm:prSet presAssocID="{AD3ED64A-1B8F-4B69-B8D2-7C7729E09643}" presName="descendantBox" presStyleLbl="bgAccFollowNode1" presStyleIdx="0" presStyleCnt="4"/>
      <dgm:spPr/>
    </dgm:pt>
    <dgm:pt modelId="{C7D018ED-8A65-4A90-935B-CBD6D0FDF4E2}" type="pres">
      <dgm:prSet presAssocID="{E8537FFB-A7C9-4416-8C03-2F2A2BFA3802}" presName="sp" presStyleCnt="0"/>
      <dgm:spPr/>
    </dgm:pt>
    <dgm:pt modelId="{127352C2-9DFD-4C1B-9D59-DF5BAD435677}" type="pres">
      <dgm:prSet presAssocID="{B7471537-779B-4236-BBB4-ACF85592E3DE}" presName="arrowAndChildren" presStyleCnt="0"/>
      <dgm:spPr/>
    </dgm:pt>
    <dgm:pt modelId="{2381C527-1E73-4A50-8425-25EF85F6558D}" type="pres">
      <dgm:prSet presAssocID="{B7471537-779B-4236-BBB4-ACF85592E3DE}" presName="parentTextArrow" presStyleLbl="node1" presStyleIdx="0" presStyleCnt="0"/>
      <dgm:spPr/>
    </dgm:pt>
    <dgm:pt modelId="{A017716A-4C7F-4FF6-9F35-C0B50F50B1E7}" type="pres">
      <dgm:prSet presAssocID="{B7471537-779B-4236-BBB4-ACF85592E3DE}" presName="arrow" presStyleLbl="alignNode1" presStyleIdx="1" presStyleCnt="4"/>
      <dgm:spPr/>
    </dgm:pt>
    <dgm:pt modelId="{21A6C3AB-4196-4201-8DB3-0F7D9F1BB48D}" type="pres">
      <dgm:prSet presAssocID="{B7471537-779B-4236-BBB4-ACF85592E3DE}" presName="descendantArrow" presStyleLbl="bgAccFollowNode1" presStyleIdx="1" presStyleCnt="4"/>
      <dgm:spPr/>
    </dgm:pt>
    <dgm:pt modelId="{AF3625D1-1D1B-4F87-962F-9D048FB475BB}" type="pres">
      <dgm:prSet presAssocID="{FDB93E31-457B-4A36-B9C4-D8C3C7763A25}" presName="sp" presStyleCnt="0"/>
      <dgm:spPr/>
    </dgm:pt>
    <dgm:pt modelId="{1E2E0719-B3EC-44D7-BC70-33449E5E1B6F}" type="pres">
      <dgm:prSet presAssocID="{5D5F001E-C901-4A39-BB27-0E8FAC9CCD8B}" presName="arrowAndChildren" presStyleCnt="0"/>
      <dgm:spPr/>
    </dgm:pt>
    <dgm:pt modelId="{D8D030BC-0377-4109-9F0A-8F848BE09A4B}" type="pres">
      <dgm:prSet presAssocID="{5D5F001E-C901-4A39-BB27-0E8FAC9CCD8B}" presName="parentTextArrow" presStyleLbl="node1" presStyleIdx="0" presStyleCnt="0"/>
      <dgm:spPr/>
    </dgm:pt>
    <dgm:pt modelId="{0F67BC27-0EB0-4F88-BB0F-ECD2BF35E6BE}" type="pres">
      <dgm:prSet presAssocID="{5D5F001E-C901-4A39-BB27-0E8FAC9CCD8B}" presName="arrow" presStyleLbl="alignNode1" presStyleIdx="2" presStyleCnt="4"/>
      <dgm:spPr/>
    </dgm:pt>
    <dgm:pt modelId="{EC921154-1CA2-470C-95DC-1DFC1A49CD46}" type="pres">
      <dgm:prSet presAssocID="{5D5F001E-C901-4A39-BB27-0E8FAC9CCD8B}" presName="descendantArrow" presStyleLbl="bgAccFollowNode1" presStyleIdx="2" presStyleCnt="4"/>
      <dgm:spPr/>
    </dgm:pt>
    <dgm:pt modelId="{2BC473EF-191C-4C34-A74C-A2B286C11C72}" type="pres">
      <dgm:prSet presAssocID="{C89FFB97-8796-4404-8608-0ECB891A7CEE}" presName="sp" presStyleCnt="0"/>
      <dgm:spPr/>
    </dgm:pt>
    <dgm:pt modelId="{6A971737-11C6-470C-BE4A-A5B2B48D942E}" type="pres">
      <dgm:prSet presAssocID="{FA9FF2D4-328C-417A-A1CA-EFA79E8813D7}" presName="arrowAndChildren" presStyleCnt="0"/>
      <dgm:spPr/>
    </dgm:pt>
    <dgm:pt modelId="{94AECB83-C633-46BD-BCEF-950D0E935994}" type="pres">
      <dgm:prSet presAssocID="{FA9FF2D4-328C-417A-A1CA-EFA79E8813D7}" presName="parentTextArrow" presStyleLbl="node1" presStyleIdx="0" presStyleCnt="0"/>
      <dgm:spPr/>
    </dgm:pt>
    <dgm:pt modelId="{52B49CFD-B5BE-4F80-9221-03E6DED262DB}" type="pres">
      <dgm:prSet presAssocID="{FA9FF2D4-328C-417A-A1CA-EFA79E8813D7}" presName="arrow" presStyleLbl="alignNode1" presStyleIdx="3" presStyleCnt="4"/>
      <dgm:spPr/>
    </dgm:pt>
    <dgm:pt modelId="{9DA7749B-0581-45A7-894F-A37CB9045621}" type="pres">
      <dgm:prSet presAssocID="{FA9FF2D4-328C-417A-A1CA-EFA79E8813D7}" presName="descendantArrow" presStyleLbl="bgAccFollowNode1" presStyleIdx="3" presStyleCnt="4"/>
      <dgm:spPr/>
    </dgm:pt>
  </dgm:ptLst>
  <dgm:cxnLst>
    <dgm:cxn modelId="{D349290C-39CA-4681-870E-5B1A2BBDE412}" type="presOf" srcId="{5D5F001E-C901-4A39-BB27-0E8FAC9CCD8B}" destId="{0F67BC27-0EB0-4F88-BB0F-ECD2BF35E6BE}" srcOrd="1" destOrd="0" presId="urn:microsoft.com/office/officeart/2016/7/layout/VerticalDownArrowProcess"/>
    <dgm:cxn modelId="{D930DE12-0EAA-460A-A954-41C00945E076}" type="presOf" srcId="{FA9FF2D4-328C-417A-A1CA-EFA79E8813D7}" destId="{94AECB83-C633-46BD-BCEF-950D0E935994}" srcOrd="0" destOrd="0" presId="urn:microsoft.com/office/officeart/2016/7/layout/VerticalDownArrowProcess"/>
    <dgm:cxn modelId="{0AF03213-CD83-406C-AEEF-88A502CEA644}" srcId="{B5D5E5DA-D047-431F-97B8-AD3424C8C75C}" destId="{5D5F001E-C901-4A39-BB27-0E8FAC9CCD8B}" srcOrd="1" destOrd="0" parTransId="{E84D9837-506E-46A9-A77B-6810BC75F387}" sibTransId="{FDB93E31-457B-4A36-B9C4-D8C3C7763A25}"/>
    <dgm:cxn modelId="{3D476713-665D-4ABF-9229-5BE7F31487A0}" type="presOf" srcId="{FA9FF2D4-328C-417A-A1CA-EFA79E8813D7}" destId="{52B49CFD-B5BE-4F80-9221-03E6DED262DB}" srcOrd="1" destOrd="0" presId="urn:microsoft.com/office/officeart/2016/7/layout/VerticalDownArrowProcess"/>
    <dgm:cxn modelId="{227AD414-3454-4925-BDDE-71952C78D3E4}" srcId="{AD3ED64A-1B8F-4B69-B8D2-7C7729E09643}" destId="{582D95B3-429E-4CA5-A395-1755B02C407E}" srcOrd="0" destOrd="0" parTransId="{11859D09-CA0C-4DF4-ACA9-EA981E477486}" sibTransId="{2F9B91B6-ED17-4332-8E3C-80BBAB9475BF}"/>
    <dgm:cxn modelId="{B8E2FD17-0745-4559-A522-7781ACD4B6AA}" type="presOf" srcId="{B5D5E5DA-D047-431F-97B8-AD3424C8C75C}" destId="{35C66593-288F-4532-ACD4-C63FDB7553ED}" srcOrd="0" destOrd="0" presId="urn:microsoft.com/office/officeart/2016/7/layout/VerticalDownArrowProcess"/>
    <dgm:cxn modelId="{5AB5B81C-3E9E-47ED-90AC-6A25460ECAF2}" srcId="{B5D5E5DA-D047-431F-97B8-AD3424C8C75C}" destId="{FA9FF2D4-328C-417A-A1CA-EFA79E8813D7}" srcOrd="0" destOrd="0" parTransId="{087EF532-9C02-42D1-9EFE-96ABFEC90254}" sibTransId="{C89FFB97-8796-4404-8608-0ECB891A7CEE}"/>
    <dgm:cxn modelId="{2BD64737-46DE-42A0-B36E-1EEECB6E5997}" srcId="{FA9FF2D4-328C-417A-A1CA-EFA79E8813D7}" destId="{DE27A54C-14E0-4237-B7B1-BEB861AB5138}" srcOrd="0" destOrd="0" parTransId="{C6312C67-B213-4E3C-A5A6-5B131DBFA231}" sibTransId="{CEEBEDE4-D076-4366-BF5F-C640E35FC0FD}"/>
    <dgm:cxn modelId="{C2FB843E-4EF9-49FC-A773-047AD374B78A}" type="presOf" srcId="{5D5F001E-C901-4A39-BB27-0E8FAC9CCD8B}" destId="{D8D030BC-0377-4109-9F0A-8F848BE09A4B}" srcOrd="0" destOrd="0" presId="urn:microsoft.com/office/officeart/2016/7/layout/VerticalDownArrowProcess"/>
    <dgm:cxn modelId="{DBD2A271-D0AD-497C-BA36-3A9207669C3F}" srcId="{B5D5E5DA-D047-431F-97B8-AD3424C8C75C}" destId="{AD3ED64A-1B8F-4B69-B8D2-7C7729E09643}" srcOrd="3" destOrd="0" parTransId="{BE4DBE7D-399C-4BA6-BAC1-2A584688B69E}" sibTransId="{12753998-78C9-42F5-8608-490E10A779EF}"/>
    <dgm:cxn modelId="{B5706775-3CAB-4805-A768-BD4855D8DBC8}" type="presOf" srcId="{582D95B3-429E-4CA5-A395-1755B02C407E}" destId="{CAAEC5FF-4846-4794-854A-D7CD75D310BE}" srcOrd="0" destOrd="0" presId="urn:microsoft.com/office/officeart/2016/7/layout/VerticalDownArrowProcess"/>
    <dgm:cxn modelId="{213DC055-2E20-4E47-B2F4-913F9ACB45E0}" srcId="{B7471537-779B-4236-BBB4-ACF85592E3DE}" destId="{83208542-1229-4683-BFC1-928CCBE614CC}" srcOrd="0" destOrd="0" parTransId="{4CE329BC-9426-45B1-BC58-A77A19345185}" sibTransId="{0F6F4AB1-2E0A-400C-AFA8-2B4CCFA95561}"/>
    <dgm:cxn modelId="{5445B857-4403-4E71-AF5C-BDBB5FED7671}" type="presOf" srcId="{5547E463-BF42-44CB-B88C-F83510850325}" destId="{EC921154-1CA2-470C-95DC-1DFC1A49CD46}" srcOrd="0" destOrd="0" presId="urn:microsoft.com/office/officeart/2016/7/layout/VerticalDownArrowProcess"/>
    <dgm:cxn modelId="{C1DF008F-E23C-4A95-B91C-F792D67B8F45}" type="presOf" srcId="{DE27A54C-14E0-4237-B7B1-BEB861AB5138}" destId="{9DA7749B-0581-45A7-894F-A37CB9045621}" srcOrd="0" destOrd="0" presId="urn:microsoft.com/office/officeart/2016/7/layout/VerticalDownArrowProcess"/>
    <dgm:cxn modelId="{38C4E2A9-F624-4CB5-AB66-8CCD21EE1354}" srcId="{B5D5E5DA-D047-431F-97B8-AD3424C8C75C}" destId="{B7471537-779B-4236-BBB4-ACF85592E3DE}" srcOrd="2" destOrd="0" parTransId="{478591F9-488D-4CEA-9BBB-867FE532B12F}" sibTransId="{E8537FFB-A7C9-4416-8C03-2F2A2BFA3802}"/>
    <dgm:cxn modelId="{B28E82BB-847E-4FD2-8F94-548BAA9B240D}" srcId="{5D5F001E-C901-4A39-BB27-0E8FAC9CCD8B}" destId="{5547E463-BF42-44CB-B88C-F83510850325}" srcOrd="0" destOrd="0" parTransId="{6FE29F77-DC8E-4FD4-909A-B20A3106EE1C}" sibTransId="{07B55A98-5D48-4B4A-AD2F-B6EEB25F1411}"/>
    <dgm:cxn modelId="{2B5627D2-B544-4988-ACAE-88D3A1230826}" type="presOf" srcId="{83208542-1229-4683-BFC1-928CCBE614CC}" destId="{21A6C3AB-4196-4201-8DB3-0F7D9F1BB48D}" srcOrd="0" destOrd="0" presId="urn:microsoft.com/office/officeart/2016/7/layout/VerticalDownArrowProcess"/>
    <dgm:cxn modelId="{51CDD7E0-B151-4F73-8006-2069655CFA45}" type="presOf" srcId="{B7471537-779B-4236-BBB4-ACF85592E3DE}" destId="{A017716A-4C7F-4FF6-9F35-C0B50F50B1E7}" srcOrd="1" destOrd="0" presId="urn:microsoft.com/office/officeart/2016/7/layout/VerticalDownArrowProcess"/>
    <dgm:cxn modelId="{412DBBEA-AFA0-4957-8945-FE6FE6F9B52A}" type="presOf" srcId="{AD3ED64A-1B8F-4B69-B8D2-7C7729E09643}" destId="{4E64E4E4-3C6A-4251-9775-06E88DFD888B}" srcOrd="0" destOrd="0" presId="urn:microsoft.com/office/officeart/2016/7/layout/VerticalDownArrowProcess"/>
    <dgm:cxn modelId="{57C1C3ED-BD06-416D-B8DF-A89572E885E1}" type="presOf" srcId="{B7471537-779B-4236-BBB4-ACF85592E3DE}" destId="{2381C527-1E73-4A50-8425-25EF85F6558D}" srcOrd="0" destOrd="0" presId="urn:microsoft.com/office/officeart/2016/7/layout/VerticalDownArrowProcess"/>
    <dgm:cxn modelId="{C3B9A596-3966-4BE7-AA5D-C9E86923BE1E}" type="presParOf" srcId="{35C66593-288F-4532-ACD4-C63FDB7553ED}" destId="{B929D2F0-9150-4725-BAE4-2E3565B39DE5}" srcOrd="0" destOrd="0" presId="urn:microsoft.com/office/officeart/2016/7/layout/VerticalDownArrowProcess"/>
    <dgm:cxn modelId="{67A8D4F5-6EDA-43A5-84CE-78248DEFEA51}" type="presParOf" srcId="{B929D2F0-9150-4725-BAE4-2E3565B39DE5}" destId="{4E64E4E4-3C6A-4251-9775-06E88DFD888B}" srcOrd="0" destOrd="0" presId="urn:microsoft.com/office/officeart/2016/7/layout/VerticalDownArrowProcess"/>
    <dgm:cxn modelId="{9393794C-8E4E-4BF8-BB07-39C615A7F630}" type="presParOf" srcId="{B929D2F0-9150-4725-BAE4-2E3565B39DE5}" destId="{CAAEC5FF-4846-4794-854A-D7CD75D310BE}" srcOrd="1" destOrd="0" presId="urn:microsoft.com/office/officeart/2016/7/layout/VerticalDownArrowProcess"/>
    <dgm:cxn modelId="{1A39A2CB-A68A-4491-8B75-1EDF9A96BCD7}" type="presParOf" srcId="{35C66593-288F-4532-ACD4-C63FDB7553ED}" destId="{C7D018ED-8A65-4A90-935B-CBD6D0FDF4E2}" srcOrd="1" destOrd="0" presId="urn:microsoft.com/office/officeart/2016/7/layout/VerticalDownArrowProcess"/>
    <dgm:cxn modelId="{4EC03853-BAD2-4770-B5E8-52E03D5BE2DC}" type="presParOf" srcId="{35C66593-288F-4532-ACD4-C63FDB7553ED}" destId="{127352C2-9DFD-4C1B-9D59-DF5BAD435677}" srcOrd="2" destOrd="0" presId="urn:microsoft.com/office/officeart/2016/7/layout/VerticalDownArrowProcess"/>
    <dgm:cxn modelId="{BB49C131-171F-4D5A-B4D6-BFF3E878B24B}" type="presParOf" srcId="{127352C2-9DFD-4C1B-9D59-DF5BAD435677}" destId="{2381C527-1E73-4A50-8425-25EF85F6558D}" srcOrd="0" destOrd="0" presId="urn:microsoft.com/office/officeart/2016/7/layout/VerticalDownArrowProcess"/>
    <dgm:cxn modelId="{BD05104A-60AE-4782-9AC5-1AF78AE6104D}" type="presParOf" srcId="{127352C2-9DFD-4C1B-9D59-DF5BAD435677}" destId="{A017716A-4C7F-4FF6-9F35-C0B50F50B1E7}" srcOrd="1" destOrd="0" presId="urn:microsoft.com/office/officeart/2016/7/layout/VerticalDownArrowProcess"/>
    <dgm:cxn modelId="{EE4FCF7D-8006-4E37-9C48-236C9EAB5D3B}" type="presParOf" srcId="{127352C2-9DFD-4C1B-9D59-DF5BAD435677}" destId="{21A6C3AB-4196-4201-8DB3-0F7D9F1BB48D}" srcOrd="2" destOrd="0" presId="urn:microsoft.com/office/officeart/2016/7/layout/VerticalDownArrowProcess"/>
    <dgm:cxn modelId="{8A8BB426-2931-47E5-98F2-B5B6B5073879}" type="presParOf" srcId="{35C66593-288F-4532-ACD4-C63FDB7553ED}" destId="{AF3625D1-1D1B-4F87-962F-9D048FB475BB}" srcOrd="3" destOrd="0" presId="urn:microsoft.com/office/officeart/2016/7/layout/VerticalDownArrowProcess"/>
    <dgm:cxn modelId="{94780CA1-F597-45D8-BC65-4B1501472861}" type="presParOf" srcId="{35C66593-288F-4532-ACD4-C63FDB7553ED}" destId="{1E2E0719-B3EC-44D7-BC70-33449E5E1B6F}" srcOrd="4" destOrd="0" presId="urn:microsoft.com/office/officeart/2016/7/layout/VerticalDownArrowProcess"/>
    <dgm:cxn modelId="{CA7D1D97-649E-48EF-BDC1-AB9DF7121EFB}" type="presParOf" srcId="{1E2E0719-B3EC-44D7-BC70-33449E5E1B6F}" destId="{D8D030BC-0377-4109-9F0A-8F848BE09A4B}" srcOrd="0" destOrd="0" presId="urn:microsoft.com/office/officeart/2016/7/layout/VerticalDownArrowProcess"/>
    <dgm:cxn modelId="{79F15768-0688-4FBA-9C01-7C92802F04B1}" type="presParOf" srcId="{1E2E0719-B3EC-44D7-BC70-33449E5E1B6F}" destId="{0F67BC27-0EB0-4F88-BB0F-ECD2BF35E6BE}" srcOrd="1" destOrd="0" presId="urn:microsoft.com/office/officeart/2016/7/layout/VerticalDownArrowProcess"/>
    <dgm:cxn modelId="{41AC1CB4-4BE3-4D7E-AF10-8FDA7A06F113}" type="presParOf" srcId="{1E2E0719-B3EC-44D7-BC70-33449E5E1B6F}" destId="{EC921154-1CA2-470C-95DC-1DFC1A49CD46}" srcOrd="2" destOrd="0" presId="urn:microsoft.com/office/officeart/2016/7/layout/VerticalDownArrowProcess"/>
    <dgm:cxn modelId="{C402783A-8518-42A4-B7F1-91AA5BCA1DC7}" type="presParOf" srcId="{35C66593-288F-4532-ACD4-C63FDB7553ED}" destId="{2BC473EF-191C-4C34-A74C-A2B286C11C72}" srcOrd="5" destOrd="0" presId="urn:microsoft.com/office/officeart/2016/7/layout/VerticalDownArrowProcess"/>
    <dgm:cxn modelId="{663BDF91-2843-493F-9EFD-F542393A037C}" type="presParOf" srcId="{35C66593-288F-4532-ACD4-C63FDB7553ED}" destId="{6A971737-11C6-470C-BE4A-A5B2B48D942E}" srcOrd="6" destOrd="0" presId="urn:microsoft.com/office/officeart/2016/7/layout/VerticalDownArrowProcess"/>
    <dgm:cxn modelId="{C42C26F1-6D6F-4F54-87B6-D597AD247E73}" type="presParOf" srcId="{6A971737-11C6-470C-BE4A-A5B2B48D942E}" destId="{94AECB83-C633-46BD-BCEF-950D0E935994}" srcOrd="0" destOrd="0" presId="urn:microsoft.com/office/officeart/2016/7/layout/VerticalDownArrowProcess"/>
    <dgm:cxn modelId="{059459DB-8F68-4F60-A048-BD5BA4EA88E3}" type="presParOf" srcId="{6A971737-11C6-470C-BE4A-A5B2B48D942E}" destId="{52B49CFD-B5BE-4F80-9221-03E6DED262DB}" srcOrd="1" destOrd="0" presId="urn:microsoft.com/office/officeart/2016/7/layout/VerticalDownArrowProcess"/>
    <dgm:cxn modelId="{3F9AC9B6-7BE1-4110-933B-B82C4FC0E99D}" type="presParOf" srcId="{6A971737-11C6-470C-BE4A-A5B2B48D942E}" destId="{9DA7749B-0581-45A7-894F-A37CB904562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901BA-F7CB-4C9D-9705-E9DD9D9A853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8926F9-6090-455B-886E-275DA1533528}">
      <dgm:prSet/>
      <dgm:spPr/>
      <dgm:t>
        <a:bodyPr/>
        <a:lstStyle/>
        <a:p>
          <a:r>
            <a:rPr lang="en-US"/>
            <a:t>Measure and improve</a:t>
          </a:r>
        </a:p>
      </dgm:t>
    </dgm:pt>
    <dgm:pt modelId="{7B13E74F-2966-4156-9ED9-78076C19E9C1}" type="parTrans" cxnId="{B8672378-17FB-499B-8C4B-EDF5DB8C4C0B}">
      <dgm:prSet/>
      <dgm:spPr/>
      <dgm:t>
        <a:bodyPr/>
        <a:lstStyle/>
        <a:p>
          <a:endParaRPr lang="en-US"/>
        </a:p>
      </dgm:t>
    </dgm:pt>
    <dgm:pt modelId="{389E274D-2834-4E41-8911-85F7FC67B864}" type="sibTrans" cxnId="{B8672378-17FB-499B-8C4B-EDF5DB8C4C0B}">
      <dgm:prSet/>
      <dgm:spPr/>
      <dgm:t>
        <a:bodyPr/>
        <a:lstStyle/>
        <a:p>
          <a:endParaRPr lang="en-US"/>
        </a:p>
      </dgm:t>
    </dgm:pt>
    <dgm:pt modelId="{2DA3E8AE-AC4E-490D-8707-9D8B61D9085A}">
      <dgm:prSet/>
      <dgm:spPr/>
      <dgm:t>
        <a:bodyPr/>
        <a:lstStyle/>
        <a:p>
          <a:r>
            <a:rPr lang="en-US"/>
            <a:t>Measure and improve customer satisfaction</a:t>
          </a:r>
        </a:p>
      </dgm:t>
    </dgm:pt>
    <dgm:pt modelId="{B9A5AF19-C8A4-49A6-8746-EC5CD6F3FDE5}" type="parTrans" cxnId="{D46CEDE0-C2C1-48DB-9276-A10DC9002317}">
      <dgm:prSet/>
      <dgm:spPr/>
      <dgm:t>
        <a:bodyPr/>
        <a:lstStyle/>
        <a:p>
          <a:endParaRPr lang="en-US"/>
        </a:p>
      </dgm:t>
    </dgm:pt>
    <dgm:pt modelId="{DD7201DA-139B-44EC-9AF1-1A2774F7AADD}" type="sibTrans" cxnId="{D46CEDE0-C2C1-48DB-9276-A10DC9002317}">
      <dgm:prSet/>
      <dgm:spPr/>
      <dgm:t>
        <a:bodyPr/>
        <a:lstStyle/>
        <a:p>
          <a:endParaRPr lang="en-US"/>
        </a:p>
      </dgm:t>
    </dgm:pt>
    <dgm:pt modelId="{56D2A1A3-FA3C-4CA1-B49B-68E87F9D0DCF}">
      <dgm:prSet/>
      <dgm:spPr/>
      <dgm:t>
        <a:bodyPr/>
        <a:lstStyle/>
        <a:p>
          <a:r>
            <a:rPr lang="en-US"/>
            <a:t>Track</a:t>
          </a:r>
        </a:p>
      </dgm:t>
    </dgm:pt>
    <dgm:pt modelId="{873939F5-41C4-41E0-A488-DB7C929B51A6}" type="parTrans" cxnId="{94ECC8FE-C8AA-4954-8519-2A965040B0CB}">
      <dgm:prSet/>
      <dgm:spPr/>
      <dgm:t>
        <a:bodyPr/>
        <a:lstStyle/>
        <a:p>
          <a:endParaRPr lang="en-US"/>
        </a:p>
      </dgm:t>
    </dgm:pt>
    <dgm:pt modelId="{B9AFD40E-86BC-4FF5-8709-29331FA08E71}" type="sibTrans" cxnId="{94ECC8FE-C8AA-4954-8519-2A965040B0CB}">
      <dgm:prSet/>
      <dgm:spPr/>
      <dgm:t>
        <a:bodyPr/>
        <a:lstStyle/>
        <a:p>
          <a:endParaRPr lang="en-US"/>
        </a:p>
      </dgm:t>
    </dgm:pt>
    <dgm:pt modelId="{EC2C10B7-3857-4845-A685-7F108E972C91}">
      <dgm:prSet/>
      <dgm:spPr/>
      <dgm:t>
        <a:bodyPr/>
        <a:lstStyle/>
        <a:p>
          <a:r>
            <a:rPr lang="en-US"/>
            <a:t>Track how customers’ needs and wants evolve</a:t>
          </a:r>
        </a:p>
      </dgm:t>
    </dgm:pt>
    <dgm:pt modelId="{514C471B-6011-4643-B7AF-19EB776E297C}" type="parTrans" cxnId="{24AEA40B-8518-4EB1-ACE3-BAE7AE9BF072}">
      <dgm:prSet/>
      <dgm:spPr/>
      <dgm:t>
        <a:bodyPr/>
        <a:lstStyle/>
        <a:p>
          <a:endParaRPr lang="en-US"/>
        </a:p>
      </dgm:t>
    </dgm:pt>
    <dgm:pt modelId="{E5D3C0F2-8C0D-4B23-835B-184CBD8CF9D7}" type="sibTrans" cxnId="{24AEA40B-8518-4EB1-ACE3-BAE7AE9BF072}">
      <dgm:prSet/>
      <dgm:spPr/>
      <dgm:t>
        <a:bodyPr/>
        <a:lstStyle/>
        <a:p>
          <a:endParaRPr lang="en-US"/>
        </a:p>
      </dgm:t>
    </dgm:pt>
    <dgm:pt modelId="{C1641BE1-9D3A-43A9-908D-3C3C3405DC84}">
      <dgm:prSet/>
      <dgm:spPr/>
      <dgm:t>
        <a:bodyPr/>
        <a:lstStyle/>
        <a:p>
          <a:r>
            <a:rPr lang="en-US"/>
            <a:t>Develop</a:t>
          </a:r>
        </a:p>
      </dgm:t>
    </dgm:pt>
    <dgm:pt modelId="{49FF5DBF-AC72-4973-A07D-CE605155209E}" type="parTrans" cxnId="{568B855E-7C0E-49DC-A537-E9A1C776992D}">
      <dgm:prSet/>
      <dgm:spPr/>
      <dgm:t>
        <a:bodyPr/>
        <a:lstStyle/>
        <a:p>
          <a:endParaRPr lang="en-US"/>
        </a:p>
      </dgm:t>
    </dgm:pt>
    <dgm:pt modelId="{8EE963E4-356F-4CB0-B9A8-35278D863D24}" type="sibTrans" cxnId="{568B855E-7C0E-49DC-A537-E9A1C776992D}">
      <dgm:prSet/>
      <dgm:spPr/>
      <dgm:t>
        <a:bodyPr/>
        <a:lstStyle/>
        <a:p>
          <a:endParaRPr lang="en-US"/>
        </a:p>
      </dgm:t>
    </dgm:pt>
    <dgm:pt modelId="{0444A70E-7906-48F4-9AEF-421A78C89A82}">
      <dgm:prSet/>
      <dgm:spPr/>
      <dgm:t>
        <a:bodyPr/>
        <a:lstStyle/>
        <a:p>
          <a:r>
            <a:rPr lang="en-US"/>
            <a:t>Develop customer confidence, trust, and goodwill</a:t>
          </a:r>
        </a:p>
      </dgm:t>
    </dgm:pt>
    <dgm:pt modelId="{62286026-DF8E-4A22-81ED-C072943069B5}" type="parTrans" cxnId="{A4588CA9-6F3E-4AF7-8DE3-2B8731CB8EFD}">
      <dgm:prSet/>
      <dgm:spPr/>
      <dgm:t>
        <a:bodyPr/>
        <a:lstStyle/>
        <a:p>
          <a:endParaRPr lang="en-US"/>
        </a:p>
      </dgm:t>
    </dgm:pt>
    <dgm:pt modelId="{7249127B-7869-457C-8739-AA1AC3CC25A6}" type="sibTrans" cxnId="{A4588CA9-6F3E-4AF7-8DE3-2B8731CB8EFD}">
      <dgm:prSet/>
      <dgm:spPr/>
      <dgm:t>
        <a:bodyPr/>
        <a:lstStyle/>
        <a:p>
          <a:endParaRPr lang="en-US"/>
        </a:p>
      </dgm:t>
    </dgm:pt>
    <dgm:pt modelId="{C5CA9885-5D19-464A-BCBB-689764A25FFE}">
      <dgm:prSet/>
      <dgm:spPr/>
      <dgm:t>
        <a:bodyPr/>
        <a:lstStyle/>
        <a:p>
          <a:r>
            <a:rPr lang="en-US"/>
            <a:t>Demonstrate and communicate</a:t>
          </a:r>
        </a:p>
      </dgm:t>
    </dgm:pt>
    <dgm:pt modelId="{8997B482-DA31-4A7B-8782-5C8FFB1997F9}" type="parTrans" cxnId="{751340AA-F3FD-4728-BC42-C3619A02562D}">
      <dgm:prSet/>
      <dgm:spPr/>
      <dgm:t>
        <a:bodyPr/>
        <a:lstStyle/>
        <a:p>
          <a:endParaRPr lang="en-US"/>
        </a:p>
      </dgm:t>
    </dgm:pt>
    <dgm:pt modelId="{2A18BEDC-A886-4F11-8D1B-1FBFFEFA8FB0}" type="sibTrans" cxnId="{751340AA-F3FD-4728-BC42-C3619A02562D}">
      <dgm:prSet/>
      <dgm:spPr/>
      <dgm:t>
        <a:bodyPr/>
        <a:lstStyle/>
        <a:p>
          <a:endParaRPr lang="en-US"/>
        </a:p>
      </dgm:t>
    </dgm:pt>
    <dgm:pt modelId="{4AE62113-E859-47D8-952C-8E27B99C0A6F}">
      <dgm:prSet/>
      <dgm:spPr/>
      <dgm:t>
        <a:bodyPr/>
        <a:lstStyle/>
        <a:p>
          <a:r>
            <a:rPr lang="en-US"/>
            <a:t>Demonstrate and communicate competitive advantage</a:t>
          </a:r>
        </a:p>
      </dgm:t>
    </dgm:pt>
    <dgm:pt modelId="{1D8A1A41-EEA0-4C74-BE1F-FFC3A4641735}" type="parTrans" cxnId="{D55C0D3F-1AF4-438F-8460-5CF84A6D616F}">
      <dgm:prSet/>
      <dgm:spPr/>
      <dgm:t>
        <a:bodyPr/>
        <a:lstStyle/>
        <a:p>
          <a:endParaRPr lang="en-US"/>
        </a:p>
      </dgm:t>
    </dgm:pt>
    <dgm:pt modelId="{2C6D290F-98CF-46BE-8E7A-BD34F9BE42AA}" type="sibTrans" cxnId="{D55C0D3F-1AF4-438F-8460-5CF84A6D616F}">
      <dgm:prSet/>
      <dgm:spPr/>
      <dgm:t>
        <a:bodyPr/>
        <a:lstStyle/>
        <a:p>
          <a:endParaRPr lang="en-US"/>
        </a:p>
      </dgm:t>
    </dgm:pt>
    <dgm:pt modelId="{89F88D73-8ABC-456A-8B92-9D05B9F5DE69}">
      <dgm:prSet/>
      <dgm:spPr/>
      <dgm:t>
        <a:bodyPr/>
        <a:lstStyle/>
        <a:p>
          <a:r>
            <a:rPr lang="en-US"/>
            <a:t>Monitor and counter</a:t>
          </a:r>
        </a:p>
      </dgm:t>
    </dgm:pt>
    <dgm:pt modelId="{6BDE3117-FEC5-4D05-A2EB-DA75D549FF6D}" type="parTrans" cxnId="{FF02D3B7-ABE0-476E-AEFF-EA17B8E875A0}">
      <dgm:prSet/>
      <dgm:spPr/>
      <dgm:t>
        <a:bodyPr/>
        <a:lstStyle/>
        <a:p>
          <a:endParaRPr lang="en-US"/>
        </a:p>
      </dgm:t>
    </dgm:pt>
    <dgm:pt modelId="{9A14EA4B-7B2E-4B0A-8035-10E031D9BB22}" type="sibTrans" cxnId="{FF02D3B7-ABE0-476E-AEFF-EA17B8E875A0}">
      <dgm:prSet/>
      <dgm:spPr/>
      <dgm:t>
        <a:bodyPr/>
        <a:lstStyle/>
        <a:p>
          <a:endParaRPr lang="en-US"/>
        </a:p>
      </dgm:t>
    </dgm:pt>
    <dgm:pt modelId="{B1FF236B-2A30-4204-BE27-C142749ED766}">
      <dgm:prSet/>
      <dgm:spPr/>
      <dgm:t>
        <a:bodyPr/>
        <a:lstStyle/>
        <a:p>
          <a:r>
            <a:rPr lang="en-US"/>
            <a:t>Monitor and counter competitive forces</a:t>
          </a:r>
        </a:p>
      </dgm:t>
    </dgm:pt>
    <dgm:pt modelId="{E19FE548-F240-4738-BA93-B13B3063D3ED}" type="parTrans" cxnId="{32F76D63-04D6-4B28-B926-EB36D4CB2F2C}">
      <dgm:prSet/>
      <dgm:spPr/>
      <dgm:t>
        <a:bodyPr/>
        <a:lstStyle/>
        <a:p>
          <a:endParaRPr lang="en-US"/>
        </a:p>
      </dgm:t>
    </dgm:pt>
    <dgm:pt modelId="{09682F44-DA7C-4161-87C9-359D7A8F22C9}" type="sibTrans" cxnId="{32F76D63-04D6-4B28-B926-EB36D4CB2F2C}">
      <dgm:prSet/>
      <dgm:spPr/>
      <dgm:t>
        <a:bodyPr/>
        <a:lstStyle/>
        <a:p>
          <a:endParaRPr lang="en-US"/>
        </a:p>
      </dgm:t>
    </dgm:pt>
    <dgm:pt modelId="{149278A1-8A17-4209-A81D-01C5666A931A}" type="pres">
      <dgm:prSet presAssocID="{C6A901BA-F7CB-4C9D-9705-E9DD9D9A853E}" presName="Name0" presStyleCnt="0">
        <dgm:presLayoutVars>
          <dgm:dir/>
          <dgm:animLvl val="lvl"/>
          <dgm:resizeHandles val="exact"/>
        </dgm:presLayoutVars>
      </dgm:prSet>
      <dgm:spPr/>
    </dgm:pt>
    <dgm:pt modelId="{8E9365F0-7841-4063-BB64-8794628C0B62}" type="pres">
      <dgm:prSet presAssocID="{89F88D73-8ABC-456A-8B92-9D05B9F5DE69}" presName="boxAndChildren" presStyleCnt="0"/>
      <dgm:spPr/>
    </dgm:pt>
    <dgm:pt modelId="{DD2E067C-45E4-466F-B56A-93A6BF596642}" type="pres">
      <dgm:prSet presAssocID="{89F88D73-8ABC-456A-8B92-9D05B9F5DE69}" presName="parentTextBox" presStyleLbl="alignNode1" presStyleIdx="0" presStyleCnt="5"/>
      <dgm:spPr/>
    </dgm:pt>
    <dgm:pt modelId="{C42FED36-0E6D-442F-8EED-98AE11ADCD6B}" type="pres">
      <dgm:prSet presAssocID="{89F88D73-8ABC-456A-8B92-9D05B9F5DE69}" presName="descendantBox" presStyleLbl="bgAccFollowNode1" presStyleIdx="0" presStyleCnt="5"/>
      <dgm:spPr/>
    </dgm:pt>
    <dgm:pt modelId="{354451B6-8E86-4F2B-8AEF-AEB24BF59CB9}" type="pres">
      <dgm:prSet presAssocID="{2A18BEDC-A886-4F11-8D1B-1FBFFEFA8FB0}" presName="sp" presStyleCnt="0"/>
      <dgm:spPr/>
    </dgm:pt>
    <dgm:pt modelId="{84BE5032-BDD1-4C2E-A41D-93DC1E369B12}" type="pres">
      <dgm:prSet presAssocID="{C5CA9885-5D19-464A-BCBB-689764A25FFE}" presName="arrowAndChildren" presStyleCnt="0"/>
      <dgm:spPr/>
    </dgm:pt>
    <dgm:pt modelId="{388E523D-5A9E-4F7C-B8C2-EE5278A06577}" type="pres">
      <dgm:prSet presAssocID="{C5CA9885-5D19-464A-BCBB-689764A25FFE}" presName="parentTextArrow" presStyleLbl="node1" presStyleIdx="0" presStyleCnt="0"/>
      <dgm:spPr/>
    </dgm:pt>
    <dgm:pt modelId="{F7741C10-08D7-4F3F-8670-768944EBC341}" type="pres">
      <dgm:prSet presAssocID="{C5CA9885-5D19-464A-BCBB-689764A25FFE}" presName="arrow" presStyleLbl="alignNode1" presStyleIdx="1" presStyleCnt="5"/>
      <dgm:spPr/>
    </dgm:pt>
    <dgm:pt modelId="{E3DF7DE9-D882-44BE-9242-280580FADBF4}" type="pres">
      <dgm:prSet presAssocID="{C5CA9885-5D19-464A-BCBB-689764A25FFE}" presName="descendantArrow" presStyleLbl="bgAccFollowNode1" presStyleIdx="1" presStyleCnt="5"/>
      <dgm:spPr/>
    </dgm:pt>
    <dgm:pt modelId="{964E74BC-3F19-454F-BC70-2BE55C4A19E7}" type="pres">
      <dgm:prSet presAssocID="{8EE963E4-356F-4CB0-B9A8-35278D863D24}" presName="sp" presStyleCnt="0"/>
      <dgm:spPr/>
    </dgm:pt>
    <dgm:pt modelId="{83C88671-039F-487F-8741-69F7525A2194}" type="pres">
      <dgm:prSet presAssocID="{C1641BE1-9D3A-43A9-908D-3C3C3405DC84}" presName="arrowAndChildren" presStyleCnt="0"/>
      <dgm:spPr/>
    </dgm:pt>
    <dgm:pt modelId="{6CE657FC-8C42-47BE-8C30-FFCC4F26F966}" type="pres">
      <dgm:prSet presAssocID="{C1641BE1-9D3A-43A9-908D-3C3C3405DC84}" presName="parentTextArrow" presStyleLbl="node1" presStyleIdx="0" presStyleCnt="0"/>
      <dgm:spPr/>
    </dgm:pt>
    <dgm:pt modelId="{C72DB450-91B8-43F1-A5A7-937B3C821AE4}" type="pres">
      <dgm:prSet presAssocID="{C1641BE1-9D3A-43A9-908D-3C3C3405DC84}" presName="arrow" presStyleLbl="alignNode1" presStyleIdx="2" presStyleCnt="5"/>
      <dgm:spPr/>
    </dgm:pt>
    <dgm:pt modelId="{18884670-DE0F-4DA0-A3BA-1023BF2B4790}" type="pres">
      <dgm:prSet presAssocID="{C1641BE1-9D3A-43A9-908D-3C3C3405DC84}" presName="descendantArrow" presStyleLbl="bgAccFollowNode1" presStyleIdx="2" presStyleCnt="5"/>
      <dgm:spPr/>
    </dgm:pt>
    <dgm:pt modelId="{E7C41252-958C-4F22-8F1A-D298ECC80E13}" type="pres">
      <dgm:prSet presAssocID="{B9AFD40E-86BC-4FF5-8709-29331FA08E71}" presName="sp" presStyleCnt="0"/>
      <dgm:spPr/>
    </dgm:pt>
    <dgm:pt modelId="{5D573331-753E-41A2-8A7D-5CC2719A3CFC}" type="pres">
      <dgm:prSet presAssocID="{56D2A1A3-FA3C-4CA1-B49B-68E87F9D0DCF}" presName="arrowAndChildren" presStyleCnt="0"/>
      <dgm:spPr/>
    </dgm:pt>
    <dgm:pt modelId="{07AAA5E2-D951-4257-AB90-59299685E971}" type="pres">
      <dgm:prSet presAssocID="{56D2A1A3-FA3C-4CA1-B49B-68E87F9D0DCF}" presName="parentTextArrow" presStyleLbl="node1" presStyleIdx="0" presStyleCnt="0"/>
      <dgm:spPr/>
    </dgm:pt>
    <dgm:pt modelId="{A4D0305C-CDDC-484E-A939-FA5FA0E09281}" type="pres">
      <dgm:prSet presAssocID="{56D2A1A3-FA3C-4CA1-B49B-68E87F9D0DCF}" presName="arrow" presStyleLbl="alignNode1" presStyleIdx="3" presStyleCnt="5"/>
      <dgm:spPr/>
    </dgm:pt>
    <dgm:pt modelId="{A9181B02-A4C0-4821-A945-ED6BF03BDFEB}" type="pres">
      <dgm:prSet presAssocID="{56D2A1A3-FA3C-4CA1-B49B-68E87F9D0DCF}" presName="descendantArrow" presStyleLbl="bgAccFollowNode1" presStyleIdx="3" presStyleCnt="5"/>
      <dgm:spPr/>
    </dgm:pt>
    <dgm:pt modelId="{498C2E8A-7E66-4A8D-A4FE-6CE77CC12AEA}" type="pres">
      <dgm:prSet presAssocID="{389E274D-2834-4E41-8911-85F7FC67B864}" presName="sp" presStyleCnt="0"/>
      <dgm:spPr/>
    </dgm:pt>
    <dgm:pt modelId="{487D0C3E-A677-47EA-8E3E-355AF8F07880}" type="pres">
      <dgm:prSet presAssocID="{F18926F9-6090-455B-886E-275DA1533528}" presName="arrowAndChildren" presStyleCnt="0"/>
      <dgm:spPr/>
    </dgm:pt>
    <dgm:pt modelId="{68252F33-1975-4CD2-B899-EADBCE6683CE}" type="pres">
      <dgm:prSet presAssocID="{F18926F9-6090-455B-886E-275DA1533528}" presName="parentTextArrow" presStyleLbl="node1" presStyleIdx="0" presStyleCnt="0"/>
      <dgm:spPr/>
    </dgm:pt>
    <dgm:pt modelId="{A7964522-C3F9-4BE7-9B0C-089CE4162DBF}" type="pres">
      <dgm:prSet presAssocID="{F18926F9-6090-455B-886E-275DA1533528}" presName="arrow" presStyleLbl="alignNode1" presStyleIdx="4" presStyleCnt="5"/>
      <dgm:spPr/>
    </dgm:pt>
    <dgm:pt modelId="{467E6B93-7465-4C9E-A080-DD4BE2A7FF7B}" type="pres">
      <dgm:prSet presAssocID="{F18926F9-6090-455B-886E-275DA1533528}" presName="descendantArrow" presStyleLbl="bgAccFollowNode1" presStyleIdx="4" presStyleCnt="5"/>
      <dgm:spPr/>
    </dgm:pt>
  </dgm:ptLst>
  <dgm:cxnLst>
    <dgm:cxn modelId="{56046B01-F2DD-45ED-9489-55273FE97428}" type="presOf" srcId="{2DA3E8AE-AC4E-490D-8707-9D8B61D9085A}" destId="{467E6B93-7465-4C9E-A080-DD4BE2A7FF7B}" srcOrd="0" destOrd="0" presId="urn:microsoft.com/office/officeart/2016/7/layout/VerticalDownArrowProcess"/>
    <dgm:cxn modelId="{24AEA40B-8518-4EB1-ACE3-BAE7AE9BF072}" srcId="{56D2A1A3-FA3C-4CA1-B49B-68E87F9D0DCF}" destId="{EC2C10B7-3857-4845-A685-7F108E972C91}" srcOrd="0" destOrd="0" parTransId="{514C471B-6011-4643-B7AF-19EB776E297C}" sibTransId="{E5D3C0F2-8C0D-4B23-835B-184CBD8CF9D7}"/>
    <dgm:cxn modelId="{D9628F10-352B-4F01-9D0C-0F9FB9EC84B6}" type="presOf" srcId="{F18926F9-6090-455B-886E-275DA1533528}" destId="{68252F33-1975-4CD2-B899-EADBCE6683CE}" srcOrd="0" destOrd="0" presId="urn:microsoft.com/office/officeart/2016/7/layout/VerticalDownArrowProcess"/>
    <dgm:cxn modelId="{A35F5A1F-8459-498B-900E-0DCEC0A3A4D6}" type="presOf" srcId="{C5CA9885-5D19-464A-BCBB-689764A25FFE}" destId="{F7741C10-08D7-4F3F-8670-768944EBC341}" srcOrd="1" destOrd="0" presId="urn:microsoft.com/office/officeart/2016/7/layout/VerticalDownArrowProcess"/>
    <dgm:cxn modelId="{9840FC22-F70F-4863-88A5-4502D493D703}" type="presOf" srcId="{4AE62113-E859-47D8-952C-8E27B99C0A6F}" destId="{E3DF7DE9-D882-44BE-9242-280580FADBF4}" srcOrd="0" destOrd="0" presId="urn:microsoft.com/office/officeart/2016/7/layout/VerticalDownArrowProcess"/>
    <dgm:cxn modelId="{BEB27B2B-7586-4A2F-A3E1-47FED86EDD01}" type="presOf" srcId="{EC2C10B7-3857-4845-A685-7F108E972C91}" destId="{A9181B02-A4C0-4821-A945-ED6BF03BDFEB}" srcOrd="0" destOrd="0" presId="urn:microsoft.com/office/officeart/2016/7/layout/VerticalDownArrowProcess"/>
    <dgm:cxn modelId="{D55C0D3F-1AF4-438F-8460-5CF84A6D616F}" srcId="{C5CA9885-5D19-464A-BCBB-689764A25FFE}" destId="{4AE62113-E859-47D8-952C-8E27B99C0A6F}" srcOrd="0" destOrd="0" parTransId="{1D8A1A41-EEA0-4C74-BE1F-FFC3A4641735}" sibTransId="{2C6D290F-98CF-46BE-8E7A-BD34F9BE42AA}"/>
    <dgm:cxn modelId="{568B855E-7C0E-49DC-A537-E9A1C776992D}" srcId="{C6A901BA-F7CB-4C9D-9705-E9DD9D9A853E}" destId="{C1641BE1-9D3A-43A9-908D-3C3C3405DC84}" srcOrd="2" destOrd="0" parTransId="{49FF5DBF-AC72-4973-A07D-CE605155209E}" sibTransId="{8EE963E4-356F-4CB0-B9A8-35278D863D24}"/>
    <dgm:cxn modelId="{32F76D63-04D6-4B28-B926-EB36D4CB2F2C}" srcId="{89F88D73-8ABC-456A-8B92-9D05B9F5DE69}" destId="{B1FF236B-2A30-4204-BE27-C142749ED766}" srcOrd="0" destOrd="0" parTransId="{E19FE548-F240-4738-BA93-B13B3063D3ED}" sibTransId="{09682F44-DA7C-4161-87C9-359D7A8F22C9}"/>
    <dgm:cxn modelId="{285CDE63-9D01-45A8-AB4D-1E84002C5706}" type="presOf" srcId="{89F88D73-8ABC-456A-8B92-9D05B9F5DE69}" destId="{DD2E067C-45E4-466F-B56A-93A6BF596642}" srcOrd="0" destOrd="0" presId="urn:microsoft.com/office/officeart/2016/7/layout/VerticalDownArrowProcess"/>
    <dgm:cxn modelId="{8DD56253-1D25-4123-A6A5-22922483ECDC}" type="presOf" srcId="{C6A901BA-F7CB-4C9D-9705-E9DD9D9A853E}" destId="{149278A1-8A17-4209-A81D-01C5666A931A}" srcOrd="0" destOrd="0" presId="urn:microsoft.com/office/officeart/2016/7/layout/VerticalDownArrowProcess"/>
    <dgm:cxn modelId="{B8672378-17FB-499B-8C4B-EDF5DB8C4C0B}" srcId="{C6A901BA-F7CB-4C9D-9705-E9DD9D9A853E}" destId="{F18926F9-6090-455B-886E-275DA1533528}" srcOrd="0" destOrd="0" parTransId="{7B13E74F-2966-4156-9ED9-78076C19E9C1}" sibTransId="{389E274D-2834-4E41-8911-85F7FC67B864}"/>
    <dgm:cxn modelId="{09413458-82EF-4C77-94FB-3F7C5BEAEFAD}" type="presOf" srcId="{B1FF236B-2A30-4204-BE27-C142749ED766}" destId="{C42FED36-0E6D-442F-8EED-98AE11ADCD6B}" srcOrd="0" destOrd="0" presId="urn:microsoft.com/office/officeart/2016/7/layout/VerticalDownArrowProcess"/>
    <dgm:cxn modelId="{03C4F290-D783-4A2B-A4AE-5A30E925AC25}" type="presOf" srcId="{C1641BE1-9D3A-43A9-908D-3C3C3405DC84}" destId="{6CE657FC-8C42-47BE-8C30-FFCC4F26F966}" srcOrd="0" destOrd="0" presId="urn:microsoft.com/office/officeart/2016/7/layout/VerticalDownArrowProcess"/>
    <dgm:cxn modelId="{06008191-2466-413F-B63E-3D383B66CB8D}" type="presOf" srcId="{C1641BE1-9D3A-43A9-908D-3C3C3405DC84}" destId="{C72DB450-91B8-43F1-A5A7-937B3C821AE4}" srcOrd="1" destOrd="0" presId="urn:microsoft.com/office/officeart/2016/7/layout/VerticalDownArrowProcess"/>
    <dgm:cxn modelId="{A4588CA9-6F3E-4AF7-8DE3-2B8731CB8EFD}" srcId="{C1641BE1-9D3A-43A9-908D-3C3C3405DC84}" destId="{0444A70E-7906-48F4-9AEF-421A78C89A82}" srcOrd="0" destOrd="0" parTransId="{62286026-DF8E-4A22-81ED-C072943069B5}" sibTransId="{7249127B-7869-457C-8739-AA1AC3CC25A6}"/>
    <dgm:cxn modelId="{751340AA-F3FD-4728-BC42-C3619A02562D}" srcId="{C6A901BA-F7CB-4C9D-9705-E9DD9D9A853E}" destId="{C5CA9885-5D19-464A-BCBB-689764A25FFE}" srcOrd="3" destOrd="0" parTransId="{8997B482-DA31-4A7B-8782-5C8FFB1997F9}" sibTransId="{2A18BEDC-A886-4F11-8D1B-1FBFFEFA8FB0}"/>
    <dgm:cxn modelId="{6EB101AB-97BE-4CEF-8CC3-362FC3E81AA6}" type="presOf" srcId="{F18926F9-6090-455B-886E-275DA1533528}" destId="{A7964522-C3F9-4BE7-9B0C-089CE4162DBF}" srcOrd="1" destOrd="0" presId="urn:microsoft.com/office/officeart/2016/7/layout/VerticalDownArrowProcess"/>
    <dgm:cxn modelId="{FF02D3B7-ABE0-476E-AEFF-EA17B8E875A0}" srcId="{C6A901BA-F7CB-4C9D-9705-E9DD9D9A853E}" destId="{89F88D73-8ABC-456A-8B92-9D05B9F5DE69}" srcOrd="4" destOrd="0" parTransId="{6BDE3117-FEC5-4D05-A2EB-DA75D549FF6D}" sibTransId="{9A14EA4B-7B2E-4B0A-8035-10E031D9BB22}"/>
    <dgm:cxn modelId="{85D03EC9-7C07-4FFA-A860-883B1C743976}" type="presOf" srcId="{0444A70E-7906-48F4-9AEF-421A78C89A82}" destId="{18884670-DE0F-4DA0-A3BA-1023BF2B4790}" srcOrd="0" destOrd="0" presId="urn:microsoft.com/office/officeart/2016/7/layout/VerticalDownArrowProcess"/>
    <dgm:cxn modelId="{4964FDD6-258C-43E3-A024-E79FD0620647}" type="presOf" srcId="{56D2A1A3-FA3C-4CA1-B49B-68E87F9D0DCF}" destId="{A4D0305C-CDDC-484E-A939-FA5FA0E09281}" srcOrd="1" destOrd="0" presId="urn:microsoft.com/office/officeart/2016/7/layout/VerticalDownArrowProcess"/>
    <dgm:cxn modelId="{D46CEDE0-C2C1-48DB-9276-A10DC9002317}" srcId="{F18926F9-6090-455B-886E-275DA1533528}" destId="{2DA3E8AE-AC4E-490D-8707-9D8B61D9085A}" srcOrd="0" destOrd="0" parTransId="{B9A5AF19-C8A4-49A6-8746-EC5CD6F3FDE5}" sibTransId="{DD7201DA-139B-44EC-9AF1-1A2774F7AADD}"/>
    <dgm:cxn modelId="{BAD07CE3-CB37-45F1-B2FF-204F1E2B2C78}" type="presOf" srcId="{56D2A1A3-FA3C-4CA1-B49B-68E87F9D0DCF}" destId="{07AAA5E2-D951-4257-AB90-59299685E971}" srcOrd="0" destOrd="0" presId="urn:microsoft.com/office/officeart/2016/7/layout/VerticalDownArrowProcess"/>
    <dgm:cxn modelId="{8DF691F0-13F7-4718-89D1-976083C92B22}" type="presOf" srcId="{C5CA9885-5D19-464A-BCBB-689764A25FFE}" destId="{388E523D-5A9E-4F7C-B8C2-EE5278A06577}" srcOrd="0" destOrd="0" presId="urn:microsoft.com/office/officeart/2016/7/layout/VerticalDownArrowProcess"/>
    <dgm:cxn modelId="{94ECC8FE-C8AA-4954-8519-2A965040B0CB}" srcId="{C6A901BA-F7CB-4C9D-9705-E9DD9D9A853E}" destId="{56D2A1A3-FA3C-4CA1-B49B-68E87F9D0DCF}" srcOrd="1" destOrd="0" parTransId="{873939F5-41C4-41E0-A488-DB7C929B51A6}" sibTransId="{B9AFD40E-86BC-4FF5-8709-29331FA08E71}"/>
    <dgm:cxn modelId="{F00DBE16-577C-4077-B05B-9DE7D1DE1B2D}" type="presParOf" srcId="{149278A1-8A17-4209-A81D-01C5666A931A}" destId="{8E9365F0-7841-4063-BB64-8794628C0B62}" srcOrd="0" destOrd="0" presId="urn:microsoft.com/office/officeart/2016/7/layout/VerticalDownArrowProcess"/>
    <dgm:cxn modelId="{FAA0DE96-475E-4FE1-845E-24D61B6837BB}" type="presParOf" srcId="{8E9365F0-7841-4063-BB64-8794628C0B62}" destId="{DD2E067C-45E4-466F-B56A-93A6BF596642}" srcOrd="0" destOrd="0" presId="urn:microsoft.com/office/officeart/2016/7/layout/VerticalDownArrowProcess"/>
    <dgm:cxn modelId="{FD4F7C54-4B92-4289-BA02-9375639A9C30}" type="presParOf" srcId="{8E9365F0-7841-4063-BB64-8794628C0B62}" destId="{C42FED36-0E6D-442F-8EED-98AE11ADCD6B}" srcOrd="1" destOrd="0" presId="urn:microsoft.com/office/officeart/2016/7/layout/VerticalDownArrowProcess"/>
    <dgm:cxn modelId="{5B2F2CAB-CAC9-4F52-A920-29B022AC550E}" type="presParOf" srcId="{149278A1-8A17-4209-A81D-01C5666A931A}" destId="{354451B6-8E86-4F2B-8AEF-AEB24BF59CB9}" srcOrd="1" destOrd="0" presId="urn:microsoft.com/office/officeart/2016/7/layout/VerticalDownArrowProcess"/>
    <dgm:cxn modelId="{D863B22F-6C4A-4102-92ED-CCA19D3F3E7E}" type="presParOf" srcId="{149278A1-8A17-4209-A81D-01C5666A931A}" destId="{84BE5032-BDD1-4C2E-A41D-93DC1E369B12}" srcOrd="2" destOrd="0" presId="urn:microsoft.com/office/officeart/2016/7/layout/VerticalDownArrowProcess"/>
    <dgm:cxn modelId="{33176FE7-BBB4-4D69-BF9E-78B81DF6C850}" type="presParOf" srcId="{84BE5032-BDD1-4C2E-A41D-93DC1E369B12}" destId="{388E523D-5A9E-4F7C-B8C2-EE5278A06577}" srcOrd="0" destOrd="0" presId="urn:microsoft.com/office/officeart/2016/7/layout/VerticalDownArrowProcess"/>
    <dgm:cxn modelId="{96A3C7B6-FB9F-4E73-A59C-639E42136841}" type="presParOf" srcId="{84BE5032-BDD1-4C2E-A41D-93DC1E369B12}" destId="{F7741C10-08D7-4F3F-8670-768944EBC341}" srcOrd="1" destOrd="0" presId="urn:microsoft.com/office/officeart/2016/7/layout/VerticalDownArrowProcess"/>
    <dgm:cxn modelId="{8FF14CCB-FEC7-4218-9170-1C967BCE9B94}" type="presParOf" srcId="{84BE5032-BDD1-4C2E-A41D-93DC1E369B12}" destId="{E3DF7DE9-D882-44BE-9242-280580FADBF4}" srcOrd="2" destOrd="0" presId="urn:microsoft.com/office/officeart/2016/7/layout/VerticalDownArrowProcess"/>
    <dgm:cxn modelId="{878AECF6-4AE0-45E3-A95E-067F2A1DC105}" type="presParOf" srcId="{149278A1-8A17-4209-A81D-01C5666A931A}" destId="{964E74BC-3F19-454F-BC70-2BE55C4A19E7}" srcOrd="3" destOrd="0" presId="urn:microsoft.com/office/officeart/2016/7/layout/VerticalDownArrowProcess"/>
    <dgm:cxn modelId="{64A4A1DB-4C28-4AE2-972F-73B0A077BA09}" type="presParOf" srcId="{149278A1-8A17-4209-A81D-01C5666A931A}" destId="{83C88671-039F-487F-8741-69F7525A2194}" srcOrd="4" destOrd="0" presId="urn:microsoft.com/office/officeart/2016/7/layout/VerticalDownArrowProcess"/>
    <dgm:cxn modelId="{66B4614F-2F1B-4056-83E6-3E75B65A2172}" type="presParOf" srcId="{83C88671-039F-487F-8741-69F7525A2194}" destId="{6CE657FC-8C42-47BE-8C30-FFCC4F26F966}" srcOrd="0" destOrd="0" presId="urn:microsoft.com/office/officeart/2016/7/layout/VerticalDownArrowProcess"/>
    <dgm:cxn modelId="{94EA282F-AA12-46CB-B366-46845DB92717}" type="presParOf" srcId="{83C88671-039F-487F-8741-69F7525A2194}" destId="{C72DB450-91B8-43F1-A5A7-937B3C821AE4}" srcOrd="1" destOrd="0" presId="urn:microsoft.com/office/officeart/2016/7/layout/VerticalDownArrowProcess"/>
    <dgm:cxn modelId="{5EAD2122-9A01-4EE5-B155-78A29ADE0268}" type="presParOf" srcId="{83C88671-039F-487F-8741-69F7525A2194}" destId="{18884670-DE0F-4DA0-A3BA-1023BF2B4790}" srcOrd="2" destOrd="0" presId="urn:microsoft.com/office/officeart/2016/7/layout/VerticalDownArrowProcess"/>
    <dgm:cxn modelId="{F3B0064C-7A24-46C8-A173-6B461ABF64F0}" type="presParOf" srcId="{149278A1-8A17-4209-A81D-01C5666A931A}" destId="{E7C41252-958C-4F22-8F1A-D298ECC80E13}" srcOrd="5" destOrd="0" presId="urn:microsoft.com/office/officeart/2016/7/layout/VerticalDownArrowProcess"/>
    <dgm:cxn modelId="{7695205B-7534-4E12-B8E0-F42B8F8021FA}" type="presParOf" srcId="{149278A1-8A17-4209-A81D-01C5666A931A}" destId="{5D573331-753E-41A2-8A7D-5CC2719A3CFC}" srcOrd="6" destOrd="0" presId="urn:microsoft.com/office/officeart/2016/7/layout/VerticalDownArrowProcess"/>
    <dgm:cxn modelId="{70EA78D3-0F65-4DB7-98AF-3905169588F1}" type="presParOf" srcId="{5D573331-753E-41A2-8A7D-5CC2719A3CFC}" destId="{07AAA5E2-D951-4257-AB90-59299685E971}" srcOrd="0" destOrd="0" presId="urn:microsoft.com/office/officeart/2016/7/layout/VerticalDownArrowProcess"/>
    <dgm:cxn modelId="{F1E3D06D-58C0-4D03-9EFB-C06A5D4CEC44}" type="presParOf" srcId="{5D573331-753E-41A2-8A7D-5CC2719A3CFC}" destId="{A4D0305C-CDDC-484E-A939-FA5FA0E09281}" srcOrd="1" destOrd="0" presId="urn:microsoft.com/office/officeart/2016/7/layout/VerticalDownArrowProcess"/>
    <dgm:cxn modelId="{8A041827-A719-40FA-98AC-C4EF09F2FF6D}" type="presParOf" srcId="{5D573331-753E-41A2-8A7D-5CC2719A3CFC}" destId="{A9181B02-A4C0-4821-A945-ED6BF03BDFEB}" srcOrd="2" destOrd="0" presId="urn:microsoft.com/office/officeart/2016/7/layout/VerticalDownArrowProcess"/>
    <dgm:cxn modelId="{10907CD9-4719-4F36-A48C-3F60A6C1D1B1}" type="presParOf" srcId="{149278A1-8A17-4209-A81D-01C5666A931A}" destId="{498C2E8A-7E66-4A8D-A4FE-6CE77CC12AEA}" srcOrd="7" destOrd="0" presId="urn:microsoft.com/office/officeart/2016/7/layout/VerticalDownArrowProcess"/>
    <dgm:cxn modelId="{5A018E1A-03C3-43E9-A066-4CA15CFC8B36}" type="presParOf" srcId="{149278A1-8A17-4209-A81D-01C5666A931A}" destId="{487D0C3E-A677-47EA-8E3E-355AF8F07880}" srcOrd="8" destOrd="0" presId="urn:microsoft.com/office/officeart/2016/7/layout/VerticalDownArrowProcess"/>
    <dgm:cxn modelId="{505A9E08-2BDB-4D96-A7A7-C388423719DD}" type="presParOf" srcId="{487D0C3E-A677-47EA-8E3E-355AF8F07880}" destId="{68252F33-1975-4CD2-B899-EADBCE6683CE}" srcOrd="0" destOrd="0" presId="urn:microsoft.com/office/officeart/2016/7/layout/VerticalDownArrowProcess"/>
    <dgm:cxn modelId="{D12C296A-FFCE-4F07-9D0C-558E37872525}" type="presParOf" srcId="{487D0C3E-A677-47EA-8E3E-355AF8F07880}" destId="{A7964522-C3F9-4BE7-9B0C-089CE4162DBF}" srcOrd="1" destOrd="0" presId="urn:microsoft.com/office/officeart/2016/7/layout/VerticalDownArrowProcess"/>
    <dgm:cxn modelId="{F059FB49-0738-450C-A296-77D322E142A6}" type="presParOf" srcId="{487D0C3E-A677-47EA-8E3E-355AF8F07880}" destId="{467E6B93-7465-4C9E-A080-DD4BE2A7FF7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F5B64-210B-42D0-B30E-8A081A7460B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B9B3A9-F385-4E8E-9E49-8671B9F36B9B}">
      <dgm:prSet/>
      <dgm:spPr/>
      <dgm:t>
        <a:bodyPr/>
        <a:lstStyle/>
        <a:p>
          <a:r>
            <a:rPr lang="en-US"/>
            <a:t>Convert</a:t>
          </a:r>
        </a:p>
      </dgm:t>
    </dgm:pt>
    <dgm:pt modelId="{CE71660E-DB50-467B-9EAE-DA8FFF002536}" type="parTrans" cxnId="{16740175-005A-4EB2-94A0-38B61B10DC37}">
      <dgm:prSet/>
      <dgm:spPr/>
      <dgm:t>
        <a:bodyPr/>
        <a:lstStyle/>
        <a:p>
          <a:endParaRPr lang="en-US"/>
        </a:p>
      </dgm:t>
    </dgm:pt>
    <dgm:pt modelId="{831AFA89-EF38-4CDE-BD2F-2604314C5E2C}" type="sibTrans" cxnId="{16740175-005A-4EB2-94A0-38B61B10DC37}">
      <dgm:prSet/>
      <dgm:spPr/>
      <dgm:t>
        <a:bodyPr/>
        <a:lstStyle/>
        <a:p>
          <a:endParaRPr lang="en-US"/>
        </a:p>
      </dgm:t>
    </dgm:pt>
    <dgm:pt modelId="{3ACF9B6F-8E0A-4047-AC5D-B3F2D6144555}">
      <dgm:prSet/>
      <dgm:spPr/>
      <dgm:t>
        <a:bodyPr/>
        <a:lstStyle/>
        <a:p>
          <a:r>
            <a:rPr lang="en-US"/>
            <a:t>Convert contacts into loyal repeat customers, rather than one-time customers</a:t>
          </a:r>
        </a:p>
      </dgm:t>
    </dgm:pt>
    <dgm:pt modelId="{0482D608-4B00-4BED-815B-12B0031A0B39}" type="parTrans" cxnId="{8C5C0A53-5E45-4F9D-9BF1-B8B1349BB9E4}">
      <dgm:prSet/>
      <dgm:spPr/>
      <dgm:t>
        <a:bodyPr/>
        <a:lstStyle/>
        <a:p>
          <a:endParaRPr lang="en-US"/>
        </a:p>
      </dgm:t>
    </dgm:pt>
    <dgm:pt modelId="{4F8C6DD8-1777-4810-98B2-8514246744A3}" type="sibTrans" cxnId="{8C5C0A53-5E45-4F9D-9BF1-B8B1349BB9E4}">
      <dgm:prSet/>
      <dgm:spPr/>
      <dgm:t>
        <a:bodyPr/>
        <a:lstStyle/>
        <a:p>
          <a:endParaRPr lang="en-US"/>
        </a:p>
      </dgm:t>
    </dgm:pt>
    <dgm:pt modelId="{9180864B-7721-4881-AFF5-F0E6057C5FE1}">
      <dgm:prSet/>
      <dgm:spPr/>
      <dgm:t>
        <a:bodyPr/>
        <a:lstStyle/>
        <a:p>
          <a:r>
            <a:rPr lang="en-US"/>
            <a:t>Anticipate and respond</a:t>
          </a:r>
        </a:p>
      </dgm:t>
    </dgm:pt>
    <dgm:pt modelId="{CB67C227-E259-4EAD-8B5C-67164F39FDCD}" type="parTrans" cxnId="{D3E2ACC8-7D4F-4035-B6CA-6ED50EAFE2C4}">
      <dgm:prSet/>
      <dgm:spPr/>
      <dgm:t>
        <a:bodyPr/>
        <a:lstStyle/>
        <a:p>
          <a:endParaRPr lang="en-US"/>
        </a:p>
      </dgm:t>
    </dgm:pt>
    <dgm:pt modelId="{86E71993-11EE-4BE4-AA56-07D63FE9F9AF}" type="sibTrans" cxnId="{D3E2ACC8-7D4F-4035-B6CA-6ED50EAFE2C4}">
      <dgm:prSet/>
      <dgm:spPr/>
      <dgm:t>
        <a:bodyPr/>
        <a:lstStyle/>
        <a:p>
          <a:endParaRPr lang="en-US"/>
        </a:p>
      </dgm:t>
    </dgm:pt>
    <dgm:pt modelId="{0566890C-BDB8-4D27-8895-C59D5448661F}">
      <dgm:prSet/>
      <dgm:spPr/>
      <dgm:t>
        <a:bodyPr/>
        <a:lstStyle/>
        <a:p>
          <a:r>
            <a:rPr lang="en-US"/>
            <a:t>Anticipate and respond to evolving needs</a:t>
          </a:r>
        </a:p>
      </dgm:t>
    </dgm:pt>
    <dgm:pt modelId="{862119FB-D72B-4344-9A75-55773A7ACDA9}" type="parTrans" cxnId="{47082E42-AF3E-465E-8C4D-7CE6B953ED66}">
      <dgm:prSet/>
      <dgm:spPr/>
      <dgm:t>
        <a:bodyPr/>
        <a:lstStyle/>
        <a:p>
          <a:endParaRPr lang="en-US"/>
        </a:p>
      </dgm:t>
    </dgm:pt>
    <dgm:pt modelId="{D4659CA0-54B8-4BC2-B4F9-D465FD9CE279}" type="sibTrans" cxnId="{47082E42-AF3E-465E-8C4D-7CE6B953ED66}">
      <dgm:prSet/>
      <dgm:spPr/>
      <dgm:t>
        <a:bodyPr/>
        <a:lstStyle/>
        <a:p>
          <a:endParaRPr lang="en-US"/>
        </a:p>
      </dgm:t>
    </dgm:pt>
    <dgm:pt modelId="{ED85CB0D-C699-4E19-87AB-22A7D86EBDC1}">
      <dgm:prSet/>
      <dgm:spPr/>
      <dgm:t>
        <a:bodyPr/>
        <a:lstStyle/>
        <a:p>
          <a:r>
            <a:rPr lang="en-US"/>
            <a:t>Deepen</a:t>
          </a:r>
        </a:p>
      </dgm:t>
    </dgm:pt>
    <dgm:pt modelId="{F306E5F6-97E0-40B7-A242-21B1E6DFD47C}" type="parTrans" cxnId="{4CF4423E-1587-4519-9463-3B801DA29A5C}">
      <dgm:prSet/>
      <dgm:spPr/>
      <dgm:t>
        <a:bodyPr/>
        <a:lstStyle/>
        <a:p>
          <a:endParaRPr lang="en-US"/>
        </a:p>
      </dgm:t>
    </dgm:pt>
    <dgm:pt modelId="{DF6FB497-B770-4560-90F4-79AB434DA188}" type="sibTrans" cxnId="{4CF4423E-1587-4519-9463-3B801DA29A5C}">
      <dgm:prSet/>
      <dgm:spPr/>
      <dgm:t>
        <a:bodyPr/>
        <a:lstStyle/>
        <a:p>
          <a:endParaRPr lang="en-US"/>
        </a:p>
      </dgm:t>
    </dgm:pt>
    <dgm:pt modelId="{1E89C9DC-4B4F-4BF2-98E0-D149D525465A}">
      <dgm:prSet/>
      <dgm:spPr/>
      <dgm:t>
        <a:bodyPr/>
        <a:lstStyle/>
        <a:p>
          <a:r>
            <a:rPr lang="en-US"/>
            <a:t>Deepen relationships, expand reach of and reliance on what you offer</a:t>
          </a:r>
        </a:p>
      </dgm:t>
    </dgm:pt>
    <dgm:pt modelId="{FCBECD01-EEDD-4335-B261-8D3E33627032}" type="parTrans" cxnId="{61E8E9DA-5E06-44F7-A1BA-1305285959F5}">
      <dgm:prSet/>
      <dgm:spPr/>
      <dgm:t>
        <a:bodyPr/>
        <a:lstStyle/>
        <a:p>
          <a:endParaRPr lang="en-US"/>
        </a:p>
      </dgm:t>
    </dgm:pt>
    <dgm:pt modelId="{B3E7B90D-43CD-4B01-8EF1-51948B441598}" type="sibTrans" cxnId="{61E8E9DA-5E06-44F7-A1BA-1305285959F5}">
      <dgm:prSet/>
      <dgm:spPr/>
      <dgm:t>
        <a:bodyPr/>
        <a:lstStyle/>
        <a:p>
          <a:endParaRPr lang="en-US"/>
        </a:p>
      </dgm:t>
    </dgm:pt>
    <dgm:pt modelId="{7015DF0B-3495-4046-B346-33BB797CD874}" type="pres">
      <dgm:prSet presAssocID="{4D4F5B64-210B-42D0-B30E-8A081A7460B8}" presName="Name0" presStyleCnt="0">
        <dgm:presLayoutVars>
          <dgm:dir/>
          <dgm:animLvl val="lvl"/>
          <dgm:resizeHandles val="exact"/>
        </dgm:presLayoutVars>
      </dgm:prSet>
      <dgm:spPr/>
    </dgm:pt>
    <dgm:pt modelId="{B7AB11B9-2127-43BD-9316-CFC708FF27AA}" type="pres">
      <dgm:prSet presAssocID="{ED85CB0D-C699-4E19-87AB-22A7D86EBDC1}" presName="boxAndChildren" presStyleCnt="0"/>
      <dgm:spPr/>
    </dgm:pt>
    <dgm:pt modelId="{62EB02CB-2D90-4A9D-B415-E7450C1BA62D}" type="pres">
      <dgm:prSet presAssocID="{ED85CB0D-C699-4E19-87AB-22A7D86EBDC1}" presName="parentTextBox" presStyleLbl="alignNode1" presStyleIdx="0" presStyleCnt="3"/>
      <dgm:spPr/>
    </dgm:pt>
    <dgm:pt modelId="{46AFF24D-026F-4E48-91D3-1CEBF66F1E1C}" type="pres">
      <dgm:prSet presAssocID="{ED85CB0D-C699-4E19-87AB-22A7D86EBDC1}" presName="descendantBox" presStyleLbl="bgAccFollowNode1" presStyleIdx="0" presStyleCnt="3"/>
      <dgm:spPr/>
    </dgm:pt>
    <dgm:pt modelId="{83D45FE8-DCB8-4BB4-8CBE-F998A0EC4ABB}" type="pres">
      <dgm:prSet presAssocID="{86E71993-11EE-4BE4-AA56-07D63FE9F9AF}" presName="sp" presStyleCnt="0"/>
      <dgm:spPr/>
    </dgm:pt>
    <dgm:pt modelId="{6C5D0D66-D9E3-4800-BAD5-20E54576AE41}" type="pres">
      <dgm:prSet presAssocID="{9180864B-7721-4881-AFF5-F0E6057C5FE1}" presName="arrowAndChildren" presStyleCnt="0"/>
      <dgm:spPr/>
    </dgm:pt>
    <dgm:pt modelId="{C4298965-3587-4403-A27F-0973E9FFFF1B}" type="pres">
      <dgm:prSet presAssocID="{9180864B-7721-4881-AFF5-F0E6057C5FE1}" presName="parentTextArrow" presStyleLbl="node1" presStyleIdx="0" presStyleCnt="0"/>
      <dgm:spPr/>
    </dgm:pt>
    <dgm:pt modelId="{CE67A23E-84E6-4ED3-9EAF-F030D4048217}" type="pres">
      <dgm:prSet presAssocID="{9180864B-7721-4881-AFF5-F0E6057C5FE1}" presName="arrow" presStyleLbl="alignNode1" presStyleIdx="1" presStyleCnt="3"/>
      <dgm:spPr/>
    </dgm:pt>
    <dgm:pt modelId="{655AE32D-3DC3-4E62-9814-15A77BA7CE0D}" type="pres">
      <dgm:prSet presAssocID="{9180864B-7721-4881-AFF5-F0E6057C5FE1}" presName="descendantArrow" presStyleLbl="bgAccFollowNode1" presStyleIdx="1" presStyleCnt="3"/>
      <dgm:spPr/>
    </dgm:pt>
    <dgm:pt modelId="{591B8112-FAF5-4A12-8C9E-7FDE8EC8B3EB}" type="pres">
      <dgm:prSet presAssocID="{831AFA89-EF38-4CDE-BD2F-2604314C5E2C}" presName="sp" presStyleCnt="0"/>
      <dgm:spPr/>
    </dgm:pt>
    <dgm:pt modelId="{7E8ED645-D2E3-4F97-9FB1-34C1C03E369F}" type="pres">
      <dgm:prSet presAssocID="{9DB9B3A9-F385-4E8E-9E49-8671B9F36B9B}" presName="arrowAndChildren" presStyleCnt="0"/>
      <dgm:spPr/>
    </dgm:pt>
    <dgm:pt modelId="{96ED6472-FECF-4346-9DFA-175EDB417C92}" type="pres">
      <dgm:prSet presAssocID="{9DB9B3A9-F385-4E8E-9E49-8671B9F36B9B}" presName="parentTextArrow" presStyleLbl="node1" presStyleIdx="0" presStyleCnt="0"/>
      <dgm:spPr/>
    </dgm:pt>
    <dgm:pt modelId="{53B65599-5D7D-4BC4-ABD6-DDF1E82DEAA3}" type="pres">
      <dgm:prSet presAssocID="{9DB9B3A9-F385-4E8E-9E49-8671B9F36B9B}" presName="arrow" presStyleLbl="alignNode1" presStyleIdx="2" presStyleCnt="3"/>
      <dgm:spPr/>
    </dgm:pt>
    <dgm:pt modelId="{93CA26CD-0AA2-421D-ABF4-DF3D2085209D}" type="pres">
      <dgm:prSet presAssocID="{9DB9B3A9-F385-4E8E-9E49-8671B9F36B9B}" presName="descendantArrow" presStyleLbl="bgAccFollowNode1" presStyleIdx="2" presStyleCnt="3"/>
      <dgm:spPr/>
    </dgm:pt>
  </dgm:ptLst>
  <dgm:cxnLst>
    <dgm:cxn modelId="{ED16171B-7C23-4E37-9A61-E27B6232E404}" type="presOf" srcId="{9180864B-7721-4881-AFF5-F0E6057C5FE1}" destId="{C4298965-3587-4403-A27F-0973E9FFFF1B}" srcOrd="0" destOrd="0" presId="urn:microsoft.com/office/officeart/2016/7/layout/VerticalDownArrowProcess"/>
    <dgm:cxn modelId="{67D2F035-3506-4DDD-BF16-EA1B1CB39D65}" type="presOf" srcId="{1E89C9DC-4B4F-4BF2-98E0-D149D525465A}" destId="{46AFF24D-026F-4E48-91D3-1CEBF66F1E1C}" srcOrd="0" destOrd="0" presId="urn:microsoft.com/office/officeart/2016/7/layout/VerticalDownArrowProcess"/>
    <dgm:cxn modelId="{4CF4423E-1587-4519-9463-3B801DA29A5C}" srcId="{4D4F5B64-210B-42D0-B30E-8A081A7460B8}" destId="{ED85CB0D-C699-4E19-87AB-22A7D86EBDC1}" srcOrd="2" destOrd="0" parTransId="{F306E5F6-97E0-40B7-A242-21B1E6DFD47C}" sibTransId="{DF6FB497-B770-4560-90F4-79AB434DA188}"/>
    <dgm:cxn modelId="{47082E42-AF3E-465E-8C4D-7CE6B953ED66}" srcId="{9180864B-7721-4881-AFF5-F0E6057C5FE1}" destId="{0566890C-BDB8-4D27-8895-C59D5448661F}" srcOrd="0" destOrd="0" parTransId="{862119FB-D72B-4344-9A75-55773A7ACDA9}" sibTransId="{D4659CA0-54B8-4BC2-B4F9-D465FD9CE279}"/>
    <dgm:cxn modelId="{2CE5276E-E78D-4685-A513-EB5484FEDE76}" type="presOf" srcId="{0566890C-BDB8-4D27-8895-C59D5448661F}" destId="{655AE32D-3DC3-4E62-9814-15A77BA7CE0D}" srcOrd="0" destOrd="0" presId="urn:microsoft.com/office/officeart/2016/7/layout/VerticalDownArrowProcess"/>
    <dgm:cxn modelId="{8C5C0A53-5E45-4F9D-9BF1-B8B1349BB9E4}" srcId="{9DB9B3A9-F385-4E8E-9E49-8671B9F36B9B}" destId="{3ACF9B6F-8E0A-4047-AC5D-B3F2D6144555}" srcOrd="0" destOrd="0" parTransId="{0482D608-4B00-4BED-815B-12B0031A0B39}" sibTransId="{4F8C6DD8-1777-4810-98B2-8514246744A3}"/>
    <dgm:cxn modelId="{5D4C3553-A67F-4AB0-B20C-28F808D7E538}" type="presOf" srcId="{9DB9B3A9-F385-4E8E-9E49-8671B9F36B9B}" destId="{96ED6472-FECF-4346-9DFA-175EDB417C92}" srcOrd="0" destOrd="0" presId="urn:microsoft.com/office/officeart/2016/7/layout/VerticalDownArrowProcess"/>
    <dgm:cxn modelId="{16740175-005A-4EB2-94A0-38B61B10DC37}" srcId="{4D4F5B64-210B-42D0-B30E-8A081A7460B8}" destId="{9DB9B3A9-F385-4E8E-9E49-8671B9F36B9B}" srcOrd="0" destOrd="0" parTransId="{CE71660E-DB50-467B-9EAE-DA8FFF002536}" sibTransId="{831AFA89-EF38-4CDE-BD2F-2604314C5E2C}"/>
    <dgm:cxn modelId="{21785287-0202-4E08-9363-731D8FAC54B4}" type="presOf" srcId="{9DB9B3A9-F385-4E8E-9E49-8671B9F36B9B}" destId="{53B65599-5D7D-4BC4-ABD6-DDF1E82DEAA3}" srcOrd="1" destOrd="0" presId="urn:microsoft.com/office/officeart/2016/7/layout/VerticalDownArrowProcess"/>
    <dgm:cxn modelId="{37234D9B-94D5-4F16-9197-1ABBF198CF51}" type="presOf" srcId="{9180864B-7721-4881-AFF5-F0E6057C5FE1}" destId="{CE67A23E-84E6-4ED3-9EAF-F030D4048217}" srcOrd="1" destOrd="0" presId="urn:microsoft.com/office/officeart/2016/7/layout/VerticalDownArrowProcess"/>
    <dgm:cxn modelId="{164925BA-9ED6-41BB-A21B-48113DA44D0B}" type="presOf" srcId="{3ACF9B6F-8E0A-4047-AC5D-B3F2D6144555}" destId="{93CA26CD-0AA2-421D-ABF4-DF3D2085209D}" srcOrd="0" destOrd="0" presId="urn:microsoft.com/office/officeart/2016/7/layout/VerticalDownArrowProcess"/>
    <dgm:cxn modelId="{D3E2ACC8-7D4F-4035-B6CA-6ED50EAFE2C4}" srcId="{4D4F5B64-210B-42D0-B30E-8A081A7460B8}" destId="{9180864B-7721-4881-AFF5-F0E6057C5FE1}" srcOrd="1" destOrd="0" parTransId="{CB67C227-E259-4EAD-8B5C-67164F39FDCD}" sibTransId="{86E71993-11EE-4BE4-AA56-07D63FE9F9AF}"/>
    <dgm:cxn modelId="{61E8E9DA-5E06-44F7-A1BA-1305285959F5}" srcId="{ED85CB0D-C699-4E19-87AB-22A7D86EBDC1}" destId="{1E89C9DC-4B4F-4BF2-98E0-D149D525465A}" srcOrd="0" destOrd="0" parTransId="{FCBECD01-EEDD-4335-B261-8D3E33627032}" sibTransId="{B3E7B90D-43CD-4B01-8EF1-51948B441598}"/>
    <dgm:cxn modelId="{F377F3EB-C976-4B81-B84F-37BD66E5500A}" type="presOf" srcId="{4D4F5B64-210B-42D0-B30E-8A081A7460B8}" destId="{7015DF0B-3495-4046-B346-33BB797CD874}" srcOrd="0" destOrd="0" presId="urn:microsoft.com/office/officeart/2016/7/layout/VerticalDownArrowProcess"/>
    <dgm:cxn modelId="{D6655DED-FBDB-489F-869F-B254A3DF4DCA}" type="presOf" srcId="{ED85CB0D-C699-4E19-87AB-22A7D86EBDC1}" destId="{62EB02CB-2D90-4A9D-B415-E7450C1BA62D}" srcOrd="0" destOrd="0" presId="urn:microsoft.com/office/officeart/2016/7/layout/VerticalDownArrowProcess"/>
    <dgm:cxn modelId="{B087BEB4-147F-4327-A863-2F639F9C923F}" type="presParOf" srcId="{7015DF0B-3495-4046-B346-33BB797CD874}" destId="{B7AB11B9-2127-43BD-9316-CFC708FF27AA}" srcOrd="0" destOrd="0" presId="urn:microsoft.com/office/officeart/2016/7/layout/VerticalDownArrowProcess"/>
    <dgm:cxn modelId="{28FABC43-6304-4806-A0DE-70DF8D8B9CFF}" type="presParOf" srcId="{B7AB11B9-2127-43BD-9316-CFC708FF27AA}" destId="{62EB02CB-2D90-4A9D-B415-E7450C1BA62D}" srcOrd="0" destOrd="0" presId="urn:microsoft.com/office/officeart/2016/7/layout/VerticalDownArrowProcess"/>
    <dgm:cxn modelId="{4B325EC9-64D2-4D93-B7E1-4DE8B96C0D29}" type="presParOf" srcId="{B7AB11B9-2127-43BD-9316-CFC708FF27AA}" destId="{46AFF24D-026F-4E48-91D3-1CEBF66F1E1C}" srcOrd="1" destOrd="0" presId="urn:microsoft.com/office/officeart/2016/7/layout/VerticalDownArrowProcess"/>
    <dgm:cxn modelId="{E9A59BBD-E5C7-43BE-858F-B423AAB84F1F}" type="presParOf" srcId="{7015DF0B-3495-4046-B346-33BB797CD874}" destId="{83D45FE8-DCB8-4BB4-8CBE-F998A0EC4ABB}" srcOrd="1" destOrd="0" presId="urn:microsoft.com/office/officeart/2016/7/layout/VerticalDownArrowProcess"/>
    <dgm:cxn modelId="{5478946B-7D21-4428-87BD-ED428839C5E0}" type="presParOf" srcId="{7015DF0B-3495-4046-B346-33BB797CD874}" destId="{6C5D0D66-D9E3-4800-BAD5-20E54576AE41}" srcOrd="2" destOrd="0" presId="urn:microsoft.com/office/officeart/2016/7/layout/VerticalDownArrowProcess"/>
    <dgm:cxn modelId="{B05FE264-DF28-49F0-8102-D9B36156518E}" type="presParOf" srcId="{6C5D0D66-D9E3-4800-BAD5-20E54576AE41}" destId="{C4298965-3587-4403-A27F-0973E9FFFF1B}" srcOrd="0" destOrd="0" presId="urn:microsoft.com/office/officeart/2016/7/layout/VerticalDownArrowProcess"/>
    <dgm:cxn modelId="{50FFA3E0-0F82-4B9F-BA71-8CA78E2B22DD}" type="presParOf" srcId="{6C5D0D66-D9E3-4800-BAD5-20E54576AE41}" destId="{CE67A23E-84E6-4ED3-9EAF-F030D4048217}" srcOrd="1" destOrd="0" presId="urn:microsoft.com/office/officeart/2016/7/layout/VerticalDownArrowProcess"/>
    <dgm:cxn modelId="{7DF070E8-1804-400D-94BE-C595878C8A14}" type="presParOf" srcId="{6C5D0D66-D9E3-4800-BAD5-20E54576AE41}" destId="{655AE32D-3DC3-4E62-9814-15A77BA7CE0D}" srcOrd="2" destOrd="0" presId="urn:microsoft.com/office/officeart/2016/7/layout/VerticalDownArrowProcess"/>
    <dgm:cxn modelId="{FB4860C2-EBB0-4B10-9709-6ED59562A435}" type="presParOf" srcId="{7015DF0B-3495-4046-B346-33BB797CD874}" destId="{591B8112-FAF5-4A12-8C9E-7FDE8EC8B3EB}" srcOrd="3" destOrd="0" presId="urn:microsoft.com/office/officeart/2016/7/layout/VerticalDownArrowProcess"/>
    <dgm:cxn modelId="{0B21D3C1-1F0B-4534-8B57-068857CE48A4}" type="presParOf" srcId="{7015DF0B-3495-4046-B346-33BB797CD874}" destId="{7E8ED645-D2E3-4F97-9FB1-34C1C03E369F}" srcOrd="4" destOrd="0" presId="urn:microsoft.com/office/officeart/2016/7/layout/VerticalDownArrowProcess"/>
    <dgm:cxn modelId="{3CD92737-B4FB-4FDD-892E-3323EDB0ECAD}" type="presParOf" srcId="{7E8ED645-D2E3-4F97-9FB1-34C1C03E369F}" destId="{96ED6472-FECF-4346-9DFA-175EDB417C92}" srcOrd="0" destOrd="0" presId="urn:microsoft.com/office/officeart/2016/7/layout/VerticalDownArrowProcess"/>
    <dgm:cxn modelId="{7B52518A-E324-4774-A627-46FD51D33A77}" type="presParOf" srcId="{7E8ED645-D2E3-4F97-9FB1-34C1C03E369F}" destId="{53B65599-5D7D-4BC4-ABD6-DDF1E82DEAA3}" srcOrd="1" destOrd="0" presId="urn:microsoft.com/office/officeart/2016/7/layout/VerticalDownArrowProcess"/>
    <dgm:cxn modelId="{6075DF6E-776E-407C-8A85-460D2E533F08}" type="presParOf" srcId="{7E8ED645-D2E3-4F97-9FB1-34C1C03E369F}" destId="{93CA26CD-0AA2-421D-ABF4-DF3D2085209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A70D-D11A-4302-9D98-1FED298635F6}">
      <dsp:nvSpPr>
        <dsp:cNvPr id="0" name=""/>
        <dsp:cNvSpPr/>
      </dsp:nvSpPr>
      <dsp:spPr>
        <a:xfrm rot="5400000">
          <a:off x="4641734" y="-1802105"/>
          <a:ext cx="976098" cy="482803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State of felt deprivation.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Physical, social and individual needs.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E.g. need for food</a:t>
          </a:r>
          <a:endParaRPr lang="en-CA" sz="1700" kern="1200" dirty="0"/>
        </a:p>
      </dsp:txBody>
      <dsp:txXfrm rot="-5400000">
        <a:off x="2715768" y="171510"/>
        <a:ext cx="4780383" cy="880800"/>
      </dsp:txXfrm>
    </dsp:sp>
    <dsp:sp modelId="{D6EC2CF2-8AEE-4F07-A0D1-4C207D5FB299}">
      <dsp:nvSpPr>
        <dsp:cNvPr id="0" name=""/>
        <dsp:cNvSpPr/>
      </dsp:nvSpPr>
      <dsp:spPr>
        <a:xfrm>
          <a:off x="0" y="1848"/>
          <a:ext cx="2715768" cy="1220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Needs</a:t>
          </a:r>
          <a:endParaRPr lang="en-CA" sz="4200" kern="1200" dirty="0"/>
        </a:p>
      </dsp:txBody>
      <dsp:txXfrm>
        <a:off x="59561" y="61409"/>
        <a:ext cx="2596646" cy="1101001"/>
      </dsp:txXfrm>
    </dsp:sp>
    <dsp:sp modelId="{E76E0E0B-E691-4912-9EAB-38C6624249D2}">
      <dsp:nvSpPr>
        <dsp:cNvPr id="0" name=""/>
        <dsp:cNvSpPr/>
      </dsp:nvSpPr>
      <dsp:spPr>
        <a:xfrm rot="5400000">
          <a:off x="4641734" y="-520976"/>
          <a:ext cx="976098" cy="482803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form taken by human needs as they are shaped by culture and individual personality.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E.g. want a Big Mac</a:t>
          </a:r>
          <a:endParaRPr lang="en-CA" sz="1700" kern="1200" dirty="0"/>
        </a:p>
      </dsp:txBody>
      <dsp:txXfrm rot="-5400000">
        <a:off x="2715768" y="1452639"/>
        <a:ext cx="4780383" cy="880800"/>
      </dsp:txXfrm>
    </dsp:sp>
    <dsp:sp modelId="{E5C031AB-169C-4261-B2EE-AD9496F719B2}">
      <dsp:nvSpPr>
        <dsp:cNvPr id="0" name=""/>
        <dsp:cNvSpPr/>
      </dsp:nvSpPr>
      <dsp:spPr>
        <a:xfrm>
          <a:off x="0" y="1282978"/>
          <a:ext cx="2715768" cy="1220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Want</a:t>
          </a:r>
          <a:endParaRPr lang="en-CA" sz="4200" kern="1200" dirty="0"/>
        </a:p>
      </dsp:txBody>
      <dsp:txXfrm>
        <a:off x="59561" y="1342539"/>
        <a:ext cx="2596646" cy="1101001"/>
      </dsp:txXfrm>
    </dsp:sp>
    <dsp:sp modelId="{207A5A76-E87A-4EE7-93BB-A501250A8A30}">
      <dsp:nvSpPr>
        <dsp:cNvPr id="0" name=""/>
        <dsp:cNvSpPr/>
      </dsp:nvSpPr>
      <dsp:spPr>
        <a:xfrm rot="5400000">
          <a:off x="4641734" y="760153"/>
          <a:ext cx="976098" cy="482803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Human wants that are backed by buying power. 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Willingness and ability to pay and purchase. </a:t>
          </a:r>
          <a:endParaRPr lang="en-CA" sz="1700" kern="1200" dirty="0"/>
        </a:p>
      </dsp:txBody>
      <dsp:txXfrm rot="-5400000">
        <a:off x="2715768" y="2733769"/>
        <a:ext cx="4780383" cy="880800"/>
      </dsp:txXfrm>
    </dsp:sp>
    <dsp:sp modelId="{BE1A0A6E-F8A7-4972-AD61-20D7937E0176}">
      <dsp:nvSpPr>
        <dsp:cNvPr id="0" name=""/>
        <dsp:cNvSpPr/>
      </dsp:nvSpPr>
      <dsp:spPr>
        <a:xfrm>
          <a:off x="0" y="2564107"/>
          <a:ext cx="2715768" cy="1220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Demand</a:t>
          </a:r>
          <a:endParaRPr lang="en-CA" sz="4200" kern="1200" dirty="0"/>
        </a:p>
      </dsp:txBody>
      <dsp:txXfrm>
        <a:off x="59561" y="2623668"/>
        <a:ext cx="2596646" cy="110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4E4E4-3C6A-4251-9775-06E88DFD888B}">
      <dsp:nvSpPr>
        <dsp:cNvPr id="0" name=""/>
        <dsp:cNvSpPr/>
      </dsp:nvSpPr>
      <dsp:spPr>
        <a:xfrm>
          <a:off x="0" y="4634152"/>
          <a:ext cx="1274564" cy="1013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13792" rIns="90647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Capture</a:t>
          </a:r>
        </a:p>
      </dsp:txBody>
      <dsp:txXfrm>
        <a:off x="0" y="4634152"/>
        <a:ext cx="1274564" cy="1013839"/>
      </dsp:txXfrm>
    </dsp:sp>
    <dsp:sp modelId="{CAAEC5FF-4846-4794-854A-D7CD75D310BE}">
      <dsp:nvSpPr>
        <dsp:cNvPr id="0" name=""/>
        <dsp:cNvSpPr/>
      </dsp:nvSpPr>
      <dsp:spPr>
        <a:xfrm>
          <a:off x="1274563" y="4634152"/>
          <a:ext cx="3823692" cy="10138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90500" rIns="7756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Capture new business</a:t>
          </a:r>
        </a:p>
      </dsp:txBody>
      <dsp:txXfrm>
        <a:off x="1274563" y="4634152"/>
        <a:ext cx="3823692" cy="1013839"/>
      </dsp:txXfrm>
    </dsp:sp>
    <dsp:sp modelId="{A017716A-4C7F-4FF6-9F35-C0B50F50B1E7}">
      <dsp:nvSpPr>
        <dsp:cNvPr id="0" name=""/>
        <dsp:cNvSpPr/>
      </dsp:nvSpPr>
      <dsp:spPr>
        <a:xfrm rot="10800000">
          <a:off x="0" y="3090074"/>
          <a:ext cx="1274564" cy="155928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79338"/>
            <a:satOff val="-2983"/>
            <a:lumOff val="-1046"/>
            <a:alphaOff val="0"/>
          </a:schemeClr>
        </a:solidFill>
        <a:ln w="15875" cap="flat" cmpd="sng" algn="ctr">
          <a:solidFill>
            <a:schemeClr val="accent2">
              <a:hueOff val="-279338"/>
              <a:satOff val="-298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13792" rIns="90647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Build</a:t>
          </a:r>
        </a:p>
      </dsp:txBody>
      <dsp:txXfrm rot="-10800000">
        <a:off x="0" y="3090074"/>
        <a:ext cx="1274564" cy="1013535"/>
      </dsp:txXfrm>
    </dsp:sp>
    <dsp:sp modelId="{21A6C3AB-4196-4201-8DB3-0F7D9F1BB48D}">
      <dsp:nvSpPr>
        <dsp:cNvPr id="0" name=""/>
        <dsp:cNvSpPr/>
      </dsp:nvSpPr>
      <dsp:spPr>
        <a:xfrm>
          <a:off x="1274563" y="3090074"/>
          <a:ext cx="3823692" cy="1013535"/>
        </a:xfrm>
        <a:prstGeom prst="rect">
          <a:avLst/>
        </a:prstGeom>
        <a:solidFill>
          <a:schemeClr val="accent2">
            <a:tint val="40000"/>
            <a:alpha val="90000"/>
            <a:hueOff val="-482519"/>
            <a:satOff val="-5865"/>
            <a:lumOff val="-52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82519"/>
              <a:satOff val="-5865"/>
              <a:lumOff val="-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90500" rIns="7756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 awareness and demand for what you offer</a:t>
          </a:r>
        </a:p>
      </dsp:txBody>
      <dsp:txXfrm>
        <a:off x="1274563" y="3090074"/>
        <a:ext cx="3823692" cy="1013535"/>
      </dsp:txXfrm>
    </dsp:sp>
    <dsp:sp modelId="{0F67BC27-0EB0-4F88-BB0F-ECD2BF35E6BE}">
      <dsp:nvSpPr>
        <dsp:cNvPr id="0" name=""/>
        <dsp:cNvSpPr/>
      </dsp:nvSpPr>
      <dsp:spPr>
        <a:xfrm rot="10800000">
          <a:off x="0" y="1545997"/>
          <a:ext cx="1274564" cy="155928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558676"/>
            <a:satOff val="-5967"/>
            <a:lumOff val="-2092"/>
            <a:alphaOff val="0"/>
          </a:schemeClr>
        </a:solidFill>
        <a:ln w="15875" cap="flat" cmpd="sng" algn="ctr">
          <a:solidFill>
            <a:schemeClr val="accent2">
              <a:hueOff val="-558676"/>
              <a:satOff val="-5967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13792" rIns="90647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</a:t>
          </a:r>
        </a:p>
      </dsp:txBody>
      <dsp:txXfrm rot="-10800000">
        <a:off x="0" y="1545997"/>
        <a:ext cx="1274564" cy="1013535"/>
      </dsp:txXfrm>
    </dsp:sp>
    <dsp:sp modelId="{EC921154-1CA2-470C-95DC-1DFC1A49CD46}">
      <dsp:nvSpPr>
        <dsp:cNvPr id="0" name=""/>
        <dsp:cNvSpPr/>
      </dsp:nvSpPr>
      <dsp:spPr>
        <a:xfrm>
          <a:off x="1274563" y="1545997"/>
          <a:ext cx="3823692" cy="1013535"/>
        </a:xfrm>
        <a:prstGeom prst="rect">
          <a:avLst/>
        </a:prstGeom>
        <a:solidFill>
          <a:schemeClr val="accent2">
            <a:tint val="40000"/>
            <a:alpha val="90000"/>
            <a:hueOff val="-965038"/>
            <a:satOff val="-11731"/>
            <a:lumOff val="-105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65038"/>
              <a:satOff val="-11731"/>
              <a:lumOff val="-1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90500" rIns="7756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Understand what these customers want</a:t>
          </a:r>
        </a:p>
      </dsp:txBody>
      <dsp:txXfrm>
        <a:off x="1274563" y="1545997"/>
        <a:ext cx="3823692" cy="1013535"/>
      </dsp:txXfrm>
    </dsp:sp>
    <dsp:sp modelId="{52B49CFD-B5BE-4F80-9221-03E6DED262DB}">
      <dsp:nvSpPr>
        <dsp:cNvPr id="0" name=""/>
        <dsp:cNvSpPr/>
      </dsp:nvSpPr>
      <dsp:spPr>
        <a:xfrm rot="10800000">
          <a:off x="0" y="1920"/>
          <a:ext cx="1274564" cy="155928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8013"/>
            <a:satOff val="-8950"/>
            <a:lumOff val="-3138"/>
            <a:alphaOff val="0"/>
          </a:schemeClr>
        </a:solidFill>
        <a:ln w="15875" cap="flat" cmpd="sng" algn="ctr">
          <a:solidFill>
            <a:schemeClr val="accent2">
              <a:hueOff val="-838013"/>
              <a:satOff val="-8950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13792" rIns="90647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Find</a:t>
          </a:r>
        </a:p>
      </dsp:txBody>
      <dsp:txXfrm rot="-10800000">
        <a:off x="0" y="1920"/>
        <a:ext cx="1274564" cy="1013535"/>
      </dsp:txXfrm>
    </dsp:sp>
    <dsp:sp modelId="{9DA7749B-0581-45A7-894F-A37CB9045621}">
      <dsp:nvSpPr>
        <dsp:cNvPr id="0" name=""/>
        <dsp:cNvSpPr/>
      </dsp:nvSpPr>
      <dsp:spPr>
        <a:xfrm>
          <a:off x="1274563" y="1920"/>
          <a:ext cx="3823692" cy="1013535"/>
        </a:xfrm>
        <a:prstGeom prst="rect">
          <a:avLst/>
        </a:prstGeom>
        <a:solidFill>
          <a:schemeClr val="accent2">
            <a:tint val="40000"/>
            <a:alpha val="90000"/>
            <a:hueOff val="-1447558"/>
            <a:satOff val="-17596"/>
            <a:lumOff val="-15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47558"/>
              <a:satOff val="-17596"/>
              <a:lumOff val="-1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90500" rIns="7756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Find desirable target customers, including those likely to deliver a high customer lifetime value</a:t>
          </a:r>
        </a:p>
      </dsp:txBody>
      <dsp:txXfrm>
        <a:off x="1274563" y="1920"/>
        <a:ext cx="3823692" cy="1013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E067C-45E4-466F-B56A-93A6BF596642}">
      <dsp:nvSpPr>
        <dsp:cNvPr id="0" name=""/>
        <dsp:cNvSpPr/>
      </dsp:nvSpPr>
      <dsp:spPr>
        <a:xfrm>
          <a:off x="0" y="4397846"/>
          <a:ext cx="1234229" cy="721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78" tIns="92456" rIns="87778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and counter</a:t>
          </a:r>
        </a:p>
      </dsp:txBody>
      <dsp:txXfrm>
        <a:off x="0" y="4397846"/>
        <a:ext cx="1234229" cy="721503"/>
      </dsp:txXfrm>
    </dsp:sp>
    <dsp:sp modelId="{C42FED36-0E6D-442F-8EED-98AE11ADCD6B}">
      <dsp:nvSpPr>
        <dsp:cNvPr id="0" name=""/>
        <dsp:cNvSpPr/>
      </dsp:nvSpPr>
      <dsp:spPr>
        <a:xfrm>
          <a:off x="1234229" y="4397846"/>
          <a:ext cx="3702687" cy="7215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8" tIns="165100" rIns="751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and counter competitive forces</a:t>
          </a:r>
        </a:p>
      </dsp:txBody>
      <dsp:txXfrm>
        <a:off x="1234229" y="4397846"/>
        <a:ext cx="3702687" cy="721503"/>
      </dsp:txXfrm>
    </dsp:sp>
    <dsp:sp modelId="{F7741C10-08D7-4F3F-8670-768944EBC341}">
      <dsp:nvSpPr>
        <dsp:cNvPr id="0" name=""/>
        <dsp:cNvSpPr/>
      </dsp:nvSpPr>
      <dsp:spPr>
        <a:xfrm rot="10800000">
          <a:off x="0" y="3298996"/>
          <a:ext cx="1234229" cy="110967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09503"/>
            <a:satOff val="-2238"/>
            <a:lumOff val="-784"/>
            <a:alphaOff val="0"/>
          </a:schemeClr>
        </a:solidFill>
        <a:ln w="15875" cap="flat" cmpd="sng" algn="ctr">
          <a:solidFill>
            <a:schemeClr val="accent2">
              <a:hueOff val="-209503"/>
              <a:satOff val="-2238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78" tIns="92456" rIns="87778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Demonstrate and communicate</a:t>
          </a:r>
        </a:p>
      </dsp:txBody>
      <dsp:txXfrm rot="-10800000">
        <a:off x="0" y="3298996"/>
        <a:ext cx="1234229" cy="721286"/>
      </dsp:txXfrm>
    </dsp:sp>
    <dsp:sp modelId="{E3DF7DE9-D882-44BE-9242-280580FADBF4}">
      <dsp:nvSpPr>
        <dsp:cNvPr id="0" name=""/>
        <dsp:cNvSpPr/>
      </dsp:nvSpPr>
      <dsp:spPr>
        <a:xfrm>
          <a:off x="1234229" y="3298996"/>
          <a:ext cx="3702687" cy="721286"/>
        </a:xfrm>
        <a:prstGeom prst="rect">
          <a:avLst/>
        </a:prstGeom>
        <a:solidFill>
          <a:schemeClr val="accent2">
            <a:tint val="40000"/>
            <a:alpha val="90000"/>
            <a:hueOff val="-361889"/>
            <a:satOff val="-4399"/>
            <a:lumOff val="-39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61889"/>
              <a:satOff val="-4399"/>
              <a:lumOff val="-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8" tIns="165100" rIns="751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Demonstrate and communicate competitive advantage</a:t>
          </a:r>
        </a:p>
      </dsp:txBody>
      <dsp:txXfrm>
        <a:off x="1234229" y="3298996"/>
        <a:ext cx="3702687" cy="721286"/>
      </dsp:txXfrm>
    </dsp:sp>
    <dsp:sp modelId="{C72DB450-91B8-43F1-A5A7-937B3C821AE4}">
      <dsp:nvSpPr>
        <dsp:cNvPr id="0" name=""/>
        <dsp:cNvSpPr/>
      </dsp:nvSpPr>
      <dsp:spPr>
        <a:xfrm rot="10800000">
          <a:off x="0" y="2200147"/>
          <a:ext cx="1234229" cy="110967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19007"/>
            <a:satOff val="-4475"/>
            <a:lumOff val="-1569"/>
            <a:alphaOff val="0"/>
          </a:schemeClr>
        </a:solidFill>
        <a:ln w="15875" cap="flat" cmpd="sng" algn="ctr">
          <a:solidFill>
            <a:schemeClr val="accent2">
              <a:hueOff val="-419007"/>
              <a:satOff val="-447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78" tIns="92456" rIns="87778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</a:t>
          </a:r>
        </a:p>
      </dsp:txBody>
      <dsp:txXfrm rot="-10800000">
        <a:off x="0" y="2200147"/>
        <a:ext cx="1234229" cy="721286"/>
      </dsp:txXfrm>
    </dsp:sp>
    <dsp:sp modelId="{18884670-DE0F-4DA0-A3BA-1023BF2B4790}">
      <dsp:nvSpPr>
        <dsp:cNvPr id="0" name=""/>
        <dsp:cNvSpPr/>
      </dsp:nvSpPr>
      <dsp:spPr>
        <a:xfrm>
          <a:off x="1234229" y="2200147"/>
          <a:ext cx="3702687" cy="721286"/>
        </a:xfrm>
        <a:prstGeom prst="rect">
          <a:avLst/>
        </a:prstGeom>
        <a:solidFill>
          <a:schemeClr val="accent2">
            <a:tint val="40000"/>
            <a:alpha val="90000"/>
            <a:hueOff val="-723779"/>
            <a:satOff val="-8798"/>
            <a:lumOff val="-79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23779"/>
              <a:satOff val="-8798"/>
              <a:lumOff val="-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8" tIns="165100" rIns="751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 customer confidence, trust, and goodwill</a:t>
          </a:r>
        </a:p>
      </dsp:txBody>
      <dsp:txXfrm>
        <a:off x="1234229" y="2200147"/>
        <a:ext cx="3702687" cy="721286"/>
      </dsp:txXfrm>
    </dsp:sp>
    <dsp:sp modelId="{A4D0305C-CDDC-484E-A939-FA5FA0E09281}">
      <dsp:nvSpPr>
        <dsp:cNvPr id="0" name=""/>
        <dsp:cNvSpPr/>
      </dsp:nvSpPr>
      <dsp:spPr>
        <a:xfrm rot="10800000">
          <a:off x="0" y="1101297"/>
          <a:ext cx="1234229" cy="110967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28510"/>
            <a:satOff val="-6713"/>
            <a:lumOff val="-2353"/>
            <a:alphaOff val="0"/>
          </a:schemeClr>
        </a:solidFill>
        <a:ln w="15875" cap="flat" cmpd="sng" algn="ctr">
          <a:solidFill>
            <a:schemeClr val="accent2">
              <a:hueOff val="-628510"/>
              <a:satOff val="-671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78" tIns="92456" rIns="87778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Track</a:t>
          </a:r>
        </a:p>
      </dsp:txBody>
      <dsp:txXfrm rot="-10800000">
        <a:off x="0" y="1101297"/>
        <a:ext cx="1234229" cy="721286"/>
      </dsp:txXfrm>
    </dsp:sp>
    <dsp:sp modelId="{A9181B02-A4C0-4821-A945-ED6BF03BDFEB}">
      <dsp:nvSpPr>
        <dsp:cNvPr id="0" name=""/>
        <dsp:cNvSpPr/>
      </dsp:nvSpPr>
      <dsp:spPr>
        <a:xfrm>
          <a:off x="1234229" y="1101297"/>
          <a:ext cx="3702687" cy="721286"/>
        </a:xfrm>
        <a:prstGeom prst="rect">
          <a:avLst/>
        </a:prstGeom>
        <a:solidFill>
          <a:schemeClr val="accent2">
            <a:tint val="40000"/>
            <a:alpha val="90000"/>
            <a:hueOff val="-1085668"/>
            <a:satOff val="-13197"/>
            <a:lumOff val="-119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085668"/>
              <a:satOff val="-13197"/>
              <a:lumOff val="-1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8" tIns="165100" rIns="751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Track how customers’ needs and wants evolve</a:t>
          </a:r>
        </a:p>
      </dsp:txBody>
      <dsp:txXfrm>
        <a:off x="1234229" y="1101297"/>
        <a:ext cx="3702687" cy="721286"/>
      </dsp:txXfrm>
    </dsp:sp>
    <dsp:sp modelId="{A7964522-C3F9-4BE7-9B0C-089CE4162DBF}">
      <dsp:nvSpPr>
        <dsp:cNvPr id="0" name=""/>
        <dsp:cNvSpPr/>
      </dsp:nvSpPr>
      <dsp:spPr>
        <a:xfrm rot="10800000">
          <a:off x="0" y="2448"/>
          <a:ext cx="1234229" cy="110967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8013"/>
            <a:satOff val="-8950"/>
            <a:lumOff val="-3138"/>
            <a:alphaOff val="0"/>
          </a:schemeClr>
        </a:solidFill>
        <a:ln w="15875" cap="flat" cmpd="sng" algn="ctr">
          <a:solidFill>
            <a:schemeClr val="accent2">
              <a:hueOff val="-838013"/>
              <a:satOff val="-8950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78" tIns="92456" rIns="87778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Measure and improve</a:t>
          </a:r>
        </a:p>
      </dsp:txBody>
      <dsp:txXfrm rot="-10800000">
        <a:off x="0" y="2448"/>
        <a:ext cx="1234229" cy="721286"/>
      </dsp:txXfrm>
    </dsp:sp>
    <dsp:sp modelId="{467E6B93-7465-4C9E-A080-DD4BE2A7FF7B}">
      <dsp:nvSpPr>
        <dsp:cNvPr id="0" name=""/>
        <dsp:cNvSpPr/>
      </dsp:nvSpPr>
      <dsp:spPr>
        <a:xfrm>
          <a:off x="1234229" y="2448"/>
          <a:ext cx="3702687" cy="721286"/>
        </a:xfrm>
        <a:prstGeom prst="rect">
          <a:avLst/>
        </a:prstGeom>
        <a:solidFill>
          <a:schemeClr val="accent2">
            <a:tint val="40000"/>
            <a:alpha val="90000"/>
            <a:hueOff val="-1447558"/>
            <a:satOff val="-17596"/>
            <a:lumOff val="-15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47558"/>
              <a:satOff val="-17596"/>
              <a:lumOff val="-1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8" tIns="165100" rIns="751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Measure and improve customer satisfaction</a:t>
          </a:r>
        </a:p>
      </dsp:txBody>
      <dsp:txXfrm>
        <a:off x="1234229" y="2448"/>
        <a:ext cx="3702687" cy="721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02CB-2D90-4A9D-B415-E7450C1BA62D}">
      <dsp:nvSpPr>
        <dsp:cNvPr id="0" name=""/>
        <dsp:cNvSpPr/>
      </dsp:nvSpPr>
      <dsp:spPr>
        <a:xfrm>
          <a:off x="0" y="4252987"/>
          <a:ext cx="1274564" cy="1395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8016" rIns="9064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Deepen</a:t>
          </a:r>
        </a:p>
      </dsp:txBody>
      <dsp:txXfrm>
        <a:off x="0" y="4252987"/>
        <a:ext cx="1274564" cy="1395925"/>
      </dsp:txXfrm>
    </dsp:sp>
    <dsp:sp modelId="{46AFF24D-026F-4E48-91D3-1CEBF66F1E1C}">
      <dsp:nvSpPr>
        <dsp:cNvPr id="0" name=""/>
        <dsp:cNvSpPr/>
      </dsp:nvSpPr>
      <dsp:spPr>
        <a:xfrm>
          <a:off x="1274563" y="4252987"/>
          <a:ext cx="3823692" cy="13959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228600" rIns="7756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Deepen relationships, expand reach of and reliance on what you offer</a:t>
          </a:r>
        </a:p>
      </dsp:txBody>
      <dsp:txXfrm>
        <a:off x="1274563" y="4252987"/>
        <a:ext cx="3823692" cy="1395925"/>
      </dsp:txXfrm>
    </dsp:sp>
    <dsp:sp modelId="{CE67A23E-84E6-4ED3-9EAF-F030D4048217}">
      <dsp:nvSpPr>
        <dsp:cNvPr id="0" name=""/>
        <dsp:cNvSpPr/>
      </dsp:nvSpPr>
      <dsp:spPr>
        <a:xfrm rot="10800000">
          <a:off x="0" y="2126993"/>
          <a:ext cx="1274564" cy="2146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19007"/>
            <a:satOff val="-4475"/>
            <a:lumOff val="-1569"/>
            <a:alphaOff val="0"/>
          </a:schemeClr>
        </a:solidFill>
        <a:ln w="15875" cap="flat" cmpd="sng" algn="ctr">
          <a:solidFill>
            <a:schemeClr val="accent2">
              <a:hueOff val="-419007"/>
              <a:satOff val="-447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8016" rIns="9064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Anticipate and respond</a:t>
          </a:r>
        </a:p>
      </dsp:txBody>
      <dsp:txXfrm rot="-10800000">
        <a:off x="0" y="2126993"/>
        <a:ext cx="1274564" cy="1395506"/>
      </dsp:txXfrm>
    </dsp:sp>
    <dsp:sp modelId="{655AE32D-3DC3-4E62-9814-15A77BA7CE0D}">
      <dsp:nvSpPr>
        <dsp:cNvPr id="0" name=""/>
        <dsp:cNvSpPr/>
      </dsp:nvSpPr>
      <dsp:spPr>
        <a:xfrm>
          <a:off x="1274563" y="2126993"/>
          <a:ext cx="3823692" cy="1395506"/>
        </a:xfrm>
        <a:prstGeom prst="rect">
          <a:avLst/>
        </a:prstGeom>
        <a:solidFill>
          <a:schemeClr val="accent2">
            <a:tint val="40000"/>
            <a:alpha val="90000"/>
            <a:hueOff val="-723779"/>
            <a:satOff val="-8798"/>
            <a:lumOff val="-79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23779"/>
              <a:satOff val="-8798"/>
              <a:lumOff val="-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228600" rIns="7756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Anticipate and respond to evolving needs</a:t>
          </a:r>
        </a:p>
      </dsp:txBody>
      <dsp:txXfrm>
        <a:off x="1274563" y="2126993"/>
        <a:ext cx="3823692" cy="1395506"/>
      </dsp:txXfrm>
    </dsp:sp>
    <dsp:sp modelId="{53B65599-5D7D-4BC4-ABD6-DDF1E82DEAA3}">
      <dsp:nvSpPr>
        <dsp:cNvPr id="0" name=""/>
        <dsp:cNvSpPr/>
      </dsp:nvSpPr>
      <dsp:spPr>
        <a:xfrm rot="10800000">
          <a:off x="0" y="998"/>
          <a:ext cx="1274564" cy="2146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8013"/>
            <a:satOff val="-8950"/>
            <a:lumOff val="-3138"/>
            <a:alphaOff val="0"/>
          </a:schemeClr>
        </a:solidFill>
        <a:ln w="15875" cap="flat" cmpd="sng" algn="ctr">
          <a:solidFill>
            <a:schemeClr val="accent2">
              <a:hueOff val="-838013"/>
              <a:satOff val="-8950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8016" rIns="9064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Convert</a:t>
          </a:r>
        </a:p>
      </dsp:txBody>
      <dsp:txXfrm rot="-10800000">
        <a:off x="0" y="998"/>
        <a:ext cx="1274564" cy="1395506"/>
      </dsp:txXfrm>
    </dsp:sp>
    <dsp:sp modelId="{93CA26CD-0AA2-421D-ABF4-DF3D2085209D}">
      <dsp:nvSpPr>
        <dsp:cNvPr id="0" name=""/>
        <dsp:cNvSpPr/>
      </dsp:nvSpPr>
      <dsp:spPr>
        <a:xfrm>
          <a:off x="1274563" y="998"/>
          <a:ext cx="3823692" cy="1395506"/>
        </a:xfrm>
        <a:prstGeom prst="rect">
          <a:avLst/>
        </a:prstGeom>
        <a:solidFill>
          <a:schemeClr val="accent2">
            <a:tint val="40000"/>
            <a:alpha val="90000"/>
            <a:hueOff val="-1447558"/>
            <a:satOff val="-17596"/>
            <a:lumOff val="-15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47558"/>
              <a:satOff val="-17596"/>
              <a:lumOff val="-1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228600" rIns="7756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Convert contacts into loyal repeat customers, rather than one-time customers</a:t>
          </a:r>
        </a:p>
      </dsp:txBody>
      <dsp:txXfrm>
        <a:off x="1274563" y="998"/>
        <a:ext cx="3823692" cy="139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4237-D161-4727-B5D1-02F7F3D515ED}" type="datetimeFigureOut">
              <a:rPr lang="en-CA" smtClean="0"/>
              <a:t>2025-08-26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15DC-E308-4FBC-BF60-26D6FCD6C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99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principlesofmarketin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about/cc0" TargetMode="External"/><Relationship Id="rId4" Type="http://schemas.openxmlformats.org/officeDocument/2006/relationships/hyperlink" Target="https://unsplash.com/photos/_3Q3tsJ01nc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VfW6-1DM8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ictionary.cambridge.org/us/dictionary/english/customer-lifetime-valu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morgan/5517848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biz/por-que-no-taqueria-portland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spective/13987275038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hyperlink" Target="https://www.flickr.com/photos/lalalen/2565923132/" TargetMode="External"/><Relationship Id="rId4" Type="http://schemas.openxmlformats.org/officeDocument/2006/relationships/hyperlink" Target="https://creativecommons.org/licenses/by-sa/4.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dictionary.com/advertis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branding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text in these slides is taken from  </a:t>
            </a:r>
            <a:r>
              <a:rPr lang="en-US" dirty="0">
                <a:hlinkClick r:id="rId3"/>
              </a:rPr>
              <a:t>https://courses.lumenlearning.com/wmopen-principlesofmarketing/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, where it is published under one or more open licenses.</a:t>
            </a:r>
            <a:endParaRPr lang="en-US" b="0" dirty="0">
              <a:effectLst/>
              <a:latin typeface="GillSans Light" panose="020B0402020204020204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GillSans Light" panose="020B04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Image: "Shopping freak." Provided by: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freestocks.org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Located at: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https://unsplash.com/photos/_3Q3tsJ01nc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Content Type: CC Licensed Content, Shared Previously. License: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CC0: No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latin typeface="GillSans Light" panose="020B0402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capture from Go Pro Awards video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hare link"/>
              </a:rPr>
              <a:t>https://youtu.be/0VfW6-1DM8Y</a:t>
            </a: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"Customer Lifetime Value." Cambridge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http://dictionary.cambridge.org/us/dictionary/english/customer-lifetime-value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Bejing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Peter Morgan.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https://www.flickr.com/photos/pmorgan/5517848/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Yelp Review.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Yelp.com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https://www.yelp.com/biz/por-que-no-taqueria-portland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Terms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Race for the Cure.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Barnes.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https://www.flickr.com/photos/perspective/13987275038/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BY-SA: Attribution-ShareAlike</a:t>
            </a: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Flugtag (22).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Helen Crook.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https://www.flickr.com/photos/lalalen/2565923132/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CC BY-NC-ND: Attribution-NonCommercial-NoDerivatives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Amazon unicorn recommendations.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Amazon.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Terms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 Activity: "From Hunger to a Big Mac"</a:t>
            </a:r>
          </a:p>
          <a:p>
            <a:r>
              <a:rPr lang="en-US" b="1" dirty="0"/>
              <a:t>Objective:</a:t>
            </a:r>
            <a:r>
              <a:rPr lang="en-US" dirty="0"/>
              <a:t> To illustrate how basic human needs evolve into wants and then into demands, aligning with the marketing concept.</a:t>
            </a:r>
          </a:p>
          <a:p>
            <a:r>
              <a:rPr lang="en-US" b="1" dirty="0"/>
              <a:t>Step 1: Break into Groups</a:t>
            </a:r>
          </a:p>
          <a:p>
            <a:r>
              <a:rPr lang="en-US" dirty="0"/>
              <a:t>Divide the students into small groups (3–5 per group). Each group will work with a scenario.</a:t>
            </a:r>
          </a:p>
          <a:p>
            <a:r>
              <a:rPr lang="en-US" b="1" dirty="0"/>
              <a:t>Step 2: Assign a Scenario</a:t>
            </a:r>
          </a:p>
          <a:p>
            <a:r>
              <a:rPr lang="en-US" dirty="0"/>
              <a:t>Provide each group with a different basic human </a:t>
            </a:r>
            <a:r>
              <a:rPr lang="en-US" b="1" dirty="0"/>
              <a:t>need</a:t>
            </a:r>
            <a:r>
              <a:rPr lang="en-US" dirty="0"/>
              <a:t>. For example:</a:t>
            </a:r>
          </a:p>
          <a:p>
            <a:r>
              <a:rPr lang="en-US" dirty="0"/>
              <a:t>Hunger (food)</a:t>
            </a:r>
          </a:p>
          <a:p>
            <a:r>
              <a:rPr lang="en-US" dirty="0"/>
              <a:t>Thirst (drink)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Social belonging</a:t>
            </a:r>
          </a:p>
          <a:p>
            <a:r>
              <a:rPr lang="en-US" dirty="0"/>
              <a:t>Safety/security</a:t>
            </a:r>
          </a:p>
          <a:p>
            <a:r>
              <a:rPr lang="en-US" dirty="0"/>
              <a:t>Entertainment</a:t>
            </a:r>
          </a:p>
          <a:p>
            <a:r>
              <a:rPr lang="en-US" b="1" dirty="0"/>
              <a:t>Step 3: Define the Need</a:t>
            </a:r>
          </a:p>
          <a:p>
            <a:r>
              <a:rPr lang="en-US" dirty="0"/>
              <a:t>Ask the group to define the </a:t>
            </a:r>
            <a:r>
              <a:rPr lang="en-US" b="1" dirty="0"/>
              <a:t>need</a:t>
            </a:r>
            <a:r>
              <a:rPr lang="en-US" dirty="0"/>
              <a:t> in the scenario (state of felt deprivation).</a:t>
            </a:r>
            <a:br>
              <a:rPr lang="en-US" dirty="0"/>
            </a:br>
            <a:r>
              <a:rPr lang="en-US" dirty="0"/>
              <a:t>Example: Hunger → Need for food.</a:t>
            </a:r>
          </a:p>
          <a:p>
            <a:r>
              <a:rPr lang="en-US" b="1" dirty="0"/>
              <a:t>Step 4: Translate to a Want</a:t>
            </a:r>
          </a:p>
          <a:p>
            <a:r>
              <a:rPr lang="en-US" dirty="0"/>
              <a:t>Ask them to shape the need into a </a:t>
            </a:r>
            <a:r>
              <a:rPr lang="en-US" b="1" dirty="0"/>
              <a:t>want</a:t>
            </a:r>
            <a:r>
              <a:rPr lang="en-US" dirty="0"/>
              <a:t>, showing how culture and personality influence it.</a:t>
            </a:r>
            <a:br>
              <a:rPr lang="en-US" dirty="0"/>
            </a:br>
            <a:r>
              <a:rPr lang="en-US" dirty="0"/>
              <a:t>Example: Hunger → Want a Big Mac, or sushi, or homemade pasta (depending on culture/personal preference).</a:t>
            </a:r>
          </a:p>
          <a:p>
            <a:r>
              <a:rPr lang="en-US" b="1" dirty="0"/>
              <a:t>Step 5: Move to Demand</a:t>
            </a:r>
          </a:p>
          <a:p>
            <a:r>
              <a:rPr lang="en-US" dirty="0"/>
              <a:t>Finally, ask them to turn the want into a </a:t>
            </a:r>
            <a:r>
              <a:rPr lang="en-US" b="1" dirty="0"/>
              <a:t>demand</a:t>
            </a:r>
            <a:r>
              <a:rPr lang="en-US" dirty="0"/>
              <a:t>, factoring in the ability and willingness to pay.</a:t>
            </a:r>
            <a:br>
              <a:rPr lang="en-US" dirty="0"/>
            </a:br>
            <a:r>
              <a:rPr lang="en-US" dirty="0"/>
              <a:t>Example: Hunger → Want a Big Mac → Demand a Big Mac meal from McDonald’s because they have the money and desire to buy it.</a:t>
            </a:r>
          </a:p>
          <a:p>
            <a:r>
              <a:rPr lang="en-US" b="1" dirty="0"/>
              <a:t>Step 6: Present &amp; Compare</a:t>
            </a:r>
          </a:p>
          <a:p>
            <a:r>
              <a:rPr lang="en-US" dirty="0"/>
              <a:t>Each group presents their scenario, showing:</a:t>
            </a:r>
          </a:p>
          <a:p>
            <a:r>
              <a:rPr lang="en-US" dirty="0"/>
              <a:t>The </a:t>
            </a:r>
            <a:r>
              <a:rPr lang="en-US" b="1" dirty="0"/>
              <a:t>need</a:t>
            </a:r>
            <a:r>
              <a:rPr lang="en-US" dirty="0"/>
              <a:t> (basic deprivation)</a:t>
            </a:r>
          </a:p>
          <a:p>
            <a:r>
              <a:rPr lang="en-US" dirty="0"/>
              <a:t>The </a:t>
            </a:r>
            <a:r>
              <a:rPr lang="en-US" b="1" dirty="0"/>
              <a:t>want</a:t>
            </a:r>
            <a:r>
              <a:rPr lang="en-US" dirty="0"/>
              <a:t> (specific cultural/personal expression)</a:t>
            </a:r>
          </a:p>
          <a:p>
            <a:r>
              <a:rPr lang="en-US" dirty="0"/>
              <a:t>The </a:t>
            </a:r>
            <a:r>
              <a:rPr lang="en-US" b="1" dirty="0"/>
              <a:t>demand</a:t>
            </a:r>
            <a:r>
              <a:rPr lang="en-US" dirty="0"/>
              <a:t> (backed by buying power)</a:t>
            </a:r>
          </a:p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15DC-E308-4FBC-BF60-26D6FCD6C3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08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Marketing?, Marketing Creates Value for Customers.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"Advertising." The Free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http://www.thefreedictionary.com/advertising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"Branding." Business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http://www.businessdictionary.com/definition/branding.html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Marketing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 doing better than competitors at understanding, creating, delivering, and communicating value to their target customers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creating the best, most innovative product for the lowest price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Sales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a good sales team with the right tools and incentives. 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Production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low production costs, highly efficient processes, and mass distribution.</a:t>
            </a:r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Marketing Journal </a:t>
            </a:r>
          </a:p>
          <a:p>
            <a:r>
              <a:rPr lang="en-US" b="1" dirty="0"/>
              <a:t>Assignment 1 Instructions</a:t>
            </a:r>
          </a:p>
          <a:p>
            <a:r>
              <a:rPr lang="en-US" dirty="0"/>
              <a:t>Please complete the following assignment by answering </a:t>
            </a:r>
            <a:r>
              <a:rPr lang="en-US" b="1" dirty="0"/>
              <a:t>all five questions</a:t>
            </a:r>
            <a:r>
              <a:rPr lang="en-US" dirty="0"/>
              <a:t> in detail. Use your OER textbook and other  resources to support your answers.</a:t>
            </a:r>
          </a:p>
          <a:p>
            <a:r>
              <a:rPr lang="en-US" b="1" dirty="0"/>
              <a:t>Requirements:</a:t>
            </a:r>
          </a:p>
          <a:p>
            <a:r>
              <a:rPr lang="en-US" dirty="0"/>
              <a:t>Your answers should be written in </a:t>
            </a:r>
            <a:r>
              <a:rPr lang="en-US" b="1" dirty="0"/>
              <a:t>complete sentences</a:t>
            </a:r>
            <a:r>
              <a:rPr lang="en-US" dirty="0"/>
              <a:t> and organized in </a:t>
            </a:r>
            <a:r>
              <a:rPr lang="en-US" b="1" dirty="0"/>
              <a:t>paragraph form</a:t>
            </a:r>
            <a:r>
              <a:rPr lang="en-US" dirty="0"/>
              <a:t>.</a:t>
            </a:r>
          </a:p>
          <a:p>
            <a:r>
              <a:rPr lang="en-US" dirty="0"/>
              <a:t>Use a </a:t>
            </a:r>
            <a:r>
              <a:rPr lang="en-US" b="1" dirty="0"/>
              <a:t>citation </a:t>
            </a:r>
            <a:r>
              <a:rPr lang="en-US" b="0" dirty="0"/>
              <a:t>(APA 7) from </a:t>
            </a:r>
            <a:r>
              <a:rPr lang="en-US" dirty="0"/>
              <a:t>the textbook for Question 1 definition.</a:t>
            </a:r>
          </a:p>
          <a:p>
            <a:r>
              <a:rPr lang="en-US" dirty="0"/>
              <a:t>For Question 2, you must use at least </a:t>
            </a:r>
            <a:r>
              <a:rPr lang="en-US" b="1" dirty="0"/>
              <a:t>10 glossary terms</a:t>
            </a:r>
            <a:r>
              <a:rPr lang="en-US" dirty="0"/>
              <a:t> from OER Chapters 1–3 in your response. Be sure to highlight these terms.</a:t>
            </a:r>
          </a:p>
          <a:p>
            <a:r>
              <a:rPr lang="en-US" b="1" dirty="0"/>
              <a:t>For each example in Question 2, include a photo or screenshot</a:t>
            </a:r>
            <a:r>
              <a:rPr lang="en-US" dirty="0"/>
              <a:t> to illustrate your point.</a:t>
            </a:r>
          </a:p>
          <a:p>
            <a:r>
              <a:rPr lang="en-US" dirty="0"/>
              <a:t>Length: Each question should be answered in </a:t>
            </a:r>
            <a:r>
              <a:rPr lang="en-US" b="1" dirty="0"/>
              <a:t>at least one paragraph</a:t>
            </a:r>
            <a:r>
              <a:rPr lang="en-US" dirty="0"/>
              <a:t> (4–6 sentences).</a:t>
            </a:r>
          </a:p>
          <a:p>
            <a:r>
              <a:rPr lang="en-US" dirty="0"/>
              <a:t>Submit your work as a typed document (Word or PDF).</a:t>
            </a:r>
          </a:p>
          <a:p>
            <a:r>
              <a:rPr lang="en-US" b="1" dirty="0"/>
              <a:t>Questions:</a:t>
            </a:r>
          </a:p>
          <a:p>
            <a:r>
              <a:rPr lang="en-US" b="1" dirty="0"/>
              <a:t>1.What is marketing?</a:t>
            </a:r>
            <a:br>
              <a:rPr lang="en-US" dirty="0"/>
            </a:br>
            <a:r>
              <a:rPr lang="en-US" dirty="0"/>
              <a:t>Provide the definition from the textbook and include a proper citation.</a:t>
            </a:r>
          </a:p>
          <a:p>
            <a:r>
              <a:rPr lang="en-US" b="1" dirty="0"/>
              <a:t>2. Examples of marketing in your life</a:t>
            </a:r>
            <a:br>
              <a:rPr lang="en-US" dirty="0"/>
            </a:br>
            <a:r>
              <a:rPr lang="en-US" dirty="0"/>
              <a:t>Provide </a:t>
            </a:r>
            <a:r>
              <a:rPr lang="en-US" b="1" dirty="0"/>
              <a:t>3 examples</a:t>
            </a:r>
            <a:r>
              <a:rPr lang="en-US" dirty="0"/>
              <a:t> of where you encounter evidence of marketing in your daily life.</a:t>
            </a:r>
          </a:p>
          <a:p>
            <a:pPr lvl="1"/>
            <a:r>
              <a:rPr lang="en-US" dirty="0"/>
              <a:t>Use at least </a:t>
            </a:r>
            <a:r>
              <a:rPr lang="en-US" b="1" dirty="0"/>
              <a:t>10 glossary terms</a:t>
            </a:r>
            <a:r>
              <a:rPr lang="en-US" dirty="0"/>
              <a:t> from the OER glossary (Chapters 1–3) in your explanation.</a:t>
            </a:r>
          </a:p>
          <a:p>
            <a:pPr lvl="1"/>
            <a:r>
              <a:rPr lang="en-US" b="1" dirty="0"/>
              <a:t>Include a photo or screenshot for each example</a:t>
            </a:r>
            <a:r>
              <a:rPr lang="en-US" dirty="0"/>
              <a:t> (e.g., an ad on social media, product packaging in a store, or a promotion on a website).</a:t>
            </a:r>
          </a:p>
          <a:p>
            <a:r>
              <a:rPr lang="en-US" b="1" dirty="0"/>
              <a:t>3. Influence on choices</a:t>
            </a:r>
            <a:br>
              <a:rPr lang="en-US" dirty="0"/>
            </a:br>
            <a:r>
              <a:rPr lang="en-US" dirty="0"/>
              <a:t>How does marketing influence the choices you make as a consumer?</a:t>
            </a:r>
          </a:p>
          <a:p>
            <a:r>
              <a:rPr lang="en-US" b="1" dirty="0"/>
              <a:t>4. Attitudes and perceptions</a:t>
            </a:r>
            <a:br>
              <a:rPr lang="en-US" dirty="0"/>
            </a:br>
            <a:r>
              <a:rPr lang="en-US" dirty="0"/>
              <a:t>What impact does marketing have on your attitudes and perceptions toward products, services, or brands?</a:t>
            </a:r>
          </a:p>
          <a:p>
            <a:r>
              <a:rPr lang="en-US" b="1" dirty="0"/>
              <a:t>5. Effectiveness of marketing</a:t>
            </a:r>
            <a:br>
              <a:rPr lang="en-US" dirty="0"/>
            </a:br>
            <a:r>
              <a:rPr lang="en-US" dirty="0"/>
              <a:t>Why are various marketing activities effective or ineffective at reaching you as a customer or consumer?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15DC-E308-4FBC-BF60-26D6FCD6C37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00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Image: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Nike’s AJ1 ‘High ’85’ . Screen capture 2025-06-03 https://www.nike.com/ca/launch/t/air-jordan-1-high-85-emea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15DC-E308-4FBC-BF60-26D6FCD6C37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97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3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7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4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4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and-customer-relationships/#footnote-2301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0VfW6-1DM8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3-us-west-2.amazonaws.com/courses-images-archive-read-only/wp-content/uploads/sites/903/2015/12/23225612/5517848_8123feba03_o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in-action/#footnote-2296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in-action/#footnote-2296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82AB2-6824-F34D-9202-56D0E3F26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722" y="758826"/>
            <a:ext cx="7543800" cy="4062326"/>
          </a:xfrm>
        </p:spPr>
        <p:txBody>
          <a:bodyPr anchor="b">
            <a:normAutofit/>
          </a:bodyPr>
          <a:lstStyle/>
          <a:p>
            <a:r>
              <a:rPr lang="en-US" sz="8400" dirty="0"/>
              <a:t>Introduction to Marketing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1A231B1-074C-A844-80F5-3575D4B43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03" y="5305783"/>
            <a:ext cx="7543800" cy="793389"/>
          </a:xfrm>
        </p:spPr>
        <p:txBody>
          <a:bodyPr anchor="t">
            <a:normAutofit/>
          </a:bodyPr>
          <a:lstStyle/>
          <a:p>
            <a:r>
              <a:rPr lang="en-US" dirty="0"/>
              <a:t>Module 1: What is Marketing?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593" y="5063468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711D3-2534-4918-8661-020829D7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 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Sales is the process of actually selling products or services, leading up to the point where the exchange of value takes place. </a:t>
            </a:r>
          </a:p>
          <a:p>
            <a:pPr marL="0" indent="0">
              <a:buNone/>
            </a:pPr>
            <a:r>
              <a:rPr lang="en-US" dirty="0"/>
              <a:t>Effective marketing aligns well with the sales process and leads to increased sales, but there is more to marketing than just supporting sales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591F0-F1E1-4F1B-B929-31256727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6D145-261E-43F2-B32B-A9E2E4AD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1A317-55BD-4923-84B4-B68411CE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2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189DA-62D5-CD40-96C1-2CFBCE5B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Company Orientations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52C0-8A41-4A7F-8CE5-732008B1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0004-3A5D-4AD6-BD59-6D1AC9DE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DA11-6610-4257-8F50-A528DF6E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9618862-6535-4E2B-947C-75D6AD195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322756"/>
              </p:ext>
            </p:extLst>
          </p:nvPr>
        </p:nvGraphicFramePr>
        <p:xfrm>
          <a:off x="822722" y="2585036"/>
          <a:ext cx="7543801" cy="3166637"/>
        </p:xfrm>
        <a:graphic>
          <a:graphicData uri="http://schemas.openxmlformats.org/drawingml/2006/table">
            <a:tbl>
              <a:tblPr/>
              <a:tblGrid>
                <a:gridCol w="1822793">
                  <a:extLst>
                    <a:ext uri="{9D8B030D-6E8A-4147-A177-3AD203B41FA5}">
                      <a16:colId xmlns:a16="http://schemas.microsoft.com/office/drawing/2014/main" val="4136507422"/>
                    </a:ext>
                  </a:extLst>
                </a:gridCol>
                <a:gridCol w="1914994">
                  <a:extLst>
                    <a:ext uri="{9D8B030D-6E8A-4147-A177-3AD203B41FA5}">
                      <a16:colId xmlns:a16="http://schemas.microsoft.com/office/drawing/2014/main" val="3912117452"/>
                    </a:ext>
                  </a:extLst>
                </a:gridCol>
                <a:gridCol w="1916468">
                  <a:extLst>
                    <a:ext uri="{9D8B030D-6E8A-4147-A177-3AD203B41FA5}">
                      <a16:colId xmlns:a16="http://schemas.microsoft.com/office/drawing/2014/main" val="2087824361"/>
                    </a:ext>
                  </a:extLst>
                </a:gridCol>
                <a:gridCol w="1889546">
                  <a:extLst>
                    <a:ext uri="{9D8B030D-6E8A-4147-A177-3AD203B41FA5}">
                      <a16:colId xmlns:a16="http://schemas.microsoft.com/office/drawing/2014/main" val="1162027933"/>
                    </a:ext>
                  </a:extLst>
                </a:gridCol>
              </a:tblGrid>
              <a:tr h="2931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Orientation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Focus Area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Key Assumption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Risk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88310"/>
                  </a:ext>
                </a:extLst>
              </a:tr>
              <a:tr h="6780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 b="1">
                          <a:effectLst/>
                        </a:rPr>
                        <a:t>Marketing Concept</a:t>
                      </a:r>
                      <a:endParaRPr lang="en-CA" sz="1300">
                        <a:effectLst/>
                      </a:endParaRP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Customer Needs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Understand and deliver better value than competitors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Requires ongoing effort, research, and coordination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88065"/>
                  </a:ext>
                </a:extLst>
              </a:tr>
              <a:tr h="4856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 b="1">
                          <a:effectLst/>
                        </a:rPr>
                        <a:t>Product Concept</a:t>
                      </a:r>
                      <a:endParaRPr lang="en-CA" sz="1300">
                        <a:effectLst/>
                      </a:endParaRP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Product Innovation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A technically superior product will sell itself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May overlook changing customer preferences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95748"/>
                  </a:ext>
                </a:extLst>
              </a:tr>
              <a:tr h="6780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 b="1">
                          <a:effectLst/>
                        </a:rPr>
                        <a:t>Sales Concept</a:t>
                      </a:r>
                      <a:endParaRPr lang="en-CA" sz="1300">
                        <a:effectLst/>
                      </a:endParaRP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Sales Process &amp; Promotions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Good salespeople can sell anything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Customer dissatisfaction if product doesn’t meet needs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46184"/>
                  </a:ext>
                </a:extLst>
              </a:tr>
              <a:tr h="6780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 b="1">
                          <a:effectLst/>
                        </a:rPr>
                        <a:t>Production Concept</a:t>
                      </a:r>
                      <a:endParaRPr lang="en-CA" sz="1300">
                        <a:effectLst/>
                      </a:endParaRP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300">
                          <a:effectLst/>
                        </a:rPr>
                        <a:t>Efficiency &amp; Low Cost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>
                          <a:effectLst/>
                        </a:rPr>
                        <a:t>Customers prefer availability and affordability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 dirty="0">
                          <a:effectLst/>
                        </a:rPr>
                        <a:t>May ignore ethics, sustainability, and quality</a:t>
                      </a:r>
                    </a:p>
                  </a:txBody>
                  <a:tcPr marL="65231" marR="65231" marT="32615" marB="32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6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B8F0-BA24-3747-AB61-EC62832E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CE249-790C-3640-9F8D-60AD9AD32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and Getting Acquainted</a:t>
            </a:r>
          </a:p>
          <a:p>
            <a:r>
              <a:rPr lang="en-US" dirty="0"/>
              <a:t>Providing a Satisfying Experience</a:t>
            </a:r>
          </a:p>
          <a:p>
            <a:r>
              <a:rPr lang="en-US" dirty="0"/>
              <a:t>Sustaining a Committed Relationship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B597-205F-4B60-AAD4-6098704C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C732-F78E-46FF-8B70-B462FDD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E1A2-8F65-47CC-B921-972D6C0D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AD2C7E-906C-46E0-A062-3935BBDB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04" y="3678419"/>
            <a:ext cx="3619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F959-03B4-C811-F4CE-D3A75C20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1C66-B7B8-5808-2AD1-3B9229D1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Marketing Journal- What is Marketing and How Does it Affect You?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Instructions are in  Brightspace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 assignment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Citation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DE27-1A44-AA36-F8FE-D7D7D62A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D8F6-014E-317D-3D70-FA156453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FF32-C21C-2EE1-AEB0-B7FC709C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7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Stage 1: Meeting and Getting Acquainted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DAF3-448C-4834-BC78-51D724A5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277" y="6459785"/>
            <a:ext cx="130152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263E-B21F-48CA-8021-F5834963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NSCC MKTG 1010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CBC5-96B0-40ED-9A7A-8A408B29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2F085977-A465-4401-87BF-26FAAED9A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33771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47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34946"/>
            <a:ext cx="2766820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sz="4000"/>
              <a:t>Stage 2: Providing a Satisfying Experience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47B7-9891-4EAF-933A-64A50B8F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1B2D-657A-45FA-81C6-3DD044A9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36CE6-99C5-42E8-8E07-B155F8AF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FD883C2E-AFB3-4A38-B57D-2171734CE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715185"/>
              </p:ext>
            </p:extLst>
          </p:nvPr>
        </p:nvGraphicFramePr>
        <p:xfrm>
          <a:off x="3732023" y="634947"/>
          <a:ext cx="4936916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0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Stage 3: Sustaining a Committed Relationship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E5F8-CD54-4FF6-80E4-86B758E0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277" y="6459785"/>
            <a:ext cx="130152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B078-3CFF-4D8C-925B-18C8E67C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NSCC MKTG 1010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8A94-B304-4C34-B50D-E5D70763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D8A45694-B63B-4A19-B0C8-B35756E36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86050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28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US" sz="2600"/>
              <a:t>How Do Strong Customer Relationships Help a Business?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F285029-4C7B-4E89-BF77-01E2E3E5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1350724"/>
            <a:ext cx="3836510" cy="38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85533" y="2246569"/>
            <a:ext cx="3429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4808763" y="2407436"/>
            <a:ext cx="3845379" cy="3461658"/>
          </a:xfrm>
        </p:spPr>
        <p:txBody>
          <a:bodyPr>
            <a:normAutofit/>
          </a:bodyPr>
          <a:lstStyle/>
          <a:p>
            <a:pPr marL="28575" indent="0">
              <a:buNone/>
            </a:pPr>
            <a:r>
              <a:rPr lang="en-US" dirty="0"/>
              <a:t>Happy customers . . .</a:t>
            </a:r>
          </a:p>
          <a:p>
            <a:pPr lvl="1"/>
            <a:r>
              <a:rPr lang="en-US" dirty="0"/>
              <a:t>Return to buy more goods and services</a:t>
            </a:r>
          </a:p>
          <a:p>
            <a:pPr lvl="1"/>
            <a:r>
              <a:rPr lang="en-US" dirty="0"/>
              <a:t>Help market the business with positive reviews or word of mouth</a:t>
            </a:r>
          </a:p>
          <a:p>
            <a:pPr lvl="1"/>
            <a:r>
              <a:rPr lang="en-US" dirty="0"/>
              <a:t>Engage with the brand</a:t>
            </a:r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D35AC-0515-41D7-8410-BBC4829B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A32EC-3D8B-46EE-9AD8-0B99DE99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4E342-9BFB-4F51-B53E-35BF0EE0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9426B45-4C4F-4D52-8537-76E9A5B8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75837-406C-147F-6CD7-E0B7248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CA" dirty="0"/>
              <a:t>CRM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CF117E1C-E964-4433-B1A8-BB2301D0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of Air Jordan 1 High '85 Red and black Nike shoe.">
            <a:extLst>
              <a:ext uri="{FF2B5EF4-FFF2-40B4-BE49-F238E27FC236}">
                <a16:creationId xmlns:a16="http://schemas.microsoft.com/office/drawing/2014/main" id="{CA9E4CA3-5A92-CF9A-3A3B-96F9702A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r="3" b="3"/>
          <a:stretch>
            <a:fillRect/>
          </a:stretch>
        </p:blipFill>
        <p:spPr bwMode="auto">
          <a:xfrm>
            <a:off x="871151" y="2108200"/>
            <a:ext cx="2621855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464EC-B289-42E0-5DE4-DDE5374A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492" y="2108201"/>
            <a:ext cx="4384548" cy="3760891"/>
          </a:xfrm>
        </p:spPr>
        <p:txBody>
          <a:bodyPr>
            <a:normAutofit/>
          </a:bodyPr>
          <a:lstStyle/>
          <a:p>
            <a:r>
              <a:rPr lang="en-US" dirty="0"/>
              <a:t>CRM: </a:t>
            </a:r>
            <a:r>
              <a:rPr lang="en-CA" b="1" dirty="0"/>
              <a:t>C</a:t>
            </a:r>
            <a:r>
              <a:rPr lang="en-CA" dirty="0"/>
              <a:t>ustomer </a:t>
            </a:r>
            <a:r>
              <a:rPr lang="en-CA" b="1" dirty="0"/>
              <a:t>R</a:t>
            </a:r>
            <a:r>
              <a:rPr lang="en-CA" dirty="0"/>
              <a:t>elationship </a:t>
            </a:r>
            <a:r>
              <a:rPr lang="en-CA" b="1" dirty="0"/>
              <a:t>M</a:t>
            </a:r>
            <a:r>
              <a:rPr lang="en-CA" dirty="0"/>
              <a:t>anagement</a:t>
            </a:r>
          </a:p>
          <a:p>
            <a:r>
              <a:rPr lang="en-US" dirty="0"/>
              <a:t>CRM is a business philosophy rooted in the marketing concept, where the entire organization is aligned around understanding and serving customer needs</a:t>
            </a:r>
            <a:endParaRPr lang="en-CA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7E6FB20-7663-466F-A928-9371C34F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5706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990A-4799-AD22-2048-AC46BA5C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3678-6A51-E929-D316-3CC0F4F6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F455-014B-7D70-78AB-4F702827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183" y="643468"/>
            <a:ext cx="2383385" cy="1674180"/>
          </a:xfrm>
        </p:spPr>
        <p:txBody>
          <a:bodyPr>
            <a:normAutofit/>
          </a:bodyPr>
          <a:lstStyle/>
          <a:p>
            <a:r>
              <a:rPr lang="en-US" sz="2700"/>
              <a:t>What is Customer Lifetime Value?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623" y="2478513"/>
            <a:ext cx="21945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643548" y="2639380"/>
            <a:ext cx="2403786" cy="3229714"/>
          </a:xfrm>
        </p:spPr>
        <p:txBody>
          <a:bodyPr>
            <a:normAutofit/>
          </a:bodyPr>
          <a:lstStyle/>
          <a:p>
            <a:pPr marL="28575" indent="0">
              <a:lnSpc>
                <a:spcPct val="100000"/>
              </a:lnSpc>
              <a:buNone/>
            </a:pPr>
            <a:r>
              <a:rPr lang="en-US" sz="1400" dirty="0"/>
              <a:t>Customer lifetime value predicts how much profit the company will make from the customer during his or her lifetime relationship with the company</a:t>
            </a:r>
            <a:r>
              <a:rPr lang="en-US" sz="1400" baseline="30000" dirty="0"/>
              <a:t> </a:t>
            </a:r>
            <a:r>
              <a:rPr lang="en-US" sz="1400" baseline="30000" dirty="0">
                <a:hlinkClick r:id="rId3" tooltip="http://dictionary.cambridge.org/us/dictionary/english/customer-lifetime-value"/>
              </a:rPr>
              <a:t>[1]</a:t>
            </a:r>
            <a:r>
              <a:rPr lang="en-US" sz="1400" dirty="0"/>
              <a:t> </a:t>
            </a:r>
          </a:p>
          <a:p>
            <a:pPr marL="28575" indent="0">
              <a:lnSpc>
                <a:spcPct val="100000"/>
              </a:lnSpc>
              <a:buNone/>
            </a:pPr>
            <a:endParaRPr lang="en-US" sz="1400" dirty="0"/>
          </a:p>
          <a:p>
            <a:pPr marL="28575" indent="0">
              <a:lnSpc>
                <a:spcPct val="100000"/>
              </a:lnSpc>
              <a:buNone/>
            </a:pPr>
            <a:r>
              <a:rPr lang="en-CA" sz="1400" dirty="0"/>
              <a:t>#GoPro and #GoProAwards</a:t>
            </a:r>
          </a:p>
          <a:p>
            <a:pPr marL="28575" indent="0">
              <a:lnSpc>
                <a:spcPct val="100000"/>
              </a:lnSpc>
              <a:buNone/>
            </a:pPr>
            <a:r>
              <a:rPr lang="en-CA" sz="1400" dirty="0">
                <a:hlinkClick r:id="rId4" tooltip="Share link"/>
              </a:rPr>
              <a:t>https://youtu.be/0VfW6-1DM8Y</a:t>
            </a:r>
            <a:endParaRPr lang="en-US" sz="1400" dirty="0"/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C42A6A64-4B29-5639-644C-2BA1B2252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085" y="942928"/>
            <a:ext cx="5169420" cy="46266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7523D-6091-45D8-83E8-E8AAD312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3A539-73AC-4CDF-B6A6-DF593A88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3840-3893-4BAF-B63D-45425F4E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 of woman holding white and black paper bags">
            <a:extLst>
              <a:ext uri="{FF2B5EF4-FFF2-40B4-BE49-F238E27FC236}">
                <a16:creationId xmlns:a16="http://schemas.microsoft.com/office/drawing/2014/main" id="{328E90C2-711F-4994-9839-A91C69559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What is Marketing?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910746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822960" y="2108201"/>
            <a:ext cx="7543800" cy="3760891"/>
          </a:xfrm>
        </p:spPr>
        <p:txBody>
          <a:bodyPr>
            <a:normAutofit/>
          </a:bodyPr>
          <a:lstStyle/>
          <a:p>
            <a:pPr marL="28575" indent="0">
              <a:buNone/>
            </a:pPr>
            <a:r>
              <a:rPr lang="en-US" dirty="0"/>
              <a:t>Marketing is a set of activities related to creating, communicating, delivering, and exchanging offerings that have value for others.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D83C2-8EC1-41C4-B4BB-8EA391CE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CE9E-E5B5-4511-B0E8-0F8F106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0B858-3AAC-4F12-B509-EF2CA28A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profit companies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Increase profits by selling products or services to customers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EFA38-686F-B749-A87E-6291B7E92F8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for profit organizations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A5D382-770E-2546-A338-02B65C44B7D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Promote the mission by attracting donors or participants or by raising awareness of an issue or cause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F6A55-A60A-4F5B-B179-46E84869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672C6-C4FD-4B38-B1AF-68934245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DE70-23A1-4043-BA19-409F86D2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Customers and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Customer</a:t>
            </a:r>
            <a:r>
              <a:rPr lang="en-US" dirty="0"/>
              <a:t>s are the individuals who buy the product </a:t>
            </a:r>
          </a:p>
          <a:p>
            <a:r>
              <a:rPr lang="en-US" b="1" dirty="0"/>
              <a:t>Consumers</a:t>
            </a:r>
            <a:r>
              <a:rPr lang="en-US" dirty="0"/>
              <a:t> are the individuals who actually use the product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The customer and the consumer are not always the same</a:t>
            </a:r>
          </a:p>
          <a:p>
            <a:r>
              <a:rPr lang="en-US" dirty="0"/>
              <a:t>Example: A food distributor’s customer is the restaurant, not the diner who is the consumer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2460D-C8EB-4E5F-8436-7204A227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E92E1-214A-4FAD-AC57-0394C7BD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A5292-CCC9-459C-A445-1F83F3AF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7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vs. B2C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2625634" cy="3760891"/>
          </a:xfrm>
        </p:spPr>
        <p:txBody>
          <a:bodyPr/>
          <a:lstStyle/>
          <a:p>
            <a:r>
              <a:rPr lang="en-US" dirty="0"/>
              <a:t>B2B or Business to Business companies sell products or services to other businesses</a:t>
            </a:r>
          </a:p>
          <a:p>
            <a:r>
              <a:rPr lang="en-US" dirty="0"/>
              <a:t>B2C or Business to Consumer companies sell directly to consumers</a:t>
            </a:r>
          </a:p>
          <a:p>
            <a:endParaRPr lang="en-US" dirty="0"/>
          </a:p>
        </p:txBody>
      </p:sp>
      <p:pic>
        <p:nvPicPr>
          <p:cNvPr id="6" name="Picture 2" descr="People sitting on a great variety of lounge chairs.">
            <a:hlinkClick r:id="rId3"/>
            <a:extLst>
              <a:ext uri="{FF2B5EF4-FFF2-40B4-BE49-F238E27FC236}">
                <a16:creationId xmlns:a16="http://schemas.microsoft.com/office/drawing/2014/main" id="{921DFA91-8F7B-FF4E-9162-CB3406E3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58" y="2594610"/>
            <a:ext cx="4762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B173-6CC3-4A5B-BFE2-0A3CDE5E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5ABF-7154-469D-AAA8-C73B13A0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8B78-3A2B-4C35-A136-23EE3CB7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Marketing Serve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Marketing can help customers find goods and services that are valuable to them</a:t>
            </a:r>
          </a:p>
        </p:txBody>
      </p:sp>
      <p:pic>
        <p:nvPicPr>
          <p:cNvPr id="1030" name="Picture 6" descr="Screenshot of Yelp page showing reviews for Por Que No?, a taqueria in Portland, Oregon. The website shows the restaurant's location, their average rating (4 stars over 1145 reviews), their price range (two on a scale of five), a series of customer photos of food taken at the restaurant, the restaurant's operating hours, a link to their full menu, and several highlights of customer reviews. The page also provides several buttons for a user to take the following actions: write a review, add a photo, share the webpage, and save the webpage.">
            <a:extLst>
              <a:ext uri="{FF2B5EF4-FFF2-40B4-BE49-F238E27FC236}">
                <a16:creationId xmlns:a16="http://schemas.microsoft.com/office/drawing/2014/main" id="{D581BD6D-1079-DF4D-AA95-9C2B61CE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54" y="3003968"/>
            <a:ext cx="4745092" cy="30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3077-4E04-4A41-95A7-C8EE6AE3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1468-AD21-4980-B266-AF1B01D8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CA2EF-C60A-4573-9CCA-BC8A6B3E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Marketing Serve Society?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Marketing helps customers and businesses find each other to make exchanges that benefit them both</a:t>
            </a:r>
          </a:p>
          <a:p>
            <a:r>
              <a:rPr lang="en-US" dirty="0"/>
              <a:t>Marketing can spread ideas and innovation</a:t>
            </a:r>
          </a:p>
        </p:txBody>
      </p:sp>
      <p:pic>
        <p:nvPicPr>
          <p:cNvPr id="5" name="Picture 4" descr="A photo of people in all pink in support of breast cancer and a photo of a Red Bull advertisement sponsering an event for breast cancer awarenes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8" y="3671215"/>
            <a:ext cx="5875020" cy="19592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B9EF-8C2D-4F96-AF82-1D729FF7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FA1E4-325F-4963-B15E-98965B60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15C15-564D-44E8-9093-442E3763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692" y="642257"/>
            <a:ext cx="2563257" cy="522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What is the function of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35134" y="642258"/>
            <a:ext cx="5135337" cy="25376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/>
              <a:t>Marketing brings value to customers, whom the business seeks to identify, satisfy, and retain.</a:t>
            </a:r>
            <a:endParaRPr lang="en-US" cap="all" spc="200"/>
          </a:p>
        </p:txBody>
      </p:sp>
      <p:pic>
        <p:nvPicPr>
          <p:cNvPr id="1026" name="Picture 2" descr="Images from Amazon showing Apple accessories like chargers, cases, microphones.">
            <a:extLst>
              <a:ext uri="{FF2B5EF4-FFF2-40B4-BE49-F238E27FC236}">
                <a16:creationId xmlns:a16="http://schemas.microsoft.com/office/drawing/2014/main" id="{97A076AB-266C-28B8-8079-EFDE6F4D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134" y="3955873"/>
            <a:ext cx="5135337" cy="16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ED5EC01C-B438-4398-919E-A345C83ED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1457A-A6A6-4075-B9CA-1AC03AE8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latin typeface="+mn-lt"/>
                <a:ea typeface="+mn-ea"/>
                <a:cs typeface="+mn-cs"/>
              </a:rPr>
              <a:t>NSCC MKTG 1010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2693E-C43B-466C-9053-0E75DC58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F8202-091A-4B1D-BF87-61172CE5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95D8-ED88-4677-29FC-5BDDE946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Exchange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AECC-5AF8-1338-EDBA-A59B66FA1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marketing, the act of obtaining a desired object from someone by offering something of value in return is called the exchange process. </a:t>
            </a:r>
          </a:p>
          <a:p>
            <a:r>
              <a:rPr lang="en-US" b="1" dirty="0"/>
              <a:t>the customer (or buyer):</a:t>
            </a:r>
            <a:r>
              <a:rPr lang="en-US" dirty="0"/>
              <a:t> a person or organization with a want or need who is willing to give money or some other personal resource to address this need</a:t>
            </a:r>
          </a:p>
          <a:p>
            <a:r>
              <a:rPr lang="en-US" b="1" dirty="0"/>
              <a:t>the product:</a:t>
            </a:r>
            <a:r>
              <a:rPr lang="en-US" dirty="0"/>
              <a:t> a physical good, a service, experience, or idea designed to fill the customer’s want or need</a:t>
            </a:r>
          </a:p>
          <a:p>
            <a:r>
              <a:rPr lang="en-US" b="1" dirty="0"/>
              <a:t>the provider (or seller):</a:t>
            </a:r>
            <a:r>
              <a:rPr lang="en-US" dirty="0"/>
              <a:t> the company or organization that is offering a product (a good, service, experience, or idea) to satisfy a need</a:t>
            </a:r>
          </a:p>
          <a:p>
            <a:r>
              <a:rPr lang="en-US" b="1" dirty="0"/>
              <a:t>the transaction:</a:t>
            </a:r>
            <a:r>
              <a:rPr lang="en-US" dirty="0"/>
              <a:t> the terms around which both parties agree to trade value-for-value (most often, money for product)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791D-65EC-18BF-A517-D34A9C6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78EC-656A-EE01-C831-C5D5E973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2F741-83D8-177F-C4E2-9DBFE8DF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7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7FDE1-4959-4183-955E-50A22F39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What are needs, wants &amp;  demands?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2205-66E1-43E4-8C76-37AC0FA7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latin typeface="+mn-lt"/>
                <a:ea typeface="+mn-ea"/>
                <a:cs typeface="+mn-cs"/>
              </a:rPr>
              <a:t>NSCC MKTG 1010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394EA-5169-475F-A871-173DDAF0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9480-E581-43D1-9DEB-A8CF698C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23462FE-F6CC-F338-BC7A-543C56345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85787"/>
              </p:ext>
            </p:extLst>
          </p:nvPr>
        </p:nvGraphicFramePr>
        <p:xfrm>
          <a:off x="822722" y="2505960"/>
          <a:ext cx="7543801" cy="3212672"/>
        </p:xfrm>
        <a:graphic>
          <a:graphicData uri="http://schemas.openxmlformats.org/drawingml/2006/table">
            <a:tbl>
              <a:tblPr/>
              <a:tblGrid>
                <a:gridCol w="2150926">
                  <a:extLst>
                    <a:ext uri="{9D8B030D-6E8A-4147-A177-3AD203B41FA5}">
                      <a16:colId xmlns:a16="http://schemas.microsoft.com/office/drawing/2014/main" val="1892695753"/>
                    </a:ext>
                  </a:extLst>
                </a:gridCol>
                <a:gridCol w="5392875">
                  <a:extLst>
                    <a:ext uri="{9D8B030D-6E8A-4147-A177-3AD203B41FA5}">
                      <a16:colId xmlns:a16="http://schemas.microsoft.com/office/drawing/2014/main" val="1574774219"/>
                    </a:ext>
                  </a:extLst>
                </a:gridCol>
              </a:tblGrid>
              <a:tr h="10815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800">
                          <a:solidFill>
                            <a:srgbClr val="FEFEFE"/>
                          </a:solidFill>
                          <a:effectLst/>
                        </a:rPr>
                        <a:t>Needs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State of felt deprivation.</a:t>
                      </a:r>
                      <a:endParaRPr lang="en-US" sz="1800" b="0">
                        <a:solidFill>
                          <a:srgbClr val="373D3F"/>
                        </a:solidFill>
                        <a:effectLst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en-US" sz="1800" b="0">
                          <a:solidFill>
                            <a:srgbClr val="373D3F"/>
                          </a:solidFill>
                          <a:effectLst/>
                        </a:rPr>
                        <a:t>• Physical, social and individual needs.</a:t>
                      </a:r>
                      <a:br>
                        <a:rPr lang="en-US" sz="1800" b="0">
                          <a:solidFill>
                            <a:srgbClr val="373D3F"/>
                          </a:solidFill>
                          <a:effectLst/>
                        </a:rPr>
                      </a:br>
                      <a:r>
                        <a:rPr lang="en-US" sz="1800" b="0">
                          <a:solidFill>
                            <a:srgbClr val="373D3F"/>
                          </a:solidFill>
                          <a:effectLst/>
                        </a:rPr>
                        <a:t>• E.g. need for food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06778"/>
                  </a:ext>
                </a:extLst>
              </a:tr>
              <a:tr h="10815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800">
                          <a:solidFill>
                            <a:srgbClr val="FEFEFE"/>
                          </a:solidFill>
                          <a:effectLst/>
                        </a:rPr>
                        <a:t>Wants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The form taken by human needs as they are shaped by culture and individual personality.</a:t>
                      </a: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• E.g. want a Big Mac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88956"/>
                  </a:ext>
                </a:extLst>
              </a:tr>
              <a:tr h="8080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800">
                          <a:solidFill>
                            <a:srgbClr val="FEFEFE"/>
                          </a:solidFill>
                          <a:effectLst/>
                        </a:rPr>
                        <a:t>Demands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Human wants that are backed by buying power.</a:t>
                      </a: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• Willingness and ability to pay and purchase.</a:t>
                      </a:r>
                    </a:p>
                  </a:txBody>
                  <a:tcPr marL="113303" marR="113303" marT="113303" marB="11330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7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FDE1-4959-4183-955E-50A22F39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Class Activity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2205-66E1-43E4-8C76-37AC0FA7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6446838"/>
            <a:ext cx="511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NSCC MKTG 1010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394EA-5169-475F-A871-173DDAF0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8"/>
            <a:ext cx="1938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9480-E581-43D1-9DEB-A8CF698C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8"/>
            <a:ext cx="5850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B4AC37-5B07-4843-B6C3-77DE192BB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86478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8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A0C0-C2E7-6043-A9CD-BDC79137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Role of Marketing</a:t>
            </a:r>
          </a:p>
        </p:txBody>
      </p:sp>
      <p:pic>
        <p:nvPicPr>
          <p:cNvPr id="4" name="Picture 2" descr="Title: The Role of Marketing. Identify customers: understand customer wants and needs; identify who to target and how to reach them. Satisfy customers: Make the right product or service available to the right people at the right time. Retain customers: give customers a reason to keep coming back; find new opportunities to win their business.">
            <a:extLst>
              <a:ext uri="{FF2B5EF4-FFF2-40B4-BE49-F238E27FC236}">
                <a16:creationId xmlns:a16="http://schemas.microsoft.com/office/drawing/2014/main" id="{4DC70385-DA5B-4845-9E6E-F73B38C1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857250"/>
            <a:ext cx="5957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CCE5E-32A2-4C7A-9D05-08085ADE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0CA9-3363-46CF-AE4C-54231B51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3A33-FDF3-4104-8B0A-BABAF64E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 Advertising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Advertising uses paid notices in different forms of media to draw public attention to a company, product, or message, usually for the purpose of selling products or services </a:t>
            </a:r>
            <a:r>
              <a:rPr lang="en-US" dirty="0">
                <a:hlinkClick r:id="rId3" tooltip="http://www.thefreedictionary.com/advertising"/>
              </a:rPr>
              <a:t>[1]</a:t>
            </a:r>
            <a:r>
              <a:rPr lang="en-US" dirty="0"/>
              <a:t> </a:t>
            </a:r>
          </a:p>
          <a:p>
            <a:r>
              <a:rPr lang="en-US" dirty="0"/>
              <a:t> While advertising is a common and useful tool for marketing, it’s just one of many tactics marketers may use to achieve their goals.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5E3A9-9D2E-47C7-8616-68838BA5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23451-4201-41BE-9B3E-72BA2A93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9F41F-4A0F-48C7-93FF-C50268A0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7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Branding is the practice of “creating a name, symbol or design that identifies and differentiates a product from other products.”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http://www.businessdictionary.com/definition/branding.html)"/>
              </a:rPr>
              <a:t>[1]</a:t>
            </a:r>
            <a:r>
              <a:rPr lang="en-US" baseline="30000" dirty="0"/>
              <a:t> </a:t>
            </a:r>
          </a:p>
          <a:p>
            <a:r>
              <a:rPr lang="en-US" dirty="0"/>
              <a:t>Marketing builds brands, and branding is an important strategic consideration in marketing, but marketing is broader than branding.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12FF-8512-44B9-BCC0-E71584C3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DBB7F-B174-4793-AE78-E0EA8650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NSCC MKTG 1010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37F-B99F-4853-96F4-9F7E4324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66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b3f11d3-e06f-483e-85d2-fc50beb488a5" xsi:nil="true"/>
    <Owner xmlns="2b3f11d3-e06f-483e-85d2-fc50beb488a5">
      <UserInfo>
        <DisplayName/>
        <AccountId xsi:nil="true"/>
        <AccountType/>
      </UserInfo>
    </Owner>
    <Teachers xmlns="2b3f11d3-e06f-483e-85d2-fc50beb488a5">
      <UserInfo>
        <DisplayName/>
        <AccountId xsi:nil="true"/>
        <AccountType/>
      </UserInfo>
    </Teachers>
    <Student_Groups xmlns="2b3f11d3-e06f-483e-85d2-fc50beb488a5">
      <UserInfo>
        <DisplayName/>
        <AccountId xsi:nil="true"/>
        <AccountType/>
      </UserInfo>
    </Student_Groups>
    <LMS_Mappings xmlns="2b3f11d3-e06f-483e-85d2-fc50beb488a5" xsi:nil="true"/>
    <IsNotebookLocked xmlns="2b3f11d3-e06f-483e-85d2-fc50beb488a5" xsi:nil="true"/>
    <NotebookType xmlns="2b3f11d3-e06f-483e-85d2-fc50beb488a5" xsi:nil="true"/>
    <CultureName xmlns="2b3f11d3-e06f-483e-85d2-fc50beb488a5" xsi:nil="true"/>
    <Distribution_Groups xmlns="2b3f11d3-e06f-483e-85d2-fc50beb488a5" xsi:nil="true"/>
    <DefaultSectionNames xmlns="2b3f11d3-e06f-483e-85d2-fc50beb488a5" xsi:nil="true"/>
    <Is_Collaboration_Space_Locked xmlns="2b3f11d3-e06f-483e-85d2-fc50beb488a5" xsi:nil="true"/>
    <Invited_Teachers xmlns="2b3f11d3-e06f-483e-85d2-fc50beb488a5" xsi:nil="true"/>
    <Templates xmlns="2b3f11d3-e06f-483e-85d2-fc50beb488a5" xsi:nil="true"/>
    <Self_Registration_Enabled xmlns="2b3f11d3-e06f-483e-85d2-fc50beb488a5" xsi:nil="true"/>
    <Has_Teacher_Only_SectionGroup xmlns="2b3f11d3-e06f-483e-85d2-fc50beb488a5" xsi:nil="true"/>
    <AppVersion xmlns="2b3f11d3-e06f-483e-85d2-fc50beb488a5" xsi:nil="true"/>
    <TeamsChannelId xmlns="2b3f11d3-e06f-483e-85d2-fc50beb488a5" xsi:nil="true"/>
    <Students xmlns="2b3f11d3-e06f-483e-85d2-fc50beb488a5">
      <UserInfo>
        <DisplayName/>
        <AccountId xsi:nil="true"/>
        <AccountType/>
      </UserInfo>
    </Students>
    <Math_Settings xmlns="2b3f11d3-e06f-483e-85d2-fc50beb488a5" xsi:nil="true"/>
    <Invited_Students xmlns="2b3f11d3-e06f-483e-85d2-fc50beb488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35" ma:contentTypeDescription="Create a new document." ma:contentTypeScope="" ma:versionID="86ec3931fe2c8b0901b288d0cbf30e7d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a4bb5438775ba4dc11e64a36bf7557a9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8" nillable="true" ma:displayName="Teams Channel Id" ma:internalName="TeamsChannelId">
      <xsd:simpleType>
        <xsd:restriction base="dms:Text"/>
      </xsd:simpleType>
    </xsd:element>
    <xsd:element name="Math_Settings" ma:index="39" nillable="true" ma:displayName="Math Settings" ma:internalName="Math_Settings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8F6B66-4399-484A-8080-22127F184734}">
  <ds:schemaRefs>
    <ds:schemaRef ds:uri="http://schemas.microsoft.com/office/2006/metadata/properties"/>
    <ds:schemaRef ds:uri="http://schemas.microsoft.com/office/infopath/2007/PartnerControls"/>
    <ds:schemaRef ds:uri="2b3f11d3-e06f-483e-85d2-fc50beb488a5"/>
  </ds:schemaRefs>
</ds:datastoreItem>
</file>

<file path=customXml/itemProps2.xml><?xml version="1.0" encoding="utf-8"?>
<ds:datastoreItem xmlns:ds="http://schemas.openxmlformats.org/officeDocument/2006/customXml" ds:itemID="{EC6DCA1A-79B8-47B1-A6D6-D8F072FCE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210EB-50B0-4AD4-A8FD-33029DF7C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2190</Words>
  <Application>Microsoft Office PowerPoint</Application>
  <PresentationFormat>On-screen Show (4:3)</PresentationFormat>
  <Paragraphs>278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Avenir Next LT Pro Light</vt:lpstr>
      <vt:lpstr>Calibri</vt:lpstr>
      <vt:lpstr>GillSans Light</vt:lpstr>
      <vt:lpstr>Lato</vt:lpstr>
      <vt:lpstr>RetrospectVTI</vt:lpstr>
      <vt:lpstr>Introduction to Marketing</vt:lpstr>
      <vt:lpstr>What is Marketing?</vt:lpstr>
      <vt:lpstr>What is the function of marketing?</vt:lpstr>
      <vt:lpstr>Exchange Process</vt:lpstr>
      <vt:lpstr>What are needs, wants &amp;  demands?</vt:lpstr>
      <vt:lpstr>Class Activity</vt:lpstr>
      <vt:lpstr>The Role of Marketing</vt:lpstr>
      <vt:lpstr>Marketing vs. Advertising</vt:lpstr>
      <vt:lpstr>Marketing vs. Branding</vt:lpstr>
      <vt:lpstr>Marketing vs. Sales</vt:lpstr>
      <vt:lpstr>Company Orientations</vt:lpstr>
      <vt:lpstr>Relationship Stages</vt:lpstr>
      <vt:lpstr>Assignment #1</vt:lpstr>
      <vt:lpstr>Stage 1: Meeting and Getting Acquainted </vt:lpstr>
      <vt:lpstr>Stage 2: Providing a Satisfying Experience</vt:lpstr>
      <vt:lpstr>Stage 3: Sustaining a Committed Relationship</vt:lpstr>
      <vt:lpstr>How Do Strong Customer Relationships Help a Business?</vt:lpstr>
      <vt:lpstr>CRM</vt:lpstr>
      <vt:lpstr>What is Customer Lifetime Value?</vt:lpstr>
      <vt:lpstr>Goals of Marketing </vt:lpstr>
      <vt:lpstr>Difference Between Customers and Consumers</vt:lpstr>
      <vt:lpstr>B2B vs. B2C</vt:lpstr>
      <vt:lpstr>How does Marketing Serve Customers?</vt:lpstr>
      <vt:lpstr>How Does Marketing Serve Society?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Marketing</dc:title>
  <dc:creator>Evans,Deirdre</dc:creator>
  <cp:lastModifiedBy>Evans,Deirdre</cp:lastModifiedBy>
  <cp:revision>3</cp:revision>
  <dcterms:created xsi:type="dcterms:W3CDTF">2020-09-16T15:35:49Z</dcterms:created>
  <dcterms:modified xsi:type="dcterms:W3CDTF">2025-08-26T17:54:33Z</dcterms:modified>
</cp:coreProperties>
</file>