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Lst>
  <p:notesMasterIdLst>
    <p:notesMasterId r:id="rId35"/>
  </p:notesMasterIdLst>
  <p:sldIdLst>
    <p:sldId id="258" r:id="rId5"/>
    <p:sldId id="295" r:id="rId6"/>
    <p:sldId id="299" r:id="rId7"/>
    <p:sldId id="298" r:id="rId8"/>
    <p:sldId id="300" r:id="rId9"/>
    <p:sldId id="301" r:id="rId10"/>
    <p:sldId id="324" r:id="rId11"/>
    <p:sldId id="325" r:id="rId12"/>
    <p:sldId id="328" r:id="rId13"/>
    <p:sldId id="329" r:id="rId14"/>
    <p:sldId id="302" r:id="rId15"/>
    <p:sldId id="303" r:id="rId16"/>
    <p:sldId id="304" r:id="rId17"/>
    <p:sldId id="305" r:id="rId18"/>
    <p:sldId id="307" r:id="rId19"/>
    <p:sldId id="323" r:id="rId20"/>
    <p:sldId id="296" r:id="rId21"/>
    <p:sldId id="320" r:id="rId22"/>
    <p:sldId id="321" r:id="rId23"/>
    <p:sldId id="322" r:id="rId24"/>
    <p:sldId id="317" r:id="rId25"/>
    <p:sldId id="319" r:id="rId26"/>
    <p:sldId id="318" r:id="rId27"/>
    <p:sldId id="316" r:id="rId28"/>
    <p:sldId id="315" r:id="rId29"/>
    <p:sldId id="314" r:id="rId30"/>
    <p:sldId id="310" r:id="rId31"/>
    <p:sldId id="311" r:id="rId32"/>
    <p:sldId id="312" r:id="rId33"/>
    <p:sldId id="31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DFE1F-FE14-4980-9A1E-6A592BD81B15}" v="18" dt="2025-09-01T16:05:40.297"/>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67431" autoAdjust="0"/>
  </p:normalViewPr>
  <p:slideViewPr>
    <p:cSldViewPr snapToGrid="0">
      <p:cViewPr varScale="1">
        <p:scale>
          <a:sx n="46" d="100"/>
          <a:sy n="46" d="100"/>
        </p:scale>
        <p:origin x="42" y="1410"/>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irdre Evans" userId="4355edae-05e5-43ba-ae8e-e1dee4947082" providerId="ADAL" clId="{B1FB08DB-A93B-475C-87CA-65EA710069F0}"/>
    <pc:docChg chg="modSld sldOrd">
      <pc:chgData name="Deirdre Evans" userId="4355edae-05e5-43ba-ae8e-e1dee4947082" providerId="ADAL" clId="{B1FB08DB-A93B-475C-87CA-65EA710069F0}" dt="2022-10-06T12:28:45.640" v="1"/>
      <pc:docMkLst>
        <pc:docMk/>
      </pc:docMkLst>
      <pc:sldChg chg="ord">
        <pc:chgData name="Deirdre Evans" userId="4355edae-05e5-43ba-ae8e-e1dee4947082" providerId="ADAL" clId="{B1FB08DB-A93B-475C-87CA-65EA710069F0}" dt="2022-10-06T12:28:45.640" v="1"/>
        <pc:sldMkLst>
          <pc:docMk/>
          <pc:sldMk cId="1553866757" sldId="295"/>
        </pc:sldMkLst>
      </pc:sldChg>
    </pc:docChg>
  </pc:docChgLst>
  <pc:docChgLst>
    <pc:chgData name="Deirdre Evans" userId="4355edae-05e5-43ba-ae8e-e1dee4947082" providerId="ADAL" clId="{6A6D84D0-1AC8-4DA3-813F-588C674DF8B7}"/>
    <pc:docChg chg="modSld">
      <pc:chgData name="Deirdre Evans" userId="4355edae-05e5-43ba-ae8e-e1dee4947082" providerId="ADAL" clId="{6A6D84D0-1AC8-4DA3-813F-588C674DF8B7}" dt="2022-02-15T18:41:53.801" v="0"/>
      <pc:docMkLst>
        <pc:docMk/>
      </pc:docMkLst>
      <pc:sldChg chg="modNotesTx">
        <pc:chgData name="Deirdre Evans" userId="4355edae-05e5-43ba-ae8e-e1dee4947082" providerId="ADAL" clId="{6A6D84D0-1AC8-4DA3-813F-588C674DF8B7}" dt="2022-02-15T18:41:53.801" v="0"/>
        <pc:sldMkLst>
          <pc:docMk/>
          <pc:sldMk cId="2933763999" sldId="325"/>
        </pc:sldMkLst>
      </pc:sldChg>
    </pc:docChg>
  </pc:docChgLst>
  <pc:docChgLst>
    <pc:chgData name="Evans,Deirdre" userId="4355edae-05e5-43ba-ae8e-e1dee4947082" providerId="ADAL" clId="{6FFDFE1F-FE14-4980-9A1E-6A592BD81B15}"/>
    <pc:docChg chg="undo custSel addSld delSld modSld">
      <pc:chgData name="Evans,Deirdre" userId="4355edae-05e5-43ba-ae8e-e1dee4947082" providerId="ADAL" clId="{6FFDFE1F-FE14-4980-9A1E-6A592BD81B15}" dt="2025-09-01T16:09:21.898" v="181" actId="47"/>
      <pc:docMkLst>
        <pc:docMk/>
      </pc:docMkLst>
      <pc:sldChg chg="addSp delSp modSp mod delDesignElem">
        <pc:chgData name="Evans,Deirdre" userId="4355edae-05e5-43ba-ae8e-e1dee4947082" providerId="ADAL" clId="{6FFDFE1F-FE14-4980-9A1E-6A592BD81B15}" dt="2025-09-01T16:03:16.611" v="178"/>
        <pc:sldMkLst>
          <pc:docMk/>
          <pc:sldMk cId="145753167" sldId="258"/>
        </pc:sldMkLst>
        <pc:spChg chg="mod">
          <ac:chgData name="Evans,Deirdre" userId="4355edae-05e5-43ba-ae8e-e1dee4947082" providerId="ADAL" clId="{6FFDFE1F-FE14-4980-9A1E-6A592BD81B15}" dt="2025-09-01T16:03:16.611" v="178"/>
          <ac:spMkLst>
            <pc:docMk/>
            <pc:sldMk cId="145753167" sldId="258"/>
            <ac:spMk id="8" creationId="{F1A231B1-074C-A844-80F5-3575D4B43B19}"/>
          </ac:spMkLst>
        </pc:spChg>
        <pc:spChg chg="add del">
          <ac:chgData name="Evans,Deirdre" userId="4355edae-05e5-43ba-ae8e-e1dee4947082" providerId="ADAL" clId="{6FFDFE1F-FE14-4980-9A1E-6A592BD81B15}" dt="2025-09-01T16:03:16.611" v="178"/>
          <ac:spMkLst>
            <pc:docMk/>
            <pc:sldMk cId="145753167" sldId="258"/>
            <ac:spMk id="13" creationId="{B601567C-4815-45C4-A8C8-DEF236232A30}"/>
          </ac:spMkLst>
        </pc:spChg>
        <pc:spChg chg="add del">
          <ac:chgData name="Evans,Deirdre" userId="4355edae-05e5-43ba-ae8e-e1dee4947082" providerId="ADAL" clId="{6FFDFE1F-FE14-4980-9A1E-6A592BD81B15}" dt="2025-09-01T16:03:16.611" v="178"/>
          <ac:spMkLst>
            <pc:docMk/>
            <pc:sldMk cId="145753167" sldId="258"/>
            <ac:spMk id="17" creationId="{277711D3-2534-4918-8661-020829D71301}"/>
          </ac:spMkLst>
        </pc:spChg>
        <pc:cxnChg chg="add del">
          <ac:chgData name="Evans,Deirdre" userId="4355edae-05e5-43ba-ae8e-e1dee4947082" providerId="ADAL" clId="{6FFDFE1F-FE14-4980-9A1E-6A592BD81B15}" dt="2025-09-01T16:03:16.611" v="178"/>
          <ac:cxnSpMkLst>
            <pc:docMk/>
            <pc:sldMk cId="145753167" sldId="258"/>
            <ac:cxnSpMk id="15" creationId="{9D2BBCA2-F039-47DF-B36F-39D7E7CC0090}"/>
          </ac:cxnSpMkLst>
        </pc:cxnChg>
      </pc:sldChg>
      <pc:sldChg chg="modSp mod">
        <pc:chgData name="Evans,Deirdre" userId="4355edae-05e5-43ba-ae8e-e1dee4947082" providerId="ADAL" clId="{6FFDFE1F-FE14-4980-9A1E-6A592BD81B15}" dt="2025-09-01T16:03:16.611" v="178"/>
        <pc:sldMkLst>
          <pc:docMk/>
          <pc:sldMk cId="1553866757" sldId="295"/>
        </pc:sldMkLst>
        <pc:spChg chg="mod">
          <ac:chgData name="Evans,Deirdre" userId="4355edae-05e5-43ba-ae8e-e1dee4947082" providerId="ADAL" clId="{6FFDFE1F-FE14-4980-9A1E-6A592BD81B15}" dt="2025-09-01T16:03:16.611" v="178"/>
          <ac:spMkLst>
            <pc:docMk/>
            <pc:sldMk cId="1553866757" sldId="295"/>
            <ac:spMk id="2" creationId="{00000000-0000-0000-0000-000000000000}"/>
          </ac:spMkLst>
        </pc:spChg>
        <pc:spChg chg="mod">
          <ac:chgData name="Evans,Deirdre" userId="4355edae-05e5-43ba-ae8e-e1dee4947082" providerId="ADAL" clId="{6FFDFE1F-FE14-4980-9A1E-6A592BD81B15}" dt="2025-09-01T16:03:16.611" v="178"/>
          <ac:spMkLst>
            <pc:docMk/>
            <pc:sldMk cId="1553866757" sldId="295"/>
            <ac:spMk id="3" creationId="{00000000-0000-0000-0000-000000000000}"/>
          </ac:spMkLst>
        </pc:spChg>
        <pc:spChg chg="mod">
          <ac:chgData name="Evans,Deirdre" userId="4355edae-05e5-43ba-ae8e-e1dee4947082" providerId="ADAL" clId="{6FFDFE1F-FE14-4980-9A1E-6A592BD81B15}" dt="2025-09-01T16:03:16.611" v="178"/>
          <ac:spMkLst>
            <pc:docMk/>
            <pc:sldMk cId="1553866757" sldId="295"/>
            <ac:spMk id="4" creationId="{5D2D2659-86AA-4B61-9972-C9FA2D75E4AB}"/>
          </ac:spMkLst>
        </pc:spChg>
        <pc:spChg chg="mod">
          <ac:chgData name="Evans,Deirdre" userId="4355edae-05e5-43ba-ae8e-e1dee4947082" providerId="ADAL" clId="{6FFDFE1F-FE14-4980-9A1E-6A592BD81B15}" dt="2025-09-01T16:03:16.611" v="178"/>
          <ac:spMkLst>
            <pc:docMk/>
            <pc:sldMk cId="1553866757" sldId="295"/>
            <ac:spMk id="5" creationId="{E8CCCF86-5382-4BAA-8888-D5535E50443E}"/>
          </ac:spMkLst>
        </pc:spChg>
        <pc:spChg chg="mod">
          <ac:chgData name="Evans,Deirdre" userId="4355edae-05e5-43ba-ae8e-e1dee4947082" providerId="ADAL" clId="{6FFDFE1F-FE14-4980-9A1E-6A592BD81B15}" dt="2025-09-01T16:03:16.611" v="178"/>
          <ac:spMkLst>
            <pc:docMk/>
            <pc:sldMk cId="1553866757" sldId="295"/>
            <ac:spMk id="6" creationId="{BD3B0BE4-B312-426F-8BD9-92B0F5D19ECA}"/>
          </ac:spMkLst>
        </pc:spChg>
      </pc:sldChg>
      <pc:sldChg chg="modSp mod">
        <pc:chgData name="Evans,Deirdre" userId="4355edae-05e5-43ba-ae8e-e1dee4947082" providerId="ADAL" clId="{6FFDFE1F-FE14-4980-9A1E-6A592BD81B15}" dt="2025-09-01T16:03:16.611" v="178"/>
        <pc:sldMkLst>
          <pc:docMk/>
          <pc:sldMk cId="4077364120" sldId="296"/>
        </pc:sldMkLst>
        <pc:spChg chg="mod">
          <ac:chgData name="Evans,Deirdre" userId="4355edae-05e5-43ba-ae8e-e1dee4947082" providerId="ADAL" clId="{6FFDFE1F-FE14-4980-9A1E-6A592BD81B15}" dt="2025-09-01T16:03:16.611" v="178"/>
          <ac:spMkLst>
            <pc:docMk/>
            <pc:sldMk cId="4077364120" sldId="296"/>
            <ac:spMk id="2" creationId="{00000000-0000-0000-0000-000000000000}"/>
          </ac:spMkLst>
        </pc:spChg>
        <pc:spChg chg="mod">
          <ac:chgData name="Evans,Deirdre" userId="4355edae-05e5-43ba-ae8e-e1dee4947082" providerId="ADAL" clId="{6FFDFE1F-FE14-4980-9A1E-6A592BD81B15}" dt="2025-09-01T16:03:16.611" v="178"/>
          <ac:spMkLst>
            <pc:docMk/>
            <pc:sldMk cId="4077364120" sldId="296"/>
            <ac:spMk id="3" creationId="{00000000-0000-0000-0000-000000000000}"/>
          </ac:spMkLst>
        </pc:spChg>
        <pc:spChg chg="mod">
          <ac:chgData name="Evans,Deirdre" userId="4355edae-05e5-43ba-ae8e-e1dee4947082" providerId="ADAL" clId="{6FFDFE1F-FE14-4980-9A1E-6A592BD81B15}" dt="2025-09-01T16:03:16.611" v="178"/>
          <ac:spMkLst>
            <pc:docMk/>
            <pc:sldMk cId="4077364120" sldId="296"/>
            <ac:spMk id="4" creationId="{F45355AF-6EC3-491C-BA22-20EBD10EE52F}"/>
          </ac:spMkLst>
        </pc:spChg>
        <pc:spChg chg="mod">
          <ac:chgData name="Evans,Deirdre" userId="4355edae-05e5-43ba-ae8e-e1dee4947082" providerId="ADAL" clId="{6FFDFE1F-FE14-4980-9A1E-6A592BD81B15}" dt="2025-09-01T16:03:16.611" v="178"/>
          <ac:spMkLst>
            <pc:docMk/>
            <pc:sldMk cId="4077364120" sldId="296"/>
            <ac:spMk id="5" creationId="{0EC0AF4A-2E0F-4431-B7B0-32BF915627CF}"/>
          </ac:spMkLst>
        </pc:spChg>
        <pc:spChg chg="mod">
          <ac:chgData name="Evans,Deirdre" userId="4355edae-05e5-43ba-ae8e-e1dee4947082" providerId="ADAL" clId="{6FFDFE1F-FE14-4980-9A1E-6A592BD81B15}" dt="2025-09-01T16:03:16.611" v="178"/>
          <ac:spMkLst>
            <pc:docMk/>
            <pc:sldMk cId="4077364120" sldId="296"/>
            <ac:spMk id="6" creationId="{F8E63FA6-E1DE-4E19-906E-3273E03DFE7B}"/>
          </ac:spMkLst>
        </pc:spChg>
      </pc:sldChg>
      <pc:sldChg chg="addSp delSp modSp mod setBg delDesignElem">
        <pc:chgData name="Evans,Deirdre" userId="4355edae-05e5-43ba-ae8e-e1dee4947082" providerId="ADAL" clId="{6FFDFE1F-FE14-4980-9A1E-6A592BD81B15}" dt="2025-09-01T16:03:16.611" v="178"/>
        <pc:sldMkLst>
          <pc:docMk/>
          <pc:sldMk cId="688320266" sldId="298"/>
        </pc:sldMkLst>
        <pc:spChg chg="mod">
          <ac:chgData name="Evans,Deirdre" userId="4355edae-05e5-43ba-ae8e-e1dee4947082" providerId="ADAL" clId="{6FFDFE1F-FE14-4980-9A1E-6A592BD81B15}" dt="2025-09-01T16:03:16.611" v="178"/>
          <ac:spMkLst>
            <pc:docMk/>
            <pc:sldMk cId="688320266" sldId="298"/>
            <ac:spMk id="2" creationId="{00000000-0000-0000-0000-000000000000}"/>
          </ac:spMkLst>
        </pc:spChg>
        <pc:spChg chg="mod">
          <ac:chgData name="Evans,Deirdre" userId="4355edae-05e5-43ba-ae8e-e1dee4947082" providerId="ADAL" clId="{6FFDFE1F-FE14-4980-9A1E-6A592BD81B15}" dt="2025-09-01T15:45:31.991" v="8" actId="26606"/>
          <ac:spMkLst>
            <pc:docMk/>
            <pc:sldMk cId="688320266" sldId="298"/>
            <ac:spMk id="3" creationId="{59624E82-A28B-40A8-B411-2B5DFB9A86D3}"/>
          </ac:spMkLst>
        </pc:spChg>
        <pc:spChg chg="mod">
          <ac:chgData name="Evans,Deirdre" userId="4355edae-05e5-43ba-ae8e-e1dee4947082" providerId="ADAL" clId="{6FFDFE1F-FE14-4980-9A1E-6A592BD81B15}" dt="2025-09-01T15:45:31.991" v="8" actId="26606"/>
          <ac:spMkLst>
            <pc:docMk/>
            <pc:sldMk cId="688320266" sldId="298"/>
            <ac:spMk id="4" creationId="{B66202F0-3C2C-4C26-9144-B29EFB8A5A78}"/>
          </ac:spMkLst>
        </pc:spChg>
        <pc:spChg chg="mod">
          <ac:chgData name="Evans,Deirdre" userId="4355edae-05e5-43ba-ae8e-e1dee4947082" providerId="ADAL" clId="{6FFDFE1F-FE14-4980-9A1E-6A592BD81B15}" dt="2025-09-01T16:03:16.611" v="178"/>
          <ac:spMkLst>
            <pc:docMk/>
            <pc:sldMk cId="688320266" sldId="298"/>
            <ac:spMk id="5" creationId="{5955C58E-7C7B-46B7-8F60-483D5866619E}"/>
          </ac:spMkLst>
        </pc:spChg>
        <pc:spChg chg="add mod ord">
          <ac:chgData name="Evans,Deirdre" userId="4355edae-05e5-43ba-ae8e-e1dee4947082" providerId="ADAL" clId="{6FFDFE1F-FE14-4980-9A1E-6A592BD81B15}" dt="2025-09-01T15:45:31.991" v="8" actId="26606"/>
          <ac:spMkLst>
            <pc:docMk/>
            <pc:sldMk cId="688320266" sldId="298"/>
            <ac:spMk id="8" creationId="{9A002900-79D5-F320-B70F-D91C7417B149}"/>
          </ac:spMkLst>
        </pc:spChg>
        <pc:spChg chg="add del">
          <ac:chgData name="Evans,Deirdre" userId="4355edae-05e5-43ba-ae8e-e1dee4947082" providerId="ADAL" clId="{6FFDFE1F-FE14-4980-9A1E-6A592BD81B15}" dt="2025-09-01T16:03:16.611" v="178"/>
          <ac:spMkLst>
            <pc:docMk/>
            <pc:sldMk cId="688320266" sldId="298"/>
            <ac:spMk id="13" creationId="{0AB6E427-3F73-4C06-A5D5-AE52C3883B50}"/>
          </ac:spMkLst>
        </pc:spChg>
        <pc:spChg chg="add del">
          <ac:chgData name="Evans,Deirdre" userId="4355edae-05e5-43ba-ae8e-e1dee4947082" providerId="ADAL" clId="{6FFDFE1F-FE14-4980-9A1E-6A592BD81B15}" dt="2025-09-01T16:03:16.611" v="178"/>
          <ac:spMkLst>
            <pc:docMk/>
            <pc:sldMk cId="688320266" sldId="298"/>
            <ac:spMk id="15" creationId="{D8C9BDAA-0390-4B39-9B5C-BC95E5120DA4}"/>
          </ac:spMkLst>
        </pc:spChg>
        <pc:graphicFrameChg chg="del">
          <ac:chgData name="Evans,Deirdre" userId="4355edae-05e5-43ba-ae8e-e1dee4947082" providerId="ADAL" clId="{6FFDFE1F-FE14-4980-9A1E-6A592BD81B15}" dt="2025-09-01T15:45:22.712" v="6" actId="478"/>
          <ac:graphicFrameMkLst>
            <pc:docMk/>
            <pc:sldMk cId="688320266" sldId="298"/>
            <ac:graphicFrameMk id="6" creationId="{F0626651-A879-4E60-A90B-4DABB9075723}"/>
          </ac:graphicFrameMkLst>
        </pc:graphicFrameChg>
        <pc:graphicFrameChg chg="add mod">
          <ac:chgData name="Evans,Deirdre" userId="4355edae-05e5-43ba-ae8e-e1dee4947082" providerId="ADAL" clId="{6FFDFE1F-FE14-4980-9A1E-6A592BD81B15}" dt="2025-09-01T15:45:31.991" v="8" actId="26606"/>
          <ac:graphicFrameMkLst>
            <pc:docMk/>
            <pc:sldMk cId="688320266" sldId="298"/>
            <ac:graphicFrameMk id="7" creationId="{87598732-D76F-684E-D8D4-A3E2C8466CD5}"/>
          </ac:graphicFrameMkLst>
        </pc:graphicFrameChg>
        <pc:cxnChg chg="add del">
          <ac:chgData name="Evans,Deirdre" userId="4355edae-05e5-43ba-ae8e-e1dee4947082" providerId="ADAL" clId="{6FFDFE1F-FE14-4980-9A1E-6A592BD81B15}" dt="2025-09-01T16:03:16.611" v="178"/>
          <ac:cxnSpMkLst>
            <pc:docMk/>
            <pc:sldMk cId="688320266" sldId="298"/>
            <ac:cxnSpMk id="17" creationId="{E04A321A-A039-4720-87B4-66A4210E0D57}"/>
          </ac:cxnSpMkLst>
        </pc:cxnChg>
      </pc:sldChg>
      <pc:sldChg chg="addSp delSp modSp mod delDesignElem">
        <pc:chgData name="Evans,Deirdre" userId="4355edae-05e5-43ba-ae8e-e1dee4947082" providerId="ADAL" clId="{6FFDFE1F-FE14-4980-9A1E-6A592BD81B15}" dt="2025-09-01T16:03:16.611" v="178"/>
        <pc:sldMkLst>
          <pc:docMk/>
          <pc:sldMk cId="4268593185" sldId="299"/>
        </pc:sldMkLst>
        <pc:spChg chg="mod">
          <ac:chgData name="Evans,Deirdre" userId="4355edae-05e5-43ba-ae8e-e1dee4947082" providerId="ADAL" clId="{6FFDFE1F-FE14-4980-9A1E-6A592BD81B15}" dt="2025-09-01T16:03:16.611" v="178"/>
          <ac:spMkLst>
            <pc:docMk/>
            <pc:sldMk cId="4268593185" sldId="299"/>
            <ac:spMk id="3" creationId="{00000000-0000-0000-0000-000000000000}"/>
          </ac:spMkLst>
        </pc:spChg>
        <pc:spChg chg="mod">
          <ac:chgData name="Evans,Deirdre" userId="4355edae-05e5-43ba-ae8e-e1dee4947082" providerId="ADAL" clId="{6FFDFE1F-FE14-4980-9A1E-6A592BD81B15}" dt="2025-09-01T16:03:16.611" v="178"/>
          <ac:spMkLst>
            <pc:docMk/>
            <pc:sldMk cId="4268593185" sldId="299"/>
            <ac:spMk id="4" creationId="{94233ED2-2C2B-4FEC-906E-E00C70E811D8}"/>
          </ac:spMkLst>
        </pc:spChg>
        <pc:spChg chg="mod">
          <ac:chgData name="Evans,Deirdre" userId="4355edae-05e5-43ba-ae8e-e1dee4947082" providerId="ADAL" clId="{6FFDFE1F-FE14-4980-9A1E-6A592BD81B15}" dt="2025-09-01T16:03:16.611" v="178"/>
          <ac:spMkLst>
            <pc:docMk/>
            <pc:sldMk cId="4268593185" sldId="299"/>
            <ac:spMk id="5" creationId="{E85DA1B6-F8FC-4E72-A3DD-8E05CB5BA208}"/>
          </ac:spMkLst>
        </pc:spChg>
        <pc:spChg chg="mod">
          <ac:chgData name="Evans,Deirdre" userId="4355edae-05e5-43ba-ae8e-e1dee4947082" providerId="ADAL" clId="{6FFDFE1F-FE14-4980-9A1E-6A592BD81B15}" dt="2025-09-01T16:03:16.611" v="178"/>
          <ac:spMkLst>
            <pc:docMk/>
            <pc:sldMk cId="4268593185" sldId="299"/>
            <ac:spMk id="6" creationId="{49179225-3F78-4A7D-A9E3-C4350108909F}"/>
          </ac:spMkLst>
        </pc:spChg>
        <pc:spChg chg="add del">
          <ac:chgData name="Evans,Deirdre" userId="4355edae-05e5-43ba-ae8e-e1dee4947082" providerId="ADAL" clId="{6FFDFE1F-FE14-4980-9A1E-6A592BD81B15}" dt="2025-09-01T16:03:16.611" v="178"/>
          <ac:spMkLst>
            <pc:docMk/>
            <pc:sldMk cId="4268593185" sldId="299"/>
            <ac:spMk id="71" creationId="{69426B45-4C4F-4D52-8537-76E9A5B89E2F}"/>
          </ac:spMkLst>
        </pc:spChg>
        <pc:spChg chg="add del">
          <ac:chgData name="Evans,Deirdre" userId="4355edae-05e5-43ba-ae8e-e1dee4947082" providerId="ADAL" clId="{6FFDFE1F-FE14-4980-9A1E-6A592BD81B15}" dt="2025-09-01T16:03:16.611" v="178"/>
          <ac:spMkLst>
            <pc:docMk/>
            <pc:sldMk cId="4268593185" sldId="299"/>
            <ac:spMk id="75" creationId="{67E6FB20-7663-466F-A928-9371C34F955C}"/>
          </ac:spMkLst>
        </pc:spChg>
        <pc:cxnChg chg="add del">
          <ac:chgData name="Evans,Deirdre" userId="4355edae-05e5-43ba-ae8e-e1dee4947082" providerId="ADAL" clId="{6FFDFE1F-FE14-4980-9A1E-6A592BD81B15}" dt="2025-09-01T16:03:16.611" v="178"/>
          <ac:cxnSpMkLst>
            <pc:docMk/>
            <pc:sldMk cId="4268593185" sldId="299"/>
            <ac:cxnSpMk id="73" creationId="{CF117E1C-E964-4433-B1A8-BB2301D0FF14}"/>
          </ac:cxnSpMkLst>
        </pc:cxnChg>
      </pc:sldChg>
      <pc:sldChg chg="addSp delSp modSp mod">
        <pc:chgData name="Evans,Deirdre" userId="4355edae-05e5-43ba-ae8e-e1dee4947082" providerId="ADAL" clId="{6FFDFE1F-FE14-4980-9A1E-6A592BD81B15}" dt="2025-09-01T16:03:16.611" v="178"/>
        <pc:sldMkLst>
          <pc:docMk/>
          <pc:sldMk cId="4000733363" sldId="300"/>
        </pc:sldMkLst>
        <pc:spChg chg="mod">
          <ac:chgData name="Evans,Deirdre" userId="4355edae-05e5-43ba-ae8e-e1dee4947082" providerId="ADAL" clId="{6FFDFE1F-FE14-4980-9A1E-6A592BD81B15}" dt="2025-09-01T16:03:16.611" v="178"/>
          <ac:spMkLst>
            <pc:docMk/>
            <pc:sldMk cId="4000733363" sldId="300"/>
            <ac:spMk id="2" creationId="{00000000-0000-0000-0000-000000000000}"/>
          </ac:spMkLst>
        </pc:spChg>
        <pc:spChg chg="mod">
          <ac:chgData name="Evans,Deirdre" userId="4355edae-05e5-43ba-ae8e-e1dee4947082" providerId="ADAL" clId="{6FFDFE1F-FE14-4980-9A1E-6A592BD81B15}" dt="2025-09-01T16:03:16.611" v="178"/>
          <ac:spMkLst>
            <pc:docMk/>
            <pc:sldMk cId="4000733363" sldId="300"/>
            <ac:spMk id="3" creationId="{00000000-0000-0000-0000-000000000000}"/>
          </ac:spMkLst>
        </pc:spChg>
        <pc:spChg chg="mod">
          <ac:chgData name="Evans,Deirdre" userId="4355edae-05e5-43ba-ae8e-e1dee4947082" providerId="ADAL" clId="{6FFDFE1F-FE14-4980-9A1E-6A592BD81B15}" dt="2025-09-01T16:03:16.611" v="178"/>
          <ac:spMkLst>
            <pc:docMk/>
            <pc:sldMk cId="4000733363" sldId="300"/>
            <ac:spMk id="4" creationId="{AB449704-62A5-4AF2-B2D3-D5E77E747774}"/>
          </ac:spMkLst>
        </pc:spChg>
        <pc:spChg chg="mod">
          <ac:chgData name="Evans,Deirdre" userId="4355edae-05e5-43ba-ae8e-e1dee4947082" providerId="ADAL" clId="{6FFDFE1F-FE14-4980-9A1E-6A592BD81B15}" dt="2025-09-01T16:03:16.611" v="178"/>
          <ac:spMkLst>
            <pc:docMk/>
            <pc:sldMk cId="4000733363" sldId="300"/>
            <ac:spMk id="5" creationId="{05750724-6F75-4362-83F6-DAD7D3D36F47}"/>
          </ac:spMkLst>
        </pc:spChg>
        <pc:spChg chg="mod">
          <ac:chgData name="Evans,Deirdre" userId="4355edae-05e5-43ba-ae8e-e1dee4947082" providerId="ADAL" clId="{6FFDFE1F-FE14-4980-9A1E-6A592BD81B15}" dt="2025-09-01T16:03:16.611" v="178"/>
          <ac:spMkLst>
            <pc:docMk/>
            <pc:sldMk cId="4000733363" sldId="300"/>
            <ac:spMk id="6" creationId="{7F8BD5E5-F7B0-484E-8620-464BCA1C9886}"/>
          </ac:spMkLst>
        </pc:spChg>
        <pc:spChg chg="add mod">
          <ac:chgData name="Evans,Deirdre" userId="4355edae-05e5-43ba-ae8e-e1dee4947082" providerId="ADAL" clId="{6FFDFE1F-FE14-4980-9A1E-6A592BD81B15}" dt="2025-09-01T15:52:13.169" v="83" actId="14100"/>
          <ac:spMkLst>
            <pc:docMk/>
            <pc:sldMk cId="4000733363" sldId="300"/>
            <ac:spMk id="8" creationId="{B1214ED5-75F0-9AEC-80C8-5E818C938C70}"/>
          </ac:spMkLst>
        </pc:spChg>
        <pc:picChg chg="add mod">
          <ac:chgData name="Evans,Deirdre" userId="4355edae-05e5-43ba-ae8e-e1dee4947082" providerId="ADAL" clId="{6FFDFE1F-FE14-4980-9A1E-6A592BD81B15}" dt="2025-09-01T15:53:37.983" v="87"/>
          <ac:picMkLst>
            <pc:docMk/>
            <pc:sldMk cId="4000733363" sldId="300"/>
            <ac:picMk id="10" creationId="{C7E3F5B5-8A00-C25F-401B-CDA380A62527}"/>
          </ac:picMkLst>
        </pc:picChg>
        <pc:picChg chg="del">
          <ac:chgData name="Evans,Deirdre" userId="4355edae-05e5-43ba-ae8e-e1dee4947082" providerId="ADAL" clId="{6FFDFE1F-FE14-4980-9A1E-6A592BD81B15}" dt="2025-09-01T15:49:18.335" v="9" actId="478"/>
          <ac:picMkLst>
            <pc:docMk/>
            <pc:sldMk cId="4000733363" sldId="300"/>
            <ac:picMk id="1026" creationId="{00000000-0000-0000-0000-000000000000}"/>
          </ac:picMkLst>
        </pc:picChg>
      </pc:sldChg>
      <pc:sldChg chg="modSp mod">
        <pc:chgData name="Evans,Deirdre" userId="4355edae-05e5-43ba-ae8e-e1dee4947082" providerId="ADAL" clId="{6FFDFE1F-FE14-4980-9A1E-6A592BD81B15}" dt="2025-09-01T16:03:16.611" v="178"/>
        <pc:sldMkLst>
          <pc:docMk/>
          <pc:sldMk cId="3516682219" sldId="301"/>
        </pc:sldMkLst>
        <pc:spChg chg="mod">
          <ac:chgData name="Evans,Deirdre" userId="4355edae-05e5-43ba-ae8e-e1dee4947082" providerId="ADAL" clId="{6FFDFE1F-FE14-4980-9A1E-6A592BD81B15}" dt="2025-09-01T16:03:16.611" v="178"/>
          <ac:spMkLst>
            <pc:docMk/>
            <pc:sldMk cId="3516682219" sldId="301"/>
            <ac:spMk id="2" creationId="{00000000-0000-0000-0000-000000000000}"/>
          </ac:spMkLst>
        </pc:spChg>
        <pc:spChg chg="mod">
          <ac:chgData name="Evans,Deirdre" userId="4355edae-05e5-43ba-ae8e-e1dee4947082" providerId="ADAL" clId="{6FFDFE1F-FE14-4980-9A1E-6A592BD81B15}" dt="2025-09-01T16:03:16.611" v="178"/>
          <ac:spMkLst>
            <pc:docMk/>
            <pc:sldMk cId="3516682219" sldId="301"/>
            <ac:spMk id="3" creationId="{00000000-0000-0000-0000-000000000000}"/>
          </ac:spMkLst>
        </pc:spChg>
        <pc:spChg chg="mod">
          <ac:chgData name="Evans,Deirdre" userId="4355edae-05e5-43ba-ae8e-e1dee4947082" providerId="ADAL" clId="{6FFDFE1F-FE14-4980-9A1E-6A592BD81B15}" dt="2025-09-01T16:03:16.611" v="178"/>
          <ac:spMkLst>
            <pc:docMk/>
            <pc:sldMk cId="3516682219" sldId="301"/>
            <ac:spMk id="4" creationId="{BDE7EAA2-8F93-4A13-A63F-3F040B92DC9A}"/>
          </ac:spMkLst>
        </pc:spChg>
        <pc:spChg chg="mod">
          <ac:chgData name="Evans,Deirdre" userId="4355edae-05e5-43ba-ae8e-e1dee4947082" providerId="ADAL" clId="{6FFDFE1F-FE14-4980-9A1E-6A592BD81B15}" dt="2025-09-01T16:03:16.611" v="178"/>
          <ac:spMkLst>
            <pc:docMk/>
            <pc:sldMk cId="3516682219" sldId="301"/>
            <ac:spMk id="5" creationId="{075352DF-6958-44D6-92C1-5AD24FE2514F}"/>
          </ac:spMkLst>
        </pc:spChg>
        <pc:spChg chg="mod">
          <ac:chgData name="Evans,Deirdre" userId="4355edae-05e5-43ba-ae8e-e1dee4947082" providerId="ADAL" clId="{6FFDFE1F-FE14-4980-9A1E-6A592BD81B15}" dt="2025-09-01T16:03:16.611" v="178"/>
          <ac:spMkLst>
            <pc:docMk/>
            <pc:sldMk cId="3516682219" sldId="301"/>
            <ac:spMk id="6" creationId="{4C556575-7641-4137-86B3-31341BF9B96E}"/>
          </ac:spMkLst>
        </pc:spChg>
      </pc:sldChg>
      <pc:sldChg chg="addSp delSp modSp mod delDesignElem">
        <pc:chgData name="Evans,Deirdre" userId="4355edae-05e5-43ba-ae8e-e1dee4947082" providerId="ADAL" clId="{6FFDFE1F-FE14-4980-9A1E-6A592BD81B15}" dt="2025-09-01T16:05:40.434" v="180" actId="27636"/>
        <pc:sldMkLst>
          <pc:docMk/>
          <pc:sldMk cId="256686695" sldId="302"/>
        </pc:sldMkLst>
        <pc:spChg chg="mod">
          <ac:chgData name="Evans,Deirdre" userId="4355edae-05e5-43ba-ae8e-e1dee4947082" providerId="ADAL" clId="{6FFDFE1F-FE14-4980-9A1E-6A592BD81B15}" dt="2025-09-01T16:05:40.434" v="180" actId="27636"/>
          <ac:spMkLst>
            <pc:docMk/>
            <pc:sldMk cId="256686695" sldId="302"/>
            <ac:spMk id="3" creationId="{00000000-0000-0000-0000-000000000000}"/>
          </ac:spMkLst>
        </pc:spChg>
        <pc:spChg chg="mod">
          <ac:chgData name="Evans,Deirdre" userId="4355edae-05e5-43ba-ae8e-e1dee4947082" providerId="ADAL" clId="{6FFDFE1F-FE14-4980-9A1E-6A592BD81B15}" dt="2025-09-01T16:03:16.611" v="178"/>
          <ac:spMkLst>
            <pc:docMk/>
            <pc:sldMk cId="256686695" sldId="302"/>
            <ac:spMk id="4" creationId="{43A44237-638A-411F-82B9-6724C98DC55C}"/>
          </ac:spMkLst>
        </pc:spChg>
        <pc:spChg chg="mod">
          <ac:chgData name="Evans,Deirdre" userId="4355edae-05e5-43ba-ae8e-e1dee4947082" providerId="ADAL" clId="{6FFDFE1F-FE14-4980-9A1E-6A592BD81B15}" dt="2025-09-01T16:03:16.611" v="178"/>
          <ac:spMkLst>
            <pc:docMk/>
            <pc:sldMk cId="256686695" sldId="302"/>
            <ac:spMk id="5" creationId="{3182253F-DF38-41AC-AC54-E1917287276F}"/>
          </ac:spMkLst>
        </pc:spChg>
        <pc:spChg chg="mod">
          <ac:chgData name="Evans,Deirdre" userId="4355edae-05e5-43ba-ae8e-e1dee4947082" providerId="ADAL" clId="{6FFDFE1F-FE14-4980-9A1E-6A592BD81B15}" dt="2025-09-01T16:03:16.611" v="178"/>
          <ac:spMkLst>
            <pc:docMk/>
            <pc:sldMk cId="256686695" sldId="302"/>
            <ac:spMk id="6" creationId="{E735703C-26D8-4317-9249-0E4D748B2427}"/>
          </ac:spMkLst>
        </pc:spChg>
        <pc:spChg chg="add del">
          <ac:chgData name="Evans,Deirdre" userId="4355edae-05e5-43ba-ae8e-e1dee4947082" providerId="ADAL" clId="{6FFDFE1F-FE14-4980-9A1E-6A592BD81B15}" dt="2025-09-01T16:03:16.611" v="178"/>
          <ac:spMkLst>
            <pc:docMk/>
            <pc:sldMk cId="256686695" sldId="302"/>
            <ac:spMk id="71" creationId="{416A0E3C-60E6-4F39-BC55-5F7C224E1F7C}"/>
          </ac:spMkLst>
        </pc:spChg>
        <pc:spChg chg="add del">
          <ac:chgData name="Evans,Deirdre" userId="4355edae-05e5-43ba-ae8e-e1dee4947082" providerId="ADAL" clId="{6FFDFE1F-FE14-4980-9A1E-6A592BD81B15}" dt="2025-09-01T16:03:16.611" v="178"/>
          <ac:spMkLst>
            <pc:docMk/>
            <pc:sldMk cId="256686695" sldId="302"/>
            <ac:spMk id="75" creationId="{D40791F6-715D-481A-9C4A-3645AECFD5A0}"/>
          </ac:spMkLst>
        </pc:spChg>
        <pc:spChg chg="add del">
          <ac:chgData name="Evans,Deirdre" userId="4355edae-05e5-43ba-ae8e-e1dee4947082" providerId="ADAL" clId="{6FFDFE1F-FE14-4980-9A1E-6A592BD81B15}" dt="2025-09-01T16:03:16.611" v="178"/>
          <ac:spMkLst>
            <pc:docMk/>
            <pc:sldMk cId="256686695" sldId="302"/>
            <ac:spMk id="79" creationId="{811CBAFA-D7E0-40A7-BB94-2C05304B407B}"/>
          </ac:spMkLst>
        </pc:spChg>
        <pc:cxnChg chg="add del">
          <ac:chgData name="Evans,Deirdre" userId="4355edae-05e5-43ba-ae8e-e1dee4947082" providerId="ADAL" clId="{6FFDFE1F-FE14-4980-9A1E-6A592BD81B15}" dt="2025-09-01T16:03:16.611" v="178"/>
          <ac:cxnSpMkLst>
            <pc:docMk/>
            <pc:sldMk cId="256686695" sldId="302"/>
            <ac:cxnSpMk id="73" creationId="{C5025DAC-8B93-4160-B017-3A274A5828C0}"/>
          </ac:cxnSpMkLst>
        </pc:cxnChg>
        <pc:cxnChg chg="add del">
          <ac:chgData name="Evans,Deirdre" userId="4355edae-05e5-43ba-ae8e-e1dee4947082" providerId="ADAL" clId="{6FFDFE1F-FE14-4980-9A1E-6A592BD81B15}" dt="2025-09-01T16:03:16.611" v="178"/>
          <ac:cxnSpMkLst>
            <pc:docMk/>
            <pc:sldMk cId="256686695" sldId="302"/>
            <ac:cxnSpMk id="77" creationId="{740F83A4-FAC4-4867-95A5-BBFD280C7BF5}"/>
          </ac:cxnSpMkLst>
        </pc:cxnChg>
      </pc:sldChg>
      <pc:sldChg chg="addSp delSp modSp mod delDesignElem">
        <pc:chgData name="Evans,Deirdre" userId="4355edae-05e5-43ba-ae8e-e1dee4947082" providerId="ADAL" clId="{6FFDFE1F-FE14-4980-9A1E-6A592BD81B15}" dt="2025-09-01T16:03:16.611" v="178"/>
        <pc:sldMkLst>
          <pc:docMk/>
          <pc:sldMk cId="2776139073" sldId="303"/>
        </pc:sldMkLst>
        <pc:spChg chg="mod">
          <ac:chgData name="Evans,Deirdre" userId="4355edae-05e5-43ba-ae8e-e1dee4947082" providerId="ADAL" clId="{6FFDFE1F-FE14-4980-9A1E-6A592BD81B15}" dt="2025-09-01T16:03:16.611" v="178"/>
          <ac:spMkLst>
            <pc:docMk/>
            <pc:sldMk cId="2776139073" sldId="303"/>
            <ac:spMk id="5" creationId="{0F709E3D-0D9A-4BF0-A7F7-996F68069B46}"/>
          </ac:spMkLst>
        </pc:spChg>
        <pc:spChg chg="mod">
          <ac:chgData name="Evans,Deirdre" userId="4355edae-05e5-43ba-ae8e-e1dee4947082" providerId="ADAL" clId="{6FFDFE1F-FE14-4980-9A1E-6A592BD81B15}" dt="2025-09-01T16:03:16.611" v="178"/>
          <ac:spMkLst>
            <pc:docMk/>
            <pc:sldMk cId="2776139073" sldId="303"/>
            <ac:spMk id="6" creationId="{22A074A2-6936-4EA0-83CB-C30CCE8C6359}"/>
          </ac:spMkLst>
        </pc:spChg>
        <pc:spChg chg="mod">
          <ac:chgData name="Evans,Deirdre" userId="4355edae-05e5-43ba-ae8e-e1dee4947082" providerId="ADAL" clId="{6FFDFE1F-FE14-4980-9A1E-6A592BD81B15}" dt="2025-09-01T16:03:16.611" v="178"/>
          <ac:spMkLst>
            <pc:docMk/>
            <pc:sldMk cId="2776139073" sldId="303"/>
            <ac:spMk id="7" creationId="{09105BCB-04A6-4269-8030-047205047CC7}"/>
          </ac:spMkLst>
        </pc:spChg>
        <pc:spChg chg="add del">
          <ac:chgData name="Evans,Deirdre" userId="4355edae-05e5-43ba-ae8e-e1dee4947082" providerId="ADAL" clId="{6FFDFE1F-FE14-4980-9A1E-6A592BD81B15}" dt="2025-09-01T16:03:16.611" v="178"/>
          <ac:spMkLst>
            <pc:docMk/>
            <pc:sldMk cId="2776139073" sldId="303"/>
            <ac:spMk id="21" creationId="{08CB54FC-0B2A-4107-9A70-958B90B76585}"/>
          </ac:spMkLst>
        </pc:spChg>
        <pc:spChg chg="add del">
          <ac:chgData name="Evans,Deirdre" userId="4355edae-05e5-43ba-ae8e-e1dee4947082" providerId="ADAL" clId="{6FFDFE1F-FE14-4980-9A1E-6A592BD81B15}" dt="2025-09-01T16:03:16.611" v="178"/>
          <ac:spMkLst>
            <pc:docMk/>
            <pc:sldMk cId="2776139073" sldId="303"/>
            <ac:spMk id="25" creationId="{9AA76026-5689-4584-8D93-D71D739E61B5}"/>
          </ac:spMkLst>
        </pc:spChg>
        <pc:cxnChg chg="add del">
          <ac:chgData name="Evans,Deirdre" userId="4355edae-05e5-43ba-ae8e-e1dee4947082" providerId="ADAL" clId="{6FFDFE1F-FE14-4980-9A1E-6A592BD81B15}" dt="2025-09-01T16:03:16.611" v="178"/>
          <ac:cxnSpMkLst>
            <pc:docMk/>
            <pc:sldMk cId="2776139073" sldId="303"/>
            <ac:cxnSpMk id="23" creationId="{7855A9B5-1710-4B19-B0F1-CDFDD4ED5B7E}"/>
          </ac:cxnSpMkLst>
        </pc:cxnChg>
      </pc:sldChg>
      <pc:sldChg chg="addSp delSp modSp mod delDesignElem">
        <pc:chgData name="Evans,Deirdre" userId="4355edae-05e5-43ba-ae8e-e1dee4947082" providerId="ADAL" clId="{6FFDFE1F-FE14-4980-9A1E-6A592BD81B15}" dt="2025-09-01T16:03:16.611" v="178"/>
        <pc:sldMkLst>
          <pc:docMk/>
          <pc:sldMk cId="1361324481" sldId="304"/>
        </pc:sldMkLst>
        <pc:spChg chg="mod">
          <ac:chgData name="Evans,Deirdre" userId="4355edae-05e5-43ba-ae8e-e1dee4947082" providerId="ADAL" clId="{6FFDFE1F-FE14-4980-9A1E-6A592BD81B15}" dt="2025-09-01T16:03:16.611" v="178"/>
          <ac:spMkLst>
            <pc:docMk/>
            <pc:sldMk cId="1361324481" sldId="304"/>
            <ac:spMk id="2" creationId="{00000000-0000-0000-0000-000000000000}"/>
          </ac:spMkLst>
        </pc:spChg>
        <pc:spChg chg="mod">
          <ac:chgData name="Evans,Deirdre" userId="4355edae-05e5-43ba-ae8e-e1dee4947082" providerId="ADAL" clId="{6FFDFE1F-FE14-4980-9A1E-6A592BD81B15}" dt="2025-09-01T16:03:16.611" v="178"/>
          <ac:spMkLst>
            <pc:docMk/>
            <pc:sldMk cId="1361324481" sldId="304"/>
            <ac:spMk id="4" creationId="{137AC383-03E0-4139-89A1-259FABE1336F}"/>
          </ac:spMkLst>
        </pc:spChg>
        <pc:spChg chg="mod">
          <ac:chgData name="Evans,Deirdre" userId="4355edae-05e5-43ba-ae8e-e1dee4947082" providerId="ADAL" clId="{6FFDFE1F-FE14-4980-9A1E-6A592BD81B15}" dt="2025-09-01T16:03:16.611" v="178"/>
          <ac:spMkLst>
            <pc:docMk/>
            <pc:sldMk cId="1361324481" sldId="304"/>
            <ac:spMk id="5" creationId="{60749682-7FE7-45DF-8914-9D779A0CF61A}"/>
          </ac:spMkLst>
        </pc:spChg>
        <pc:spChg chg="mod">
          <ac:chgData name="Evans,Deirdre" userId="4355edae-05e5-43ba-ae8e-e1dee4947082" providerId="ADAL" clId="{6FFDFE1F-FE14-4980-9A1E-6A592BD81B15}" dt="2025-09-01T16:03:16.611" v="178"/>
          <ac:spMkLst>
            <pc:docMk/>
            <pc:sldMk cId="1361324481" sldId="304"/>
            <ac:spMk id="6" creationId="{1563653B-BABF-4C07-9141-B27D816C439F}"/>
          </ac:spMkLst>
        </pc:spChg>
        <pc:spChg chg="add del">
          <ac:chgData name="Evans,Deirdre" userId="4355edae-05e5-43ba-ae8e-e1dee4947082" providerId="ADAL" clId="{6FFDFE1F-FE14-4980-9A1E-6A592BD81B15}" dt="2025-09-01T16:03:16.611" v="178"/>
          <ac:spMkLst>
            <pc:docMk/>
            <pc:sldMk cId="1361324481" sldId="304"/>
            <ac:spMk id="12" creationId="{88F0A37D-2337-4AAF-98B0-7E4E9B98719A}"/>
          </ac:spMkLst>
        </pc:spChg>
        <pc:spChg chg="add del">
          <ac:chgData name="Evans,Deirdre" userId="4355edae-05e5-43ba-ae8e-e1dee4947082" providerId="ADAL" clId="{6FFDFE1F-FE14-4980-9A1E-6A592BD81B15}" dt="2025-09-01T16:03:16.611" v="178"/>
          <ac:spMkLst>
            <pc:docMk/>
            <pc:sldMk cId="1361324481" sldId="304"/>
            <ac:spMk id="16" creationId="{F7234D70-FB65-4E99-985E-64D219674D45}"/>
          </ac:spMkLst>
        </pc:spChg>
        <pc:cxnChg chg="add del">
          <ac:chgData name="Evans,Deirdre" userId="4355edae-05e5-43ba-ae8e-e1dee4947082" providerId="ADAL" clId="{6FFDFE1F-FE14-4980-9A1E-6A592BD81B15}" dt="2025-09-01T16:03:16.611" v="178"/>
          <ac:cxnSpMkLst>
            <pc:docMk/>
            <pc:sldMk cId="1361324481" sldId="304"/>
            <ac:cxnSpMk id="14" creationId="{F15CCCF0-E573-463A-9760-1FDC0B2CFBD7}"/>
          </ac:cxnSpMkLst>
        </pc:cxnChg>
      </pc:sldChg>
      <pc:sldChg chg="addSp delSp modSp mod delDesignElem">
        <pc:chgData name="Evans,Deirdre" userId="4355edae-05e5-43ba-ae8e-e1dee4947082" providerId="ADAL" clId="{6FFDFE1F-FE14-4980-9A1E-6A592BD81B15}" dt="2025-09-01T16:03:16.611" v="178"/>
        <pc:sldMkLst>
          <pc:docMk/>
          <pc:sldMk cId="1436654507" sldId="305"/>
        </pc:sldMkLst>
        <pc:spChg chg="mod">
          <ac:chgData name="Evans,Deirdre" userId="4355edae-05e5-43ba-ae8e-e1dee4947082" providerId="ADAL" clId="{6FFDFE1F-FE14-4980-9A1E-6A592BD81B15}" dt="2025-09-01T16:03:16.611" v="178"/>
          <ac:spMkLst>
            <pc:docMk/>
            <pc:sldMk cId="1436654507" sldId="305"/>
            <ac:spMk id="4" creationId="{0EB08211-F164-4166-82DF-5406B84151FC}"/>
          </ac:spMkLst>
        </pc:spChg>
        <pc:spChg chg="mod">
          <ac:chgData name="Evans,Deirdre" userId="4355edae-05e5-43ba-ae8e-e1dee4947082" providerId="ADAL" clId="{6FFDFE1F-FE14-4980-9A1E-6A592BD81B15}" dt="2025-09-01T16:03:16.611" v="178"/>
          <ac:spMkLst>
            <pc:docMk/>
            <pc:sldMk cId="1436654507" sldId="305"/>
            <ac:spMk id="5" creationId="{B6CC479C-7027-48B9-83A5-237E2CFA1DCB}"/>
          </ac:spMkLst>
        </pc:spChg>
        <pc:spChg chg="mod">
          <ac:chgData name="Evans,Deirdre" userId="4355edae-05e5-43ba-ae8e-e1dee4947082" providerId="ADAL" clId="{6FFDFE1F-FE14-4980-9A1E-6A592BD81B15}" dt="2025-09-01T16:03:16.611" v="178"/>
          <ac:spMkLst>
            <pc:docMk/>
            <pc:sldMk cId="1436654507" sldId="305"/>
            <ac:spMk id="6" creationId="{4483E458-51BE-4311-BA6B-23EE1C57786C}"/>
          </ac:spMkLst>
        </pc:spChg>
        <pc:spChg chg="add del">
          <ac:chgData name="Evans,Deirdre" userId="4355edae-05e5-43ba-ae8e-e1dee4947082" providerId="ADAL" clId="{6FFDFE1F-FE14-4980-9A1E-6A592BD81B15}" dt="2025-09-01T16:03:16.611" v="178"/>
          <ac:spMkLst>
            <pc:docMk/>
            <pc:sldMk cId="1436654507" sldId="305"/>
            <ac:spMk id="12" creationId="{68BDBE5C-BBE9-4E89-BEE5-DEB6EAB8702D}"/>
          </ac:spMkLst>
        </pc:spChg>
        <pc:spChg chg="add del">
          <ac:chgData name="Evans,Deirdre" userId="4355edae-05e5-43ba-ae8e-e1dee4947082" providerId="ADAL" clId="{6FFDFE1F-FE14-4980-9A1E-6A592BD81B15}" dt="2025-09-01T16:03:16.611" v="178"/>
          <ac:spMkLst>
            <pc:docMk/>
            <pc:sldMk cId="1436654507" sldId="305"/>
            <ac:spMk id="16" creationId="{DFC4168B-AA75-4715-9B96-CF84B170A68B}"/>
          </ac:spMkLst>
        </pc:spChg>
        <pc:cxnChg chg="add del">
          <ac:chgData name="Evans,Deirdre" userId="4355edae-05e5-43ba-ae8e-e1dee4947082" providerId="ADAL" clId="{6FFDFE1F-FE14-4980-9A1E-6A592BD81B15}" dt="2025-09-01T16:03:16.611" v="178"/>
          <ac:cxnSpMkLst>
            <pc:docMk/>
            <pc:sldMk cId="1436654507" sldId="305"/>
            <ac:cxnSpMk id="14" creationId="{2752F38C-F560-47AA-90AD-209F39C04150}"/>
          </ac:cxnSpMkLst>
        </pc:cxnChg>
      </pc:sldChg>
      <pc:sldChg chg="modSp">
        <pc:chgData name="Evans,Deirdre" userId="4355edae-05e5-43ba-ae8e-e1dee4947082" providerId="ADAL" clId="{6FFDFE1F-FE14-4980-9A1E-6A592BD81B15}" dt="2025-09-01T16:03:16.611" v="178"/>
        <pc:sldMkLst>
          <pc:docMk/>
          <pc:sldMk cId="589998941" sldId="307"/>
        </pc:sldMkLst>
        <pc:spChg chg="mod">
          <ac:chgData name="Evans,Deirdre" userId="4355edae-05e5-43ba-ae8e-e1dee4947082" providerId="ADAL" clId="{6FFDFE1F-FE14-4980-9A1E-6A592BD81B15}" dt="2025-09-01T16:03:16.611" v="178"/>
          <ac:spMkLst>
            <pc:docMk/>
            <pc:sldMk cId="589998941" sldId="307"/>
            <ac:spMk id="2" creationId="{00000000-0000-0000-0000-000000000000}"/>
          </ac:spMkLst>
        </pc:spChg>
        <pc:spChg chg="mod">
          <ac:chgData name="Evans,Deirdre" userId="4355edae-05e5-43ba-ae8e-e1dee4947082" providerId="ADAL" clId="{6FFDFE1F-FE14-4980-9A1E-6A592BD81B15}" dt="2025-09-01T16:03:16.611" v="178"/>
          <ac:spMkLst>
            <pc:docMk/>
            <pc:sldMk cId="589998941" sldId="307"/>
            <ac:spMk id="4" creationId="{4B14099B-5C30-4318-844B-BE9D7D1606C7}"/>
          </ac:spMkLst>
        </pc:spChg>
        <pc:spChg chg="mod">
          <ac:chgData name="Evans,Deirdre" userId="4355edae-05e5-43ba-ae8e-e1dee4947082" providerId="ADAL" clId="{6FFDFE1F-FE14-4980-9A1E-6A592BD81B15}" dt="2025-09-01T16:03:16.611" v="178"/>
          <ac:spMkLst>
            <pc:docMk/>
            <pc:sldMk cId="589998941" sldId="307"/>
            <ac:spMk id="5" creationId="{64687721-8509-4445-BA84-C3DBE42DCD60}"/>
          </ac:spMkLst>
        </pc:spChg>
        <pc:spChg chg="mod">
          <ac:chgData name="Evans,Deirdre" userId="4355edae-05e5-43ba-ae8e-e1dee4947082" providerId="ADAL" clId="{6FFDFE1F-FE14-4980-9A1E-6A592BD81B15}" dt="2025-09-01T16:03:16.611" v="178"/>
          <ac:spMkLst>
            <pc:docMk/>
            <pc:sldMk cId="589998941" sldId="307"/>
            <ac:spMk id="6" creationId="{C04D8FAA-6B90-42EA-B109-CDEB76576845}"/>
          </ac:spMkLst>
        </pc:spChg>
      </pc:sldChg>
      <pc:sldChg chg="addSp delSp modSp mod delDesignElem">
        <pc:chgData name="Evans,Deirdre" userId="4355edae-05e5-43ba-ae8e-e1dee4947082" providerId="ADAL" clId="{6FFDFE1F-FE14-4980-9A1E-6A592BD81B15}" dt="2025-09-01T16:03:16.611" v="178"/>
        <pc:sldMkLst>
          <pc:docMk/>
          <pc:sldMk cId="642317262" sldId="310"/>
        </pc:sldMkLst>
        <pc:spChg chg="mod">
          <ac:chgData name="Evans,Deirdre" userId="4355edae-05e5-43ba-ae8e-e1dee4947082" providerId="ADAL" clId="{6FFDFE1F-FE14-4980-9A1E-6A592BD81B15}" dt="2025-09-01T16:03:16.611" v="178"/>
          <ac:spMkLst>
            <pc:docMk/>
            <pc:sldMk cId="642317262" sldId="310"/>
            <ac:spMk id="2" creationId="{00000000-0000-0000-0000-000000000000}"/>
          </ac:spMkLst>
        </pc:spChg>
        <pc:spChg chg="mod">
          <ac:chgData name="Evans,Deirdre" userId="4355edae-05e5-43ba-ae8e-e1dee4947082" providerId="ADAL" clId="{6FFDFE1F-FE14-4980-9A1E-6A592BD81B15}" dt="2025-09-01T16:03:16.611" v="178"/>
          <ac:spMkLst>
            <pc:docMk/>
            <pc:sldMk cId="642317262" sldId="310"/>
            <ac:spMk id="4" creationId="{D6595394-72B4-4510-94FA-82EE95000FAC}"/>
          </ac:spMkLst>
        </pc:spChg>
        <pc:spChg chg="mod">
          <ac:chgData name="Evans,Deirdre" userId="4355edae-05e5-43ba-ae8e-e1dee4947082" providerId="ADAL" clId="{6FFDFE1F-FE14-4980-9A1E-6A592BD81B15}" dt="2025-09-01T16:03:16.611" v="178"/>
          <ac:spMkLst>
            <pc:docMk/>
            <pc:sldMk cId="642317262" sldId="310"/>
            <ac:spMk id="5" creationId="{94BEA6C5-6CE1-4139-BB25-F4F7070A616D}"/>
          </ac:spMkLst>
        </pc:spChg>
        <pc:spChg chg="mod">
          <ac:chgData name="Evans,Deirdre" userId="4355edae-05e5-43ba-ae8e-e1dee4947082" providerId="ADAL" clId="{6FFDFE1F-FE14-4980-9A1E-6A592BD81B15}" dt="2025-09-01T16:03:16.611" v="178"/>
          <ac:spMkLst>
            <pc:docMk/>
            <pc:sldMk cId="642317262" sldId="310"/>
            <ac:spMk id="6" creationId="{3A8194D0-A8D8-4D54-99D4-96EE7AD4CBA6}"/>
          </ac:spMkLst>
        </pc:spChg>
        <pc:spChg chg="add del">
          <ac:chgData name="Evans,Deirdre" userId="4355edae-05e5-43ba-ae8e-e1dee4947082" providerId="ADAL" clId="{6FFDFE1F-FE14-4980-9A1E-6A592BD81B15}" dt="2025-09-01T16:03:16.611" v="178"/>
          <ac:spMkLst>
            <pc:docMk/>
            <pc:sldMk cId="642317262" sldId="310"/>
            <ac:spMk id="71" creationId="{416A0E3C-60E6-4F39-BC55-5F7C224E1F7C}"/>
          </ac:spMkLst>
        </pc:spChg>
        <pc:spChg chg="add del">
          <ac:chgData name="Evans,Deirdre" userId="4355edae-05e5-43ba-ae8e-e1dee4947082" providerId="ADAL" clId="{6FFDFE1F-FE14-4980-9A1E-6A592BD81B15}" dt="2025-09-01T16:03:16.611" v="178"/>
          <ac:spMkLst>
            <pc:docMk/>
            <pc:sldMk cId="642317262" sldId="310"/>
            <ac:spMk id="75" creationId="{67B74F2B-9534-4540-96B0-5C8E958B940F}"/>
          </ac:spMkLst>
        </pc:spChg>
        <pc:spChg chg="add del">
          <ac:chgData name="Evans,Deirdre" userId="4355edae-05e5-43ba-ae8e-e1dee4947082" providerId="ADAL" clId="{6FFDFE1F-FE14-4980-9A1E-6A592BD81B15}" dt="2025-09-01T16:03:16.611" v="178"/>
          <ac:spMkLst>
            <pc:docMk/>
            <pc:sldMk cId="642317262" sldId="310"/>
            <ac:spMk id="79" creationId="{C1B60310-C5C3-46A0-A452-2A0B008434DA}"/>
          </ac:spMkLst>
        </pc:spChg>
        <pc:cxnChg chg="add del">
          <ac:chgData name="Evans,Deirdre" userId="4355edae-05e5-43ba-ae8e-e1dee4947082" providerId="ADAL" clId="{6FFDFE1F-FE14-4980-9A1E-6A592BD81B15}" dt="2025-09-01T16:03:16.611" v="178"/>
          <ac:cxnSpMkLst>
            <pc:docMk/>
            <pc:sldMk cId="642317262" sldId="310"/>
            <ac:cxnSpMk id="73" creationId="{C5025DAC-8B93-4160-B017-3A274A5828C0}"/>
          </ac:cxnSpMkLst>
        </pc:cxnChg>
        <pc:cxnChg chg="add del">
          <ac:chgData name="Evans,Deirdre" userId="4355edae-05e5-43ba-ae8e-e1dee4947082" providerId="ADAL" clId="{6FFDFE1F-FE14-4980-9A1E-6A592BD81B15}" dt="2025-09-01T16:03:16.611" v="178"/>
          <ac:cxnSpMkLst>
            <pc:docMk/>
            <pc:sldMk cId="642317262" sldId="310"/>
            <ac:cxnSpMk id="77" creationId="{33BECB2B-2CFA-412C-880F-C4B60974936F}"/>
          </ac:cxnSpMkLst>
        </pc:cxnChg>
      </pc:sldChg>
      <pc:sldChg chg="addSp delSp modSp mod delDesignElem">
        <pc:chgData name="Evans,Deirdre" userId="4355edae-05e5-43ba-ae8e-e1dee4947082" providerId="ADAL" clId="{6FFDFE1F-FE14-4980-9A1E-6A592BD81B15}" dt="2025-09-01T16:03:16.611" v="178"/>
        <pc:sldMkLst>
          <pc:docMk/>
          <pc:sldMk cId="3949695995" sldId="311"/>
        </pc:sldMkLst>
        <pc:spChg chg="mod">
          <ac:chgData name="Evans,Deirdre" userId="4355edae-05e5-43ba-ae8e-e1dee4947082" providerId="ADAL" clId="{6FFDFE1F-FE14-4980-9A1E-6A592BD81B15}" dt="2025-09-01T16:03:16.611" v="178"/>
          <ac:spMkLst>
            <pc:docMk/>
            <pc:sldMk cId="3949695995" sldId="311"/>
            <ac:spMk id="6" creationId="{575DB268-AD64-436E-8394-9EC45EFB7009}"/>
          </ac:spMkLst>
        </pc:spChg>
        <pc:spChg chg="add del">
          <ac:chgData name="Evans,Deirdre" userId="4355edae-05e5-43ba-ae8e-e1dee4947082" providerId="ADAL" clId="{6FFDFE1F-FE14-4980-9A1E-6A592BD81B15}" dt="2025-09-01T16:03:16.611" v="178"/>
          <ac:spMkLst>
            <pc:docMk/>
            <pc:sldMk cId="3949695995" sldId="311"/>
            <ac:spMk id="23" creationId="{EE1530B0-6F96-46C0-8B3E-3215CB756BE4}"/>
          </ac:spMkLst>
        </pc:spChg>
        <pc:spChg chg="add del">
          <ac:chgData name="Evans,Deirdre" userId="4355edae-05e5-43ba-ae8e-e1dee4947082" providerId="ADAL" clId="{6FFDFE1F-FE14-4980-9A1E-6A592BD81B15}" dt="2025-09-01T16:03:16.611" v="178"/>
          <ac:spMkLst>
            <pc:docMk/>
            <pc:sldMk cId="3949695995" sldId="311"/>
            <ac:spMk id="24" creationId="{754910CF-1B56-45D3-960A-E89F7B3B9131}"/>
          </ac:spMkLst>
        </pc:spChg>
      </pc:sldChg>
      <pc:sldChg chg="addSp delSp modSp mod delDesignElem">
        <pc:chgData name="Evans,Deirdre" userId="4355edae-05e5-43ba-ae8e-e1dee4947082" providerId="ADAL" clId="{6FFDFE1F-FE14-4980-9A1E-6A592BD81B15}" dt="2025-09-01T16:03:16.611" v="178"/>
        <pc:sldMkLst>
          <pc:docMk/>
          <pc:sldMk cId="2063837549" sldId="312"/>
        </pc:sldMkLst>
        <pc:spChg chg="mod">
          <ac:chgData name="Evans,Deirdre" userId="4355edae-05e5-43ba-ae8e-e1dee4947082" providerId="ADAL" clId="{6FFDFE1F-FE14-4980-9A1E-6A592BD81B15}" dt="2025-09-01T16:03:16.611" v="178"/>
          <ac:spMkLst>
            <pc:docMk/>
            <pc:sldMk cId="2063837549" sldId="312"/>
            <ac:spMk id="6" creationId="{969CDA83-340F-40BF-A182-B2580B768C46}"/>
          </ac:spMkLst>
        </pc:spChg>
        <pc:spChg chg="add del">
          <ac:chgData name="Evans,Deirdre" userId="4355edae-05e5-43ba-ae8e-e1dee4947082" providerId="ADAL" clId="{6FFDFE1F-FE14-4980-9A1E-6A592BD81B15}" dt="2025-09-01T16:03:16.611" v="178"/>
          <ac:spMkLst>
            <pc:docMk/>
            <pc:sldMk cId="2063837549" sldId="312"/>
            <ac:spMk id="12" creationId="{EE1530B0-6F96-46C0-8B3E-3215CB756BE4}"/>
          </ac:spMkLst>
        </pc:spChg>
        <pc:spChg chg="add del">
          <ac:chgData name="Evans,Deirdre" userId="4355edae-05e5-43ba-ae8e-e1dee4947082" providerId="ADAL" clId="{6FFDFE1F-FE14-4980-9A1E-6A592BD81B15}" dt="2025-09-01T16:03:16.611" v="178"/>
          <ac:spMkLst>
            <pc:docMk/>
            <pc:sldMk cId="2063837549" sldId="312"/>
            <ac:spMk id="14" creationId="{754910CF-1B56-45D3-960A-E89F7B3B9131}"/>
          </ac:spMkLst>
        </pc:spChg>
      </pc:sldChg>
      <pc:sldChg chg="addSp delSp modSp mod delDesignElem">
        <pc:chgData name="Evans,Deirdre" userId="4355edae-05e5-43ba-ae8e-e1dee4947082" providerId="ADAL" clId="{6FFDFE1F-FE14-4980-9A1E-6A592BD81B15}" dt="2025-09-01T16:03:16.611" v="178"/>
        <pc:sldMkLst>
          <pc:docMk/>
          <pc:sldMk cId="3739131810" sldId="313"/>
        </pc:sldMkLst>
        <pc:spChg chg="mod">
          <ac:chgData name="Evans,Deirdre" userId="4355edae-05e5-43ba-ae8e-e1dee4947082" providerId="ADAL" clId="{6FFDFE1F-FE14-4980-9A1E-6A592BD81B15}" dt="2025-09-01T16:03:16.611" v="178"/>
          <ac:spMkLst>
            <pc:docMk/>
            <pc:sldMk cId="3739131810" sldId="313"/>
            <ac:spMk id="2" creationId="{00000000-0000-0000-0000-000000000000}"/>
          </ac:spMkLst>
        </pc:spChg>
        <pc:spChg chg="mod">
          <ac:chgData name="Evans,Deirdre" userId="4355edae-05e5-43ba-ae8e-e1dee4947082" providerId="ADAL" clId="{6FFDFE1F-FE14-4980-9A1E-6A592BD81B15}" dt="2025-09-01T16:03:16.611" v="178"/>
          <ac:spMkLst>
            <pc:docMk/>
            <pc:sldMk cId="3739131810" sldId="313"/>
            <ac:spMk id="4" creationId="{B12C3AAE-FED2-435C-9576-33E507F70C04}"/>
          </ac:spMkLst>
        </pc:spChg>
        <pc:spChg chg="mod">
          <ac:chgData name="Evans,Deirdre" userId="4355edae-05e5-43ba-ae8e-e1dee4947082" providerId="ADAL" clId="{6FFDFE1F-FE14-4980-9A1E-6A592BD81B15}" dt="2025-09-01T16:03:16.611" v="178"/>
          <ac:spMkLst>
            <pc:docMk/>
            <pc:sldMk cId="3739131810" sldId="313"/>
            <ac:spMk id="5" creationId="{2FEBBFD1-64BA-416C-BF89-743332D4C2E9}"/>
          </ac:spMkLst>
        </pc:spChg>
        <pc:spChg chg="mod">
          <ac:chgData name="Evans,Deirdre" userId="4355edae-05e5-43ba-ae8e-e1dee4947082" providerId="ADAL" clId="{6FFDFE1F-FE14-4980-9A1E-6A592BD81B15}" dt="2025-09-01T16:03:16.611" v="178"/>
          <ac:spMkLst>
            <pc:docMk/>
            <pc:sldMk cId="3739131810" sldId="313"/>
            <ac:spMk id="6" creationId="{E237D1FF-4218-4B7F-AB82-B406420525CE}"/>
          </ac:spMkLst>
        </pc:spChg>
        <pc:spChg chg="add del">
          <ac:chgData name="Evans,Deirdre" userId="4355edae-05e5-43ba-ae8e-e1dee4947082" providerId="ADAL" clId="{6FFDFE1F-FE14-4980-9A1E-6A592BD81B15}" dt="2025-09-01T16:03:16.611" v="178"/>
          <ac:spMkLst>
            <pc:docMk/>
            <pc:sldMk cId="3739131810" sldId="313"/>
            <ac:spMk id="71" creationId="{39E3965E-AC41-4711-9D10-E25ABB132D86}"/>
          </ac:spMkLst>
        </pc:spChg>
        <pc:spChg chg="add del">
          <ac:chgData name="Evans,Deirdre" userId="4355edae-05e5-43ba-ae8e-e1dee4947082" providerId="ADAL" clId="{6FFDFE1F-FE14-4980-9A1E-6A592BD81B15}" dt="2025-09-01T16:03:16.611" v="178"/>
          <ac:spMkLst>
            <pc:docMk/>
            <pc:sldMk cId="3739131810" sldId="313"/>
            <ac:spMk id="75" creationId="{2779F603-B669-4AD6-82F9-E09F76165B99}"/>
          </ac:spMkLst>
        </pc:spChg>
        <pc:spChg chg="add del">
          <ac:chgData name="Evans,Deirdre" userId="4355edae-05e5-43ba-ae8e-e1dee4947082" providerId="ADAL" clId="{6FFDFE1F-FE14-4980-9A1E-6A592BD81B15}" dt="2025-09-01T16:03:16.611" v="178"/>
          <ac:spMkLst>
            <pc:docMk/>
            <pc:sldMk cId="3739131810" sldId="313"/>
            <ac:spMk id="79" creationId="{CA73A59D-C719-4F24-9F6B-AF7CE8F3BEF1}"/>
          </ac:spMkLst>
        </pc:spChg>
        <pc:cxnChg chg="add del">
          <ac:chgData name="Evans,Deirdre" userId="4355edae-05e5-43ba-ae8e-e1dee4947082" providerId="ADAL" clId="{6FFDFE1F-FE14-4980-9A1E-6A592BD81B15}" dt="2025-09-01T16:03:16.611" v="178"/>
          <ac:cxnSpMkLst>
            <pc:docMk/>
            <pc:sldMk cId="3739131810" sldId="313"/>
            <ac:cxnSpMk id="73" creationId="{1F5DC8C3-BA5F-4EED-BB9A-A14272BD82A1}"/>
          </ac:cxnSpMkLst>
        </pc:cxnChg>
        <pc:cxnChg chg="add del">
          <ac:chgData name="Evans,Deirdre" userId="4355edae-05e5-43ba-ae8e-e1dee4947082" providerId="ADAL" clId="{6FFDFE1F-FE14-4980-9A1E-6A592BD81B15}" dt="2025-09-01T16:03:16.611" v="178"/>
          <ac:cxnSpMkLst>
            <pc:docMk/>
            <pc:sldMk cId="3739131810" sldId="313"/>
            <ac:cxnSpMk id="77" creationId="{7ABFD994-C2DC-4E7D-9411-C7FF7813EF47}"/>
          </ac:cxnSpMkLst>
        </pc:cxnChg>
      </pc:sldChg>
      <pc:sldChg chg="modSp">
        <pc:chgData name="Evans,Deirdre" userId="4355edae-05e5-43ba-ae8e-e1dee4947082" providerId="ADAL" clId="{6FFDFE1F-FE14-4980-9A1E-6A592BD81B15}" dt="2025-09-01T16:03:16.611" v="178"/>
        <pc:sldMkLst>
          <pc:docMk/>
          <pc:sldMk cId="1544353351" sldId="314"/>
        </pc:sldMkLst>
        <pc:spChg chg="mod">
          <ac:chgData name="Evans,Deirdre" userId="4355edae-05e5-43ba-ae8e-e1dee4947082" providerId="ADAL" clId="{6FFDFE1F-FE14-4980-9A1E-6A592BD81B15}" dt="2025-09-01T16:03:16.611" v="178"/>
          <ac:spMkLst>
            <pc:docMk/>
            <pc:sldMk cId="1544353351" sldId="314"/>
            <ac:spMk id="2" creationId="{00000000-0000-0000-0000-000000000000}"/>
          </ac:spMkLst>
        </pc:spChg>
        <pc:spChg chg="mod">
          <ac:chgData name="Evans,Deirdre" userId="4355edae-05e5-43ba-ae8e-e1dee4947082" providerId="ADAL" clId="{6FFDFE1F-FE14-4980-9A1E-6A592BD81B15}" dt="2025-09-01T16:03:16.611" v="178"/>
          <ac:spMkLst>
            <pc:docMk/>
            <pc:sldMk cId="1544353351" sldId="314"/>
            <ac:spMk id="3" creationId="{00000000-0000-0000-0000-000000000000}"/>
          </ac:spMkLst>
        </pc:spChg>
        <pc:spChg chg="mod">
          <ac:chgData name="Evans,Deirdre" userId="4355edae-05e5-43ba-ae8e-e1dee4947082" providerId="ADAL" clId="{6FFDFE1F-FE14-4980-9A1E-6A592BD81B15}" dt="2025-09-01T16:03:16.611" v="178"/>
          <ac:spMkLst>
            <pc:docMk/>
            <pc:sldMk cId="1544353351" sldId="314"/>
            <ac:spMk id="5" creationId="{6F4A34D7-9B6D-4E28-A60D-531CCEB72619}"/>
          </ac:spMkLst>
        </pc:spChg>
        <pc:spChg chg="mod">
          <ac:chgData name="Evans,Deirdre" userId="4355edae-05e5-43ba-ae8e-e1dee4947082" providerId="ADAL" clId="{6FFDFE1F-FE14-4980-9A1E-6A592BD81B15}" dt="2025-09-01T16:03:16.611" v="178"/>
          <ac:spMkLst>
            <pc:docMk/>
            <pc:sldMk cId="1544353351" sldId="314"/>
            <ac:spMk id="6" creationId="{C59D169E-49F9-4C5E-A04D-451E32DF7394}"/>
          </ac:spMkLst>
        </pc:spChg>
        <pc:spChg chg="mod">
          <ac:chgData name="Evans,Deirdre" userId="4355edae-05e5-43ba-ae8e-e1dee4947082" providerId="ADAL" clId="{6FFDFE1F-FE14-4980-9A1E-6A592BD81B15}" dt="2025-09-01T16:03:16.611" v="178"/>
          <ac:spMkLst>
            <pc:docMk/>
            <pc:sldMk cId="1544353351" sldId="314"/>
            <ac:spMk id="7" creationId="{23898A7C-8077-494E-9AE9-4FABF41D401E}"/>
          </ac:spMkLst>
        </pc:spChg>
      </pc:sldChg>
      <pc:sldChg chg="modSp">
        <pc:chgData name="Evans,Deirdre" userId="4355edae-05e5-43ba-ae8e-e1dee4947082" providerId="ADAL" clId="{6FFDFE1F-FE14-4980-9A1E-6A592BD81B15}" dt="2025-09-01T16:03:16.611" v="178"/>
        <pc:sldMkLst>
          <pc:docMk/>
          <pc:sldMk cId="2212258279" sldId="315"/>
        </pc:sldMkLst>
        <pc:spChg chg="mod">
          <ac:chgData name="Evans,Deirdre" userId="4355edae-05e5-43ba-ae8e-e1dee4947082" providerId="ADAL" clId="{6FFDFE1F-FE14-4980-9A1E-6A592BD81B15}" dt="2025-09-01T16:03:16.611" v="178"/>
          <ac:spMkLst>
            <pc:docMk/>
            <pc:sldMk cId="2212258279" sldId="315"/>
            <ac:spMk id="2" creationId="{00000000-0000-0000-0000-000000000000}"/>
          </ac:spMkLst>
        </pc:spChg>
        <pc:spChg chg="mod">
          <ac:chgData name="Evans,Deirdre" userId="4355edae-05e5-43ba-ae8e-e1dee4947082" providerId="ADAL" clId="{6FFDFE1F-FE14-4980-9A1E-6A592BD81B15}" dt="2025-09-01T16:03:16.611" v="178"/>
          <ac:spMkLst>
            <pc:docMk/>
            <pc:sldMk cId="2212258279" sldId="315"/>
            <ac:spMk id="3" creationId="{00000000-0000-0000-0000-000000000000}"/>
          </ac:spMkLst>
        </pc:spChg>
        <pc:spChg chg="mod">
          <ac:chgData name="Evans,Deirdre" userId="4355edae-05e5-43ba-ae8e-e1dee4947082" providerId="ADAL" clId="{6FFDFE1F-FE14-4980-9A1E-6A592BD81B15}" dt="2025-09-01T16:03:16.611" v="178"/>
          <ac:spMkLst>
            <pc:docMk/>
            <pc:sldMk cId="2212258279" sldId="315"/>
            <ac:spMk id="4" creationId="{CFAF0052-AE1A-4970-984A-102B5C65ED93}"/>
          </ac:spMkLst>
        </pc:spChg>
        <pc:spChg chg="mod">
          <ac:chgData name="Evans,Deirdre" userId="4355edae-05e5-43ba-ae8e-e1dee4947082" providerId="ADAL" clId="{6FFDFE1F-FE14-4980-9A1E-6A592BD81B15}" dt="2025-09-01T16:03:16.611" v="178"/>
          <ac:spMkLst>
            <pc:docMk/>
            <pc:sldMk cId="2212258279" sldId="315"/>
            <ac:spMk id="5" creationId="{6E6510BF-7C3C-4730-925B-970D24FBD78D}"/>
          </ac:spMkLst>
        </pc:spChg>
        <pc:spChg chg="mod">
          <ac:chgData name="Evans,Deirdre" userId="4355edae-05e5-43ba-ae8e-e1dee4947082" providerId="ADAL" clId="{6FFDFE1F-FE14-4980-9A1E-6A592BD81B15}" dt="2025-09-01T16:03:16.611" v="178"/>
          <ac:spMkLst>
            <pc:docMk/>
            <pc:sldMk cId="2212258279" sldId="315"/>
            <ac:spMk id="6" creationId="{993A4DD9-3304-4ED8-BCF8-B1A68F345868}"/>
          </ac:spMkLst>
        </pc:spChg>
      </pc:sldChg>
      <pc:sldChg chg="modSp mod">
        <pc:chgData name="Evans,Deirdre" userId="4355edae-05e5-43ba-ae8e-e1dee4947082" providerId="ADAL" clId="{6FFDFE1F-FE14-4980-9A1E-6A592BD81B15}" dt="2025-09-01T16:03:16.611" v="178"/>
        <pc:sldMkLst>
          <pc:docMk/>
          <pc:sldMk cId="1710714123" sldId="316"/>
        </pc:sldMkLst>
        <pc:spChg chg="mod">
          <ac:chgData name="Evans,Deirdre" userId="4355edae-05e5-43ba-ae8e-e1dee4947082" providerId="ADAL" clId="{6FFDFE1F-FE14-4980-9A1E-6A592BD81B15}" dt="2025-09-01T16:03:16.611" v="178"/>
          <ac:spMkLst>
            <pc:docMk/>
            <pc:sldMk cId="1710714123" sldId="316"/>
            <ac:spMk id="2" creationId="{00000000-0000-0000-0000-000000000000}"/>
          </ac:spMkLst>
        </pc:spChg>
        <pc:spChg chg="mod">
          <ac:chgData name="Evans,Deirdre" userId="4355edae-05e5-43ba-ae8e-e1dee4947082" providerId="ADAL" clId="{6FFDFE1F-FE14-4980-9A1E-6A592BD81B15}" dt="2025-09-01T16:03:16.611" v="178"/>
          <ac:spMkLst>
            <pc:docMk/>
            <pc:sldMk cId="1710714123" sldId="316"/>
            <ac:spMk id="3" creationId="{00000000-0000-0000-0000-000000000000}"/>
          </ac:spMkLst>
        </pc:spChg>
        <pc:spChg chg="mod">
          <ac:chgData name="Evans,Deirdre" userId="4355edae-05e5-43ba-ae8e-e1dee4947082" providerId="ADAL" clId="{6FFDFE1F-FE14-4980-9A1E-6A592BD81B15}" dt="2025-09-01T16:03:16.611" v="178"/>
          <ac:spMkLst>
            <pc:docMk/>
            <pc:sldMk cId="1710714123" sldId="316"/>
            <ac:spMk id="4" creationId="{3336747E-4F1C-491B-87A9-2162DF61E5C1}"/>
          </ac:spMkLst>
        </pc:spChg>
        <pc:spChg chg="mod">
          <ac:chgData name="Evans,Deirdre" userId="4355edae-05e5-43ba-ae8e-e1dee4947082" providerId="ADAL" clId="{6FFDFE1F-FE14-4980-9A1E-6A592BD81B15}" dt="2025-09-01T16:03:16.611" v="178"/>
          <ac:spMkLst>
            <pc:docMk/>
            <pc:sldMk cId="1710714123" sldId="316"/>
            <ac:spMk id="5" creationId="{A2DE3943-BF10-4039-8361-E5EC8DD9840B}"/>
          </ac:spMkLst>
        </pc:spChg>
        <pc:spChg chg="mod">
          <ac:chgData name="Evans,Deirdre" userId="4355edae-05e5-43ba-ae8e-e1dee4947082" providerId="ADAL" clId="{6FFDFE1F-FE14-4980-9A1E-6A592BD81B15}" dt="2025-09-01T16:03:16.611" v="178"/>
          <ac:spMkLst>
            <pc:docMk/>
            <pc:sldMk cId="1710714123" sldId="316"/>
            <ac:spMk id="6" creationId="{AD1E0DC0-C504-4C6B-BF0F-91258EF17229}"/>
          </ac:spMkLst>
        </pc:spChg>
      </pc:sldChg>
      <pc:sldChg chg="addSp delSp modSp mod delDesignElem">
        <pc:chgData name="Evans,Deirdre" userId="4355edae-05e5-43ba-ae8e-e1dee4947082" providerId="ADAL" clId="{6FFDFE1F-FE14-4980-9A1E-6A592BD81B15}" dt="2025-09-01T16:03:16.611" v="178"/>
        <pc:sldMkLst>
          <pc:docMk/>
          <pc:sldMk cId="1457181444" sldId="317"/>
        </pc:sldMkLst>
        <pc:spChg chg="mod">
          <ac:chgData name="Evans,Deirdre" userId="4355edae-05e5-43ba-ae8e-e1dee4947082" providerId="ADAL" clId="{6FFDFE1F-FE14-4980-9A1E-6A592BD81B15}" dt="2025-09-01T16:03:16.611" v="178"/>
          <ac:spMkLst>
            <pc:docMk/>
            <pc:sldMk cId="1457181444" sldId="317"/>
            <ac:spMk id="6" creationId="{F4FB0153-207A-4199-BA8A-EE5279AFF408}"/>
          </ac:spMkLst>
        </pc:spChg>
        <pc:spChg chg="add del">
          <ac:chgData name="Evans,Deirdre" userId="4355edae-05e5-43ba-ae8e-e1dee4947082" providerId="ADAL" clId="{6FFDFE1F-FE14-4980-9A1E-6A592BD81B15}" dt="2025-09-01T16:03:16.611" v="178"/>
          <ac:spMkLst>
            <pc:docMk/>
            <pc:sldMk cId="1457181444" sldId="317"/>
            <ac:spMk id="12" creationId="{EE1530B0-6F96-46C0-8B3E-3215CB756BE4}"/>
          </ac:spMkLst>
        </pc:spChg>
        <pc:spChg chg="add del">
          <ac:chgData name="Evans,Deirdre" userId="4355edae-05e5-43ba-ae8e-e1dee4947082" providerId="ADAL" clId="{6FFDFE1F-FE14-4980-9A1E-6A592BD81B15}" dt="2025-09-01T16:03:16.611" v="178"/>
          <ac:spMkLst>
            <pc:docMk/>
            <pc:sldMk cId="1457181444" sldId="317"/>
            <ac:spMk id="14" creationId="{754910CF-1B56-45D3-960A-E89F7B3B9131}"/>
          </ac:spMkLst>
        </pc:spChg>
      </pc:sldChg>
      <pc:sldChg chg="modSp mod">
        <pc:chgData name="Evans,Deirdre" userId="4355edae-05e5-43ba-ae8e-e1dee4947082" providerId="ADAL" clId="{6FFDFE1F-FE14-4980-9A1E-6A592BD81B15}" dt="2025-09-01T16:03:16.611" v="178"/>
        <pc:sldMkLst>
          <pc:docMk/>
          <pc:sldMk cId="3404389210" sldId="318"/>
        </pc:sldMkLst>
        <pc:spChg chg="mod">
          <ac:chgData name="Evans,Deirdre" userId="4355edae-05e5-43ba-ae8e-e1dee4947082" providerId="ADAL" clId="{6FFDFE1F-FE14-4980-9A1E-6A592BD81B15}" dt="2025-09-01T16:03:16.611" v="178"/>
          <ac:spMkLst>
            <pc:docMk/>
            <pc:sldMk cId="3404389210" sldId="318"/>
            <ac:spMk id="2" creationId="{00000000-0000-0000-0000-000000000000}"/>
          </ac:spMkLst>
        </pc:spChg>
        <pc:spChg chg="mod">
          <ac:chgData name="Evans,Deirdre" userId="4355edae-05e5-43ba-ae8e-e1dee4947082" providerId="ADAL" clId="{6FFDFE1F-FE14-4980-9A1E-6A592BD81B15}" dt="2025-09-01T16:03:16.611" v="178"/>
          <ac:spMkLst>
            <pc:docMk/>
            <pc:sldMk cId="3404389210" sldId="318"/>
            <ac:spMk id="3" creationId="{00000000-0000-0000-0000-000000000000}"/>
          </ac:spMkLst>
        </pc:spChg>
        <pc:spChg chg="mod">
          <ac:chgData name="Evans,Deirdre" userId="4355edae-05e5-43ba-ae8e-e1dee4947082" providerId="ADAL" clId="{6FFDFE1F-FE14-4980-9A1E-6A592BD81B15}" dt="2025-09-01T16:03:16.611" v="178"/>
          <ac:spMkLst>
            <pc:docMk/>
            <pc:sldMk cId="3404389210" sldId="318"/>
            <ac:spMk id="4" creationId="{8857F113-88DE-43DB-8698-1EEF807D7B63}"/>
          </ac:spMkLst>
        </pc:spChg>
        <pc:spChg chg="mod">
          <ac:chgData name="Evans,Deirdre" userId="4355edae-05e5-43ba-ae8e-e1dee4947082" providerId="ADAL" clId="{6FFDFE1F-FE14-4980-9A1E-6A592BD81B15}" dt="2025-09-01T16:03:16.611" v="178"/>
          <ac:spMkLst>
            <pc:docMk/>
            <pc:sldMk cId="3404389210" sldId="318"/>
            <ac:spMk id="5" creationId="{E281C6C4-9F7A-47CC-9180-3AD8A872F8E2}"/>
          </ac:spMkLst>
        </pc:spChg>
        <pc:spChg chg="mod">
          <ac:chgData name="Evans,Deirdre" userId="4355edae-05e5-43ba-ae8e-e1dee4947082" providerId="ADAL" clId="{6FFDFE1F-FE14-4980-9A1E-6A592BD81B15}" dt="2025-09-01T16:03:16.611" v="178"/>
          <ac:spMkLst>
            <pc:docMk/>
            <pc:sldMk cId="3404389210" sldId="318"/>
            <ac:spMk id="6" creationId="{10475904-F231-459F-80F9-EC3E57C33EC3}"/>
          </ac:spMkLst>
        </pc:spChg>
      </pc:sldChg>
      <pc:sldChg chg="addSp delSp modSp mod delDesignElem">
        <pc:chgData name="Evans,Deirdre" userId="4355edae-05e5-43ba-ae8e-e1dee4947082" providerId="ADAL" clId="{6FFDFE1F-FE14-4980-9A1E-6A592BD81B15}" dt="2025-09-01T16:03:16.611" v="178"/>
        <pc:sldMkLst>
          <pc:docMk/>
          <pc:sldMk cId="3015679870" sldId="319"/>
        </pc:sldMkLst>
        <pc:spChg chg="mod">
          <ac:chgData name="Evans,Deirdre" userId="4355edae-05e5-43ba-ae8e-e1dee4947082" providerId="ADAL" clId="{6FFDFE1F-FE14-4980-9A1E-6A592BD81B15}" dt="2025-09-01T16:03:16.611" v="178"/>
          <ac:spMkLst>
            <pc:docMk/>
            <pc:sldMk cId="3015679870" sldId="319"/>
            <ac:spMk id="4" creationId="{0C4D41CA-DEA6-46AD-9E2B-5D1E355C6D5D}"/>
          </ac:spMkLst>
        </pc:spChg>
        <pc:spChg chg="mod">
          <ac:chgData name="Evans,Deirdre" userId="4355edae-05e5-43ba-ae8e-e1dee4947082" providerId="ADAL" clId="{6FFDFE1F-FE14-4980-9A1E-6A592BD81B15}" dt="2025-09-01T16:03:16.611" v="178"/>
          <ac:spMkLst>
            <pc:docMk/>
            <pc:sldMk cId="3015679870" sldId="319"/>
            <ac:spMk id="5" creationId="{CC74ACCA-1ECE-4DA7-9628-599C3D4060E1}"/>
          </ac:spMkLst>
        </pc:spChg>
        <pc:spChg chg="mod">
          <ac:chgData name="Evans,Deirdre" userId="4355edae-05e5-43ba-ae8e-e1dee4947082" providerId="ADAL" clId="{6FFDFE1F-FE14-4980-9A1E-6A592BD81B15}" dt="2025-09-01T16:03:16.611" v="178"/>
          <ac:spMkLst>
            <pc:docMk/>
            <pc:sldMk cId="3015679870" sldId="319"/>
            <ac:spMk id="6" creationId="{C29B4324-A15B-4DDA-948B-140D21DC601C}"/>
          </ac:spMkLst>
        </pc:spChg>
        <pc:spChg chg="add del">
          <ac:chgData name="Evans,Deirdre" userId="4355edae-05e5-43ba-ae8e-e1dee4947082" providerId="ADAL" clId="{6FFDFE1F-FE14-4980-9A1E-6A592BD81B15}" dt="2025-09-01T16:03:16.611" v="178"/>
          <ac:spMkLst>
            <pc:docMk/>
            <pc:sldMk cId="3015679870" sldId="319"/>
            <ac:spMk id="11" creationId="{C8DD82D3-D002-45B0-B16A-82B3DA4EFDDB}"/>
          </ac:spMkLst>
        </pc:spChg>
        <pc:cxnChg chg="add del">
          <ac:chgData name="Evans,Deirdre" userId="4355edae-05e5-43ba-ae8e-e1dee4947082" providerId="ADAL" clId="{6FFDFE1F-FE14-4980-9A1E-6A592BD81B15}" dt="2025-09-01T16:03:16.611" v="178"/>
          <ac:cxnSpMkLst>
            <pc:docMk/>
            <pc:sldMk cId="3015679870" sldId="319"/>
            <ac:cxnSpMk id="13" creationId="{9F09C252-16FE-4557-AD6D-BB5CA773496C}"/>
          </ac:cxnSpMkLst>
        </pc:cxnChg>
      </pc:sldChg>
      <pc:sldChg chg="addSp delSp modSp delDesignElem">
        <pc:chgData name="Evans,Deirdre" userId="4355edae-05e5-43ba-ae8e-e1dee4947082" providerId="ADAL" clId="{6FFDFE1F-FE14-4980-9A1E-6A592BD81B15}" dt="2025-09-01T16:03:16.611" v="178"/>
        <pc:sldMkLst>
          <pc:docMk/>
          <pc:sldMk cId="1813037051" sldId="320"/>
        </pc:sldMkLst>
        <pc:spChg chg="mod">
          <ac:chgData name="Evans,Deirdre" userId="4355edae-05e5-43ba-ae8e-e1dee4947082" providerId="ADAL" clId="{6FFDFE1F-FE14-4980-9A1E-6A592BD81B15}" dt="2025-09-01T16:03:16.611" v="178"/>
          <ac:spMkLst>
            <pc:docMk/>
            <pc:sldMk cId="1813037051" sldId="320"/>
            <ac:spMk id="4" creationId="{E43B9E01-4806-4172-8805-E7F1B8DFA13F}"/>
          </ac:spMkLst>
        </pc:spChg>
        <pc:spChg chg="mod">
          <ac:chgData name="Evans,Deirdre" userId="4355edae-05e5-43ba-ae8e-e1dee4947082" providerId="ADAL" clId="{6FFDFE1F-FE14-4980-9A1E-6A592BD81B15}" dt="2025-09-01T16:03:16.611" v="178"/>
          <ac:spMkLst>
            <pc:docMk/>
            <pc:sldMk cId="1813037051" sldId="320"/>
            <ac:spMk id="5" creationId="{D87CEAAD-DA51-4A22-9BBA-3950A79F68B3}"/>
          </ac:spMkLst>
        </pc:spChg>
        <pc:spChg chg="mod">
          <ac:chgData name="Evans,Deirdre" userId="4355edae-05e5-43ba-ae8e-e1dee4947082" providerId="ADAL" clId="{6FFDFE1F-FE14-4980-9A1E-6A592BD81B15}" dt="2025-09-01T16:03:16.611" v="178"/>
          <ac:spMkLst>
            <pc:docMk/>
            <pc:sldMk cId="1813037051" sldId="320"/>
            <ac:spMk id="6" creationId="{1E8C5F98-2A67-4BB3-AF93-B75302F6380D}"/>
          </ac:spMkLst>
        </pc:spChg>
        <pc:spChg chg="add del">
          <ac:chgData name="Evans,Deirdre" userId="4355edae-05e5-43ba-ae8e-e1dee4947082" providerId="ADAL" clId="{6FFDFE1F-FE14-4980-9A1E-6A592BD81B15}" dt="2025-09-01T16:03:16.611" v="178"/>
          <ac:spMkLst>
            <pc:docMk/>
            <pc:sldMk cId="1813037051" sldId="320"/>
            <ac:spMk id="15" creationId="{416A0E3C-60E6-4F39-BC55-5F7C224E1F7C}"/>
          </ac:spMkLst>
        </pc:spChg>
        <pc:spChg chg="add del">
          <ac:chgData name="Evans,Deirdre" userId="4355edae-05e5-43ba-ae8e-e1dee4947082" providerId="ADAL" clId="{6FFDFE1F-FE14-4980-9A1E-6A592BD81B15}" dt="2025-09-01T16:03:16.611" v="178"/>
          <ac:spMkLst>
            <pc:docMk/>
            <pc:sldMk cId="1813037051" sldId="320"/>
            <ac:spMk id="19" creationId="{08CB54FC-0B2A-4107-9A70-958B90B76585}"/>
          </ac:spMkLst>
        </pc:spChg>
        <pc:spChg chg="add del">
          <ac:chgData name="Evans,Deirdre" userId="4355edae-05e5-43ba-ae8e-e1dee4947082" providerId="ADAL" clId="{6FFDFE1F-FE14-4980-9A1E-6A592BD81B15}" dt="2025-09-01T16:03:16.611" v="178"/>
          <ac:spMkLst>
            <pc:docMk/>
            <pc:sldMk cId="1813037051" sldId="320"/>
            <ac:spMk id="23" creationId="{9AA76026-5689-4584-8D93-D71D739E61B5}"/>
          </ac:spMkLst>
        </pc:spChg>
        <pc:cxnChg chg="add del">
          <ac:chgData name="Evans,Deirdre" userId="4355edae-05e5-43ba-ae8e-e1dee4947082" providerId="ADAL" clId="{6FFDFE1F-FE14-4980-9A1E-6A592BD81B15}" dt="2025-09-01T16:03:16.611" v="178"/>
          <ac:cxnSpMkLst>
            <pc:docMk/>
            <pc:sldMk cId="1813037051" sldId="320"/>
            <ac:cxnSpMk id="17" creationId="{C5025DAC-8B93-4160-B017-3A274A5828C0}"/>
          </ac:cxnSpMkLst>
        </pc:cxnChg>
        <pc:cxnChg chg="add del">
          <ac:chgData name="Evans,Deirdre" userId="4355edae-05e5-43ba-ae8e-e1dee4947082" providerId="ADAL" clId="{6FFDFE1F-FE14-4980-9A1E-6A592BD81B15}" dt="2025-09-01T16:03:16.611" v="178"/>
          <ac:cxnSpMkLst>
            <pc:docMk/>
            <pc:sldMk cId="1813037051" sldId="320"/>
            <ac:cxnSpMk id="21" creationId="{7855A9B5-1710-4B19-B0F1-CDFDD4ED5B7E}"/>
          </ac:cxnSpMkLst>
        </pc:cxnChg>
      </pc:sldChg>
      <pc:sldChg chg="addSp delSp modSp delDesignElem">
        <pc:chgData name="Evans,Deirdre" userId="4355edae-05e5-43ba-ae8e-e1dee4947082" providerId="ADAL" clId="{6FFDFE1F-FE14-4980-9A1E-6A592BD81B15}" dt="2025-09-01T16:03:16.611" v="178"/>
        <pc:sldMkLst>
          <pc:docMk/>
          <pc:sldMk cId="3412022101" sldId="321"/>
        </pc:sldMkLst>
        <pc:spChg chg="mod">
          <ac:chgData name="Evans,Deirdre" userId="4355edae-05e5-43ba-ae8e-e1dee4947082" providerId="ADAL" clId="{6FFDFE1F-FE14-4980-9A1E-6A592BD81B15}" dt="2025-09-01T16:03:16.611" v="178"/>
          <ac:spMkLst>
            <pc:docMk/>
            <pc:sldMk cId="3412022101" sldId="321"/>
            <ac:spMk id="4" creationId="{6B35561C-D96B-4D91-89C8-851A527A8C92}"/>
          </ac:spMkLst>
        </pc:spChg>
        <pc:spChg chg="mod">
          <ac:chgData name="Evans,Deirdre" userId="4355edae-05e5-43ba-ae8e-e1dee4947082" providerId="ADAL" clId="{6FFDFE1F-FE14-4980-9A1E-6A592BD81B15}" dt="2025-09-01T16:03:16.611" v="178"/>
          <ac:spMkLst>
            <pc:docMk/>
            <pc:sldMk cId="3412022101" sldId="321"/>
            <ac:spMk id="5" creationId="{90B2EEED-3FF2-4539-BD2A-3043EC9A8C1A}"/>
          </ac:spMkLst>
        </pc:spChg>
        <pc:spChg chg="mod">
          <ac:chgData name="Evans,Deirdre" userId="4355edae-05e5-43ba-ae8e-e1dee4947082" providerId="ADAL" clId="{6FFDFE1F-FE14-4980-9A1E-6A592BD81B15}" dt="2025-09-01T16:03:16.611" v="178"/>
          <ac:spMkLst>
            <pc:docMk/>
            <pc:sldMk cId="3412022101" sldId="321"/>
            <ac:spMk id="6" creationId="{65844C61-E216-4A8C-A20D-6FD2AF4E1E6B}"/>
          </ac:spMkLst>
        </pc:spChg>
        <pc:spChg chg="add del">
          <ac:chgData name="Evans,Deirdre" userId="4355edae-05e5-43ba-ae8e-e1dee4947082" providerId="ADAL" clId="{6FFDFE1F-FE14-4980-9A1E-6A592BD81B15}" dt="2025-09-01T16:03:16.611" v="178"/>
          <ac:spMkLst>
            <pc:docMk/>
            <pc:sldMk cId="3412022101" sldId="321"/>
            <ac:spMk id="15" creationId="{416A0E3C-60E6-4F39-BC55-5F7C224E1F7C}"/>
          </ac:spMkLst>
        </pc:spChg>
        <pc:spChg chg="add del">
          <ac:chgData name="Evans,Deirdre" userId="4355edae-05e5-43ba-ae8e-e1dee4947082" providerId="ADAL" clId="{6FFDFE1F-FE14-4980-9A1E-6A592BD81B15}" dt="2025-09-01T16:03:16.611" v="178"/>
          <ac:spMkLst>
            <pc:docMk/>
            <pc:sldMk cId="3412022101" sldId="321"/>
            <ac:spMk id="19" creationId="{69426B45-4C4F-4D52-8537-76E9A5B89E2F}"/>
          </ac:spMkLst>
        </pc:spChg>
        <pc:spChg chg="add del">
          <ac:chgData name="Evans,Deirdre" userId="4355edae-05e5-43ba-ae8e-e1dee4947082" providerId="ADAL" clId="{6FFDFE1F-FE14-4980-9A1E-6A592BD81B15}" dt="2025-09-01T16:03:16.611" v="178"/>
          <ac:spMkLst>
            <pc:docMk/>
            <pc:sldMk cId="3412022101" sldId="321"/>
            <ac:spMk id="23" creationId="{67E6FB20-7663-466F-A928-9371C34F955C}"/>
          </ac:spMkLst>
        </pc:spChg>
        <pc:cxnChg chg="add del">
          <ac:chgData name="Evans,Deirdre" userId="4355edae-05e5-43ba-ae8e-e1dee4947082" providerId="ADAL" clId="{6FFDFE1F-FE14-4980-9A1E-6A592BD81B15}" dt="2025-09-01T16:03:16.611" v="178"/>
          <ac:cxnSpMkLst>
            <pc:docMk/>
            <pc:sldMk cId="3412022101" sldId="321"/>
            <ac:cxnSpMk id="17" creationId="{C5025DAC-8B93-4160-B017-3A274A5828C0}"/>
          </ac:cxnSpMkLst>
        </pc:cxnChg>
        <pc:cxnChg chg="add del">
          <ac:chgData name="Evans,Deirdre" userId="4355edae-05e5-43ba-ae8e-e1dee4947082" providerId="ADAL" clId="{6FFDFE1F-FE14-4980-9A1E-6A592BD81B15}" dt="2025-09-01T16:03:16.611" v="178"/>
          <ac:cxnSpMkLst>
            <pc:docMk/>
            <pc:sldMk cId="3412022101" sldId="321"/>
            <ac:cxnSpMk id="21" creationId="{CF117E1C-E964-4433-B1A8-BB2301D0FF14}"/>
          </ac:cxnSpMkLst>
        </pc:cxnChg>
      </pc:sldChg>
      <pc:sldChg chg="addSp delSp modSp delDesignElem">
        <pc:chgData name="Evans,Deirdre" userId="4355edae-05e5-43ba-ae8e-e1dee4947082" providerId="ADAL" clId="{6FFDFE1F-FE14-4980-9A1E-6A592BD81B15}" dt="2025-09-01T16:03:16.611" v="178"/>
        <pc:sldMkLst>
          <pc:docMk/>
          <pc:sldMk cId="1154380648" sldId="322"/>
        </pc:sldMkLst>
        <pc:spChg chg="mod">
          <ac:chgData name="Evans,Deirdre" userId="4355edae-05e5-43ba-ae8e-e1dee4947082" providerId="ADAL" clId="{6FFDFE1F-FE14-4980-9A1E-6A592BD81B15}" dt="2025-09-01T16:03:16.611" v="178"/>
          <ac:spMkLst>
            <pc:docMk/>
            <pc:sldMk cId="1154380648" sldId="322"/>
            <ac:spMk id="4" creationId="{D0B8E4BE-37B7-4A0C-A932-A7D7F79BA4F1}"/>
          </ac:spMkLst>
        </pc:spChg>
        <pc:spChg chg="mod">
          <ac:chgData name="Evans,Deirdre" userId="4355edae-05e5-43ba-ae8e-e1dee4947082" providerId="ADAL" clId="{6FFDFE1F-FE14-4980-9A1E-6A592BD81B15}" dt="2025-09-01T16:03:16.611" v="178"/>
          <ac:spMkLst>
            <pc:docMk/>
            <pc:sldMk cId="1154380648" sldId="322"/>
            <ac:spMk id="5" creationId="{BB9941CE-463D-463F-9FB7-655EC9C83EE3}"/>
          </ac:spMkLst>
        </pc:spChg>
        <pc:spChg chg="mod">
          <ac:chgData name="Evans,Deirdre" userId="4355edae-05e5-43ba-ae8e-e1dee4947082" providerId="ADAL" clId="{6FFDFE1F-FE14-4980-9A1E-6A592BD81B15}" dt="2025-09-01T16:03:16.611" v="178"/>
          <ac:spMkLst>
            <pc:docMk/>
            <pc:sldMk cId="1154380648" sldId="322"/>
            <ac:spMk id="6" creationId="{B52C10F3-7594-4B8B-9411-8B3817B1815A}"/>
          </ac:spMkLst>
        </pc:spChg>
        <pc:spChg chg="add del">
          <ac:chgData name="Evans,Deirdre" userId="4355edae-05e5-43ba-ae8e-e1dee4947082" providerId="ADAL" clId="{6FFDFE1F-FE14-4980-9A1E-6A592BD81B15}" dt="2025-09-01T16:03:16.611" v="178"/>
          <ac:spMkLst>
            <pc:docMk/>
            <pc:sldMk cId="1154380648" sldId="322"/>
            <ac:spMk id="25" creationId="{416A0E3C-60E6-4F39-BC55-5F7C224E1F7C}"/>
          </ac:spMkLst>
        </pc:spChg>
        <pc:spChg chg="add del">
          <ac:chgData name="Evans,Deirdre" userId="4355edae-05e5-43ba-ae8e-e1dee4947082" providerId="ADAL" clId="{6FFDFE1F-FE14-4980-9A1E-6A592BD81B15}" dt="2025-09-01T16:03:16.611" v="178"/>
          <ac:spMkLst>
            <pc:docMk/>
            <pc:sldMk cId="1154380648" sldId="322"/>
            <ac:spMk id="27" creationId="{13BCCAE5-A35B-4B66-A4A7-E23C34A403A4}"/>
          </ac:spMkLst>
        </pc:spChg>
        <pc:spChg chg="add del">
          <ac:chgData name="Evans,Deirdre" userId="4355edae-05e5-43ba-ae8e-e1dee4947082" providerId="ADAL" clId="{6FFDFE1F-FE14-4980-9A1E-6A592BD81B15}" dt="2025-09-01T16:03:16.611" v="178"/>
          <ac:spMkLst>
            <pc:docMk/>
            <pc:sldMk cId="1154380648" sldId="322"/>
            <ac:spMk id="29" creationId="{FEC9799F-A0B8-45B9-8164-71F2838922CE}"/>
          </ac:spMkLst>
        </pc:spChg>
        <pc:cxnChg chg="add del">
          <ac:chgData name="Evans,Deirdre" userId="4355edae-05e5-43ba-ae8e-e1dee4947082" providerId="ADAL" clId="{6FFDFE1F-FE14-4980-9A1E-6A592BD81B15}" dt="2025-09-01T16:03:16.611" v="178"/>
          <ac:cxnSpMkLst>
            <pc:docMk/>
            <pc:sldMk cId="1154380648" sldId="322"/>
            <ac:cxnSpMk id="26" creationId="{C5025DAC-8B93-4160-B017-3A274A5828C0}"/>
          </ac:cxnSpMkLst>
        </pc:cxnChg>
        <pc:cxnChg chg="add del">
          <ac:chgData name="Evans,Deirdre" userId="4355edae-05e5-43ba-ae8e-e1dee4947082" providerId="ADAL" clId="{6FFDFE1F-FE14-4980-9A1E-6A592BD81B15}" dt="2025-09-01T16:03:16.611" v="178"/>
          <ac:cxnSpMkLst>
            <pc:docMk/>
            <pc:sldMk cId="1154380648" sldId="322"/>
            <ac:cxnSpMk id="28" creationId="{6987BDFB-DE64-4B56-B44F-45FAE19FA94E}"/>
          </ac:cxnSpMkLst>
        </pc:cxnChg>
      </pc:sldChg>
      <pc:sldChg chg="modSp">
        <pc:chgData name="Evans,Deirdre" userId="4355edae-05e5-43ba-ae8e-e1dee4947082" providerId="ADAL" clId="{6FFDFE1F-FE14-4980-9A1E-6A592BD81B15}" dt="2025-09-01T16:03:16.611" v="178"/>
        <pc:sldMkLst>
          <pc:docMk/>
          <pc:sldMk cId="4251010880" sldId="323"/>
        </pc:sldMkLst>
        <pc:spChg chg="mod">
          <ac:chgData name="Evans,Deirdre" userId="4355edae-05e5-43ba-ae8e-e1dee4947082" providerId="ADAL" clId="{6FFDFE1F-FE14-4980-9A1E-6A592BD81B15}" dt="2025-09-01T16:03:16.611" v="178"/>
          <ac:spMkLst>
            <pc:docMk/>
            <pc:sldMk cId="4251010880" sldId="323"/>
            <ac:spMk id="2" creationId="{00000000-0000-0000-0000-000000000000}"/>
          </ac:spMkLst>
        </pc:spChg>
        <pc:spChg chg="mod">
          <ac:chgData name="Evans,Deirdre" userId="4355edae-05e5-43ba-ae8e-e1dee4947082" providerId="ADAL" clId="{6FFDFE1F-FE14-4980-9A1E-6A592BD81B15}" dt="2025-09-01T16:03:16.611" v="178"/>
          <ac:spMkLst>
            <pc:docMk/>
            <pc:sldMk cId="4251010880" sldId="323"/>
            <ac:spMk id="3" creationId="{00000000-0000-0000-0000-000000000000}"/>
          </ac:spMkLst>
        </pc:spChg>
        <pc:spChg chg="mod">
          <ac:chgData name="Evans,Deirdre" userId="4355edae-05e5-43ba-ae8e-e1dee4947082" providerId="ADAL" clId="{6FFDFE1F-FE14-4980-9A1E-6A592BD81B15}" dt="2025-09-01T16:03:16.611" v="178"/>
          <ac:spMkLst>
            <pc:docMk/>
            <pc:sldMk cId="4251010880" sldId="323"/>
            <ac:spMk id="4" creationId="{4B14099B-5C30-4318-844B-BE9D7D1606C7}"/>
          </ac:spMkLst>
        </pc:spChg>
        <pc:spChg chg="mod">
          <ac:chgData name="Evans,Deirdre" userId="4355edae-05e5-43ba-ae8e-e1dee4947082" providerId="ADAL" clId="{6FFDFE1F-FE14-4980-9A1E-6A592BD81B15}" dt="2025-09-01T16:03:16.611" v="178"/>
          <ac:spMkLst>
            <pc:docMk/>
            <pc:sldMk cId="4251010880" sldId="323"/>
            <ac:spMk id="5" creationId="{64687721-8509-4445-BA84-C3DBE42DCD60}"/>
          </ac:spMkLst>
        </pc:spChg>
        <pc:spChg chg="mod">
          <ac:chgData name="Evans,Deirdre" userId="4355edae-05e5-43ba-ae8e-e1dee4947082" providerId="ADAL" clId="{6FFDFE1F-FE14-4980-9A1E-6A592BD81B15}" dt="2025-09-01T16:03:16.611" v="178"/>
          <ac:spMkLst>
            <pc:docMk/>
            <pc:sldMk cId="4251010880" sldId="323"/>
            <ac:spMk id="6" creationId="{C04D8FAA-6B90-42EA-B109-CDEB76576845}"/>
          </ac:spMkLst>
        </pc:spChg>
      </pc:sldChg>
      <pc:sldChg chg="addSp delSp modSp mod setBg setClrOvrMap delDesignElem">
        <pc:chgData name="Evans,Deirdre" userId="4355edae-05e5-43ba-ae8e-e1dee4947082" providerId="ADAL" clId="{6FFDFE1F-FE14-4980-9A1E-6A592BD81B15}" dt="2025-09-01T16:03:16.611" v="178"/>
        <pc:sldMkLst>
          <pc:docMk/>
          <pc:sldMk cId="1581842700" sldId="324"/>
        </pc:sldMkLst>
        <pc:spChg chg="add del mod">
          <ac:chgData name="Evans,Deirdre" userId="4355edae-05e5-43ba-ae8e-e1dee4947082" providerId="ADAL" clId="{6FFDFE1F-FE14-4980-9A1E-6A592BD81B15}" dt="2025-09-01T15:55:35.491" v="91" actId="26606"/>
          <ac:spMkLst>
            <pc:docMk/>
            <pc:sldMk cId="1581842700" sldId="324"/>
            <ac:spMk id="3" creationId="{C1B366BC-0A8F-F653-FFC7-4A03F88FFAEC}"/>
          </ac:spMkLst>
        </pc:spChg>
        <pc:spChg chg="mod">
          <ac:chgData name="Evans,Deirdre" userId="4355edae-05e5-43ba-ae8e-e1dee4947082" providerId="ADAL" clId="{6FFDFE1F-FE14-4980-9A1E-6A592BD81B15}" dt="2025-09-01T15:56:37.832" v="95" actId="26606"/>
          <ac:spMkLst>
            <pc:docMk/>
            <pc:sldMk cId="1581842700" sldId="324"/>
            <ac:spMk id="5" creationId="{3474FF83-3B3B-4815-AE56-151D9C621E5F}"/>
          </ac:spMkLst>
        </pc:spChg>
        <pc:spChg chg="mod ord">
          <ac:chgData name="Evans,Deirdre" userId="4355edae-05e5-43ba-ae8e-e1dee4947082" providerId="ADAL" clId="{6FFDFE1F-FE14-4980-9A1E-6A592BD81B15}" dt="2025-09-01T15:56:37.832" v="95" actId="26606"/>
          <ac:spMkLst>
            <pc:docMk/>
            <pc:sldMk cId="1581842700" sldId="324"/>
            <ac:spMk id="6" creationId="{AAB30AC9-032E-4C1A-895C-C80D48414FCA}"/>
          </ac:spMkLst>
        </pc:spChg>
        <pc:spChg chg="mod">
          <ac:chgData name="Evans,Deirdre" userId="4355edae-05e5-43ba-ae8e-e1dee4947082" providerId="ADAL" clId="{6FFDFE1F-FE14-4980-9A1E-6A592BD81B15}" dt="2025-09-01T16:03:16.611" v="178"/>
          <ac:spMkLst>
            <pc:docMk/>
            <pc:sldMk cId="1581842700" sldId="324"/>
            <ac:spMk id="7" creationId="{1FCFDC02-B7BD-4214-AD9F-9CCD08D75991}"/>
          </ac:spMkLst>
        </pc:spChg>
        <pc:spChg chg="mod">
          <ac:chgData name="Evans,Deirdre" userId="4355edae-05e5-43ba-ae8e-e1dee4947082" providerId="ADAL" clId="{6FFDFE1F-FE14-4980-9A1E-6A592BD81B15}" dt="2025-09-01T16:03:16.611" v="178"/>
          <ac:spMkLst>
            <pc:docMk/>
            <pc:sldMk cId="1581842700" sldId="324"/>
            <ac:spMk id="10" creationId="{37D92BC4-2BDC-45E5-943B-C8B65993C9FB}"/>
          </ac:spMkLst>
        </pc:spChg>
        <pc:spChg chg="add del">
          <ac:chgData name="Evans,Deirdre" userId="4355edae-05e5-43ba-ae8e-e1dee4947082" providerId="ADAL" clId="{6FFDFE1F-FE14-4980-9A1E-6A592BD81B15}" dt="2025-09-01T15:56:37.832" v="95" actId="26606"/>
          <ac:spMkLst>
            <pc:docMk/>
            <pc:sldMk cId="1581842700" sldId="324"/>
            <ac:spMk id="15" creationId="{39E3965E-AC41-4711-9D10-E25ABB132D86}"/>
          </ac:spMkLst>
        </pc:spChg>
        <pc:spChg chg="add del">
          <ac:chgData name="Evans,Deirdre" userId="4355edae-05e5-43ba-ae8e-e1dee4947082" providerId="ADAL" clId="{6FFDFE1F-FE14-4980-9A1E-6A592BD81B15}" dt="2025-09-01T15:56:37.832" v="95" actId="26606"/>
          <ac:spMkLst>
            <pc:docMk/>
            <pc:sldMk cId="1581842700" sldId="324"/>
            <ac:spMk id="19" creationId="{6482F060-A4AF-4E0B-B364-7C6BA4AE9C03}"/>
          </ac:spMkLst>
        </pc:spChg>
        <pc:spChg chg="add del">
          <ac:chgData name="Evans,Deirdre" userId="4355edae-05e5-43ba-ae8e-e1dee4947082" providerId="ADAL" clId="{6FFDFE1F-FE14-4980-9A1E-6A592BD81B15}" dt="2025-09-01T16:02:36.418" v="132" actId="26606"/>
          <ac:spMkLst>
            <pc:docMk/>
            <pc:sldMk cId="1581842700" sldId="324"/>
            <ac:spMk id="26" creationId="{39E3965E-AC41-4711-9D10-E25ABB132D86}"/>
          </ac:spMkLst>
        </pc:spChg>
        <pc:spChg chg="add del">
          <ac:chgData name="Evans,Deirdre" userId="4355edae-05e5-43ba-ae8e-e1dee4947082" providerId="ADAL" clId="{6FFDFE1F-FE14-4980-9A1E-6A592BD81B15}" dt="2025-09-01T16:02:36.418" v="132" actId="26606"/>
          <ac:spMkLst>
            <pc:docMk/>
            <pc:sldMk cId="1581842700" sldId="324"/>
            <ac:spMk id="30" creationId="{B4D0E555-16F6-44D0-BF56-AF5FF5BDE9D6}"/>
          </ac:spMkLst>
        </pc:spChg>
        <pc:spChg chg="add del">
          <ac:chgData name="Evans,Deirdre" userId="4355edae-05e5-43ba-ae8e-e1dee4947082" providerId="ADAL" clId="{6FFDFE1F-FE14-4980-9A1E-6A592BD81B15}" dt="2025-09-01T16:02:36.418" v="132" actId="26606"/>
          <ac:spMkLst>
            <pc:docMk/>
            <pc:sldMk cId="1581842700" sldId="324"/>
            <ac:spMk id="32" creationId="{8117041D-1A7B-4ECA-AB68-3CFDB6726B8E}"/>
          </ac:spMkLst>
        </pc:spChg>
        <pc:spChg chg="add del">
          <ac:chgData name="Evans,Deirdre" userId="4355edae-05e5-43ba-ae8e-e1dee4947082" providerId="ADAL" clId="{6FFDFE1F-FE14-4980-9A1E-6A592BD81B15}" dt="2025-09-01T16:03:16.611" v="178"/>
          <ac:spMkLst>
            <pc:docMk/>
            <pc:sldMk cId="1581842700" sldId="324"/>
            <ac:spMk id="39" creationId="{39E3965E-AC41-4711-9D10-E25ABB132D86}"/>
          </ac:spMkLst>
        </pc:spChg>
        <pc:spChg chg="add del">
          <ac:chgData name="Evans,Deirdre" userId="4355edae-05e5-43ba-ae8e-e1dee4947082" providerId="ADAL" clId="{6FFDFE1F-FE14-4980-9A1E-6A592BD81B15}" dt="2025-09-01T16:03:16.611" v="178"/>
          <ac:spMkLst>
            <pc:docMk/>
            <pc:sldMk cId="1581842700" sldId="324"/>
            <ac:spMk id="43" creationId="{B4D0E555-16F6-44D0-BF56-AF5FF5BDE9D6}"/>
          </ac:spMkLst>
        </pc:spChg>
        <pc:spChg chg="add del">
          <ac:chgData name="Evans,Deirdre" userId="4355edae-05e5-43ba-ae8e-e1dee4947082" providerId="ADAL" clId="{6FFDFE1F-FE14-4980-9A1E-6A592BD81B15}" dt="2025-09-01T16:03:16.611" v="178"/>
          <ac:spMkLst>
            <pc:docMk/>
            <pc:sldMk cId="1581842700" sldId="324"/>
            <ac:spMk id="45" creationId="{8117041D-1A7B-4ECA-AB68-3CFDB6726B8E}"/>
          </ac:spMkLst>
        </pc:spChg>
        <pc:graphicFrameChg chg="del modGraphic">
          <ac:chgData name="Evans,Deirdre" userId="4355edae-05e5-43ba-ae8e-e1dee4947082" providerId="ADAL" clId="{6FFDFE1F-FE14-4980-9A1E-6A592BD81B15}" dt="2025-09-01T15:55:26.730" v="89" actId="478"/>
          <ac:graphicFrameMkLst>
            <pc:docMk/>
            <pc:sldMk cId="1581842700" sldId="324"/>
            <ac:graphicFrameMk id="13" creationId="{67BCA957-5F15-4B9E-B041-B54EA63EE76B}"/>
          </ac:graphicFrameMkLst>
        </pc:graphicFrameChg>
        <pc:picChg chg="add mod ord">
          <ac:chgData name="Evans,Deirdre" userId="4355edae-05e5-43ba-ae8e-e1dee4947082" providerId="ADAL" clId="{6FFDFE1F-FE14-4980-9A1E-6A592BD81B15}" dt="2025-09-01T15:56:37.832" v="95" actId="26606"/>
          <ac:picMkLst>
            <pc:docMk/>
            <pc:sldMk cId="1581842700" sldId="324"/>
            <ac:picMk id="8" creationId="{963869F6-25F9-1276-6D14-074A67C07357}"/>
          </ac:picMkLst>
        </pc:picChg>
        <pc:cxnChg chg="add">
          <ac:chgData name="Evans,Deirdre" userId="4355edae-05e5-43ba-ae8e-e1dee4947082" providerId="ADAL" clId="{6FFDFE1F-FE14-4980-9A1E-6A592BD81B15}" dt="2025-09-01T15:55:35.491" v="91" actId="26606"/>
          <ac:cxnSpMkLst>
            <pc:docMk/>
            <pc:sldMk cId="1581842700" sldId="324"/>
            <ac:cxnSpMk id="17" creationId="{1F5DC8C3-BA5F-4EED-BB9A-A14272BD82A1}"/>
          </ac:cxnSpMkLst>
        </pc:cxnChg>
        <pc:cxnChg chg="add">
          <ac:chgData name="Evans,Deirdre" userId="4355edae-05e5-43ba-ae8e-e1dee4947082" providerId="ADAL" clId="{6FFDFE1F-FE14-4980-9A1E-6A592BD81B15}" dt="2025-09-01T15:55:35.491" v="91" actId="26606"/>
          <ac:cxnSpMkLst>
            <pc:docMk/>
            <pc:sldMk cId="1581842700" sldId="324"/>
            <ac:cxnSpMk id="21" creationId="{B9EB6DAA-2F0C-43D5-A577-15D5D2C4E3F5}"/>
          </ac:cxnSpMkLst>
        </pc:cxnChg>
        <pc:cxnChg chg="del">
          <ac:chgData name="Evans,Deirdre" userId="4355edae-05e5-43ba-ae8e-e1dee4947082" providerId="ADAL" clId="{6FFDFE1F-FE14-4980-9A1E-6A592BD81B15}" dt="2025-09-01T16:02:36.418" v="132" actId="26606"/>
          <ac:cxnSpMkLst>
            <pc:docMk/>
            <pc:sldMk cId="1581842700" sldId="324"/>
            <ac:cxnSpMk id="28" creationId="{1F5DC8C3-BA5F-4EED-BB9A-A14272BD82A1}"/>
          </ac:cxnSpMkLst>
        </pc:cxnChg>
        <pc:cxnChg chg="del">
          <ac:chgData name="Evans,Deirdre" userId="4355edae-05e5-43ba-ae8e-e1dee4947082" providerId="ADAL" clId="{6FFDFE1F-FE14-4980-9A1E-6A592BD81B15}" dt="2025-09-01T16:02:36.418" v="132" actId="26606"/>
          <ac:cxnSpMkLst>
            <pc:docMk/>
            <pc:sldMk cId="1581842700" sldId="324"/>
            <ac:cxnSpMk id="34" creationId="{ABCD2462-4C1E-401A-AC2D-F799A138B245}"/>
          </ac:cxnSpMkLst>
        </pc:cxnChg>
        <pc:cxnChg chg="add del">
          <ac:chgData name="Evans,Deirdre" userId="4355edae-05e5-43ba-ae8e-e1dee4947082" providerId="ADAL" clId="{6FFDFE1F-FE14-4980-9A1E-6A592BD81B15}" dt="2025-09-01T16:03:16.611" v="178"/>
          <ac:cxnSpMkLst>
            <pc:docMk/>
            <pc:sldMk cId="1581842700" sldId="324"/>
            <ac:cxnSpMk id="41" creationId="{1F5DC8C3-BA5F-4EED-BB9A-A14272BD82A1}"/>
          </ac:cxnSpMkLst>
        </pc:cxnChg>
        <pc:cxnChg chg="add del">
          <ac:chgData name="Evans,Deirdre" userId="4355edae-05e5-43ba-ae8e-e1dee4947082" providerId="ADAL" clId="{6FFDFE1F-FE14-4980-9A1E-6A592BD81B15}" dt="2025-09-01T16:03:16.611" v="178"/>
          <ac:cxnSpMkLst>
            <pc:docMk/>
            <pc:sldMk cId="1581842700" sldId="324"/>
            <ac:cxnSpMk id="47" creationId="{ABCD2462-4C1E-401A-AC2D-F799A138B245}"/>
          </ac:cxnSpMkLst>
        </pc:cxnChg>
      </pc:sldChg>
      <pc:sldChg chg="addSp delSp modSp mod setBg delDesignElem">
        <pc:chgData name="Evans,Deirdre" userId="4355edae-05e5-43ba-ae8e-e1dee4947082" providerId="ADAL" clId="{6FFDFE1F-FE14-4980-9A1E-6A592BD81B15}" dt="2025-09-01T16:03:16.611" v="178"/>
        <pc:sldMkLst>
          <pc:docMk/>
          <pc:sldMk cId="2933763999" sldId="325"/>
        </pc:sldMkLst>
        <pc:spChg chg="mod">
          <ac:chgData name="Evans,Deirdre" userId="4355edae-05e5-43ba-ae8e-e1dee4947082" providerId="ADAL" clId="{6FFDFE1F-FE14-4980-9A1E-6A592BD81B15}" dt="2025-09-01T15:56:14.888" v="94" actId="26606"/>
          <ac:spMkLst>
            <pc:docMk/>
            <pc:sldMk cId="2933763999" sldId="325"/>
            <ac:spMk id="5" creationId="{3474FF83-3B3B-4815-AE56-151D9C621E5F}"/>
          </ac:spMkLst>
        </pc:spChg>
        <pc:spChg chg="mod ord">
          <ac:chgData name="Evans,Deirdre" userId="4355edae-05e5-43ba-ae8e-e1dee4947082" providerId="ADAL" clId="{6FFDFE1F-FE14-4980-9A1E-6A592BD81B15}" dt="2025-09-01T15:56:14.888" v="94" actId="26606"/>
          <ac:spMkLst>
            <pc:docMk/>
            <pc:sldMk cId="2933763999" sldId="325"/>
            <ac:spMk id="6" creationId="{AAB30AC9-032E-4C1A-895C-C80D48414FCA}"/>
          </ac:spMkLst>
        </pc:spChg>
        <pc:spChg chg="mod">
          <ac:chgData name="Evans,Deirdre" userId="4355edae-05e5-43ba-ae8e-e1dee4947082" providerId="ADAL" clId="{6FFDFE1F-FE14-4980-9A1E-6A592BD81B15}" dt="2025-09-01T16:03:16.611" v="178"/>
          <ac:spMkLst>
            <pc:docMk/>
            <pc:sldMk cId="2933763999" sldId="325"/>
            <ac:spMk id="7" creationId="{1FCFDC02-B7BD-4214-AD9F-9CCD08D75991}"/>
          </ac:spMkLst>
        </pc:spChg>
        <pc:spChg chg="mod">
          <ac:chgData name="Evans,Deirdre" userId="4355edae-05e5-43ba-ae8e-e1dee4947082" providerId="ADAL" clId="{6FFDFE1F-FE14-4980-9A1E-6A592BD81B15}" dt="2025-09-01T16:03:16.611" v="178"/>
          <ac:spMkLst>
            <pc:docMk/>
            <pc:sldMk cId="2933763999" sldId="325"/>
            <ac:spMk id="10" creationId="{37D92BC4-2BDC-45E5-943B-C8B65993C9FB}"/>
          </ac:spMkLst>
        </pc:spChg>
        <pc:spChg chg="add del">
          <ac:chgData name="Evans,Deirdre" userId="4355edae-05e5-43ba-ae8e-e1dee4947082" providerId="ADAL" clId="{6FFDFE1F-FE14-4980-9A1E-6A592BD81B15}" dt="2025-09-01T16:02:33.279" v="131" actId="26606"/>
          <ac:spMkLst>
            <pc:docMk/>
            <pc:sldMk cId="2933763999" sldId="325"/>
            <ac:spMk id="15" creationId="{39E3965E-AC41-4711-9D10-E25ABB132D86}"/>
          </ac:spMkLst>
        </pc:spChg>
        <pc:spChg chg="add del">
          <ac:chgData name="Evans,Deirdre" userId="4355edae-05e5-43ba-ae8e-e1dee4947082" providerId="ADAL" clId="{6FFDFE1F-FE14-4980-9A1E-6A592BD81B15}" dt="2025-09-01T16:02:33.279" v="131" actId="26606"/>
          <ac:spMkLst>
            <pc:docMk/>
            <pc:sldMk cId="2933763999" sldId="325"/>
            <ac:spMk id="19" creationId="{B4D0E555-16F6-44D0-BF56-AF5FF5BDE9D6}"/>
          </ac:spMkLst>
        </pc:spChg>
        <pc:spChg chg="add del">
          <ac:chgData name="Evans,Deirdre" userId="4355edae-05e5-43ba-ae8e-e1dee4947082" providerId="ADAL" clId="{6FFDFE1F-FE14-4980-9A1E-6A592BD81B15}" dt="2025-09-01T16:02:33.279" v="131" actId="26606"/>
          <ac:spMkLst>
            <pc:docMk/>
            <pc:sldMk cId="2933763999" sldId="325"/>
            <ac:spMk id="21" creationId="{8117041D-1A7B-4ECA-AB68-3CFDB6726B8E}"/>
          </ac:spMkLst>
        </pc:spChg>
        <pc:spChg chg="add del">
          <ac:chgData name="Evans,Deirdre" userId="4355edae-05e5-43ba-ae8e-e1dee4947082" providerId="ADAL" clId="{6FFDFE1F-FE14-4980-9A1E-6A592BD81B15}" dt="2025-09-01T16:02:41.846" v="133" actId="26606"/>
          <ac:spMkLst>
            <pc:docMk/>
            <pc:sldMk cId="2933763999" sldId="325"/>
            <ac:spMk id="28" creationId="{39E3965E-AC41-4711-9D10-E25ABB132D86}"/>
          </ac:spMkLst>
        </pc:spChg>
        <pc:spChg chg="add del">
          <ac:chgData name="Evans,Deirdre" userId="4355edae-05e5-43ba-ae8e-e1dee4947082" providerId="ADAL" clId="{6FFDFE1F-FE14-4980-9A1E-6A592BD81B15}" dt="2025-09-01T16:02:41.846" v="133" actId="26606"/>
          <ac:spMkLst>
            <pc:docMk/>
            <pc:sldMk cId="2933763999" sldId="325"/>
            <ac:spMk id="32" creationId="{B4D0E555-16F6-44D0-BF56-AF5FF5BDE9D6}"/>
          </ac:spMkLst>
        </pc:spChg>
        <pc:spChg chg="add del">
          <ac:chgData name="Evans,Deirdre" userId="4355edae-05e5-43ba-ae8e-e1dee4947082" providerId="ADAL" clId="{6FFDFE1F-FE14-4980-9A1E-6A592BD81B15}" dt="2025-09-01T16:02:41.846" v="133" actId="26606"/>
          <ac:spMkLst>
            <pc:docMk/>
            <pc:sldMk cId="2933763999" sldId="325"/>
            <ac:spMk id="34" creationId="{8117041D-1A7B-4ECA-AB68-3CFDB6726B8E}"/>
          </ac:spMkLst>
        </pc:spChg>
        <pc:spChg chg="add del">
          <ac:chgData name="Evans,Deirdre" userId="4355edae-05e5-43ba-ae8e-e1dee4947082" providerId="ADAL" clId="{6FFDFE1F-FE14-4980-9A1E-6A592BD81B15}" dt="2025-09-01T16:03:16.611" v="178"/>
          <ac:spMkLst>
            <pc:docMk/>
            <pc:sldMk cId="2933763999" sldId="325"/>
            <ac:spMk id="41" creationId="{39E3965E-AC41-4711-9D10-E25ABB132D86}"/>
          </ac:spMkLst>
        </pc:spChg>
        <pc:spChg chg="add del">
          <ac:chgData name="Evans,Deirdre" userId="4355edae-05e5-43ba-ae8e-e1dee4947082" providerId="ADAL" clId="{6FFDFE1F-FE14-4980-9A1E-6A592BD81B15}" dt="2025-09-01T16:03:16.611" v="178"/>
          <ac:spMkLst>
            <pc:docMk/>
            <pc:sldMk cId="2933763999" sldId="325"/>
            <ac:spMk id="45" creationId="{B4D0E555-16F6-44D0-BF56-AF5FF5BDE9D6}"/>
          </ac:spMkLst>
        </pc:spChg>
        <pc:spChg chg="add del">
          <ac:chgData name="Evans,Deirdre" userId="4355edae-05e5-43ba-ae8e-e1dee4947082" providerId="ADAL" clId="{6FFDFE1F-FE14-4980-9A1E-6A592BD81B15}" dt="2025-09-01T16:03:16.611" v="178"/>
          <ac:spMkLst>
            <pc:docMk/>
            <pc:sldMk cId="2933763999" sldId="325"/>
            <ac:spMk id="47" creationId="{8117041D-1A7B-4ECA-AB68-3CFDB6726B8E}"/>
          </ac:spMkLst>
        </pc:spChg>
        <pc:graphicFrameChg chg="del">
          <ac:chgData name="Evans,Deirdre" userId="4355edae-05e5-43ba-ae8e-e1dee4947082" providerId="ADAL" clId="{6FFDFE1F-FE14-4980-9A1E-6A592BD81B15}" dt="2025-09-01T15:56:07.936" v="92" actId="478"/>
          <ac:graphicFrameMkLst>
            <pc:docMk/>
            <pc:sldMk cId="2933763999" sldId="325"/>
            <ac:graphicFrameMk id="4" creationId="{B03BA664-CF19-4DC4-939E-949BFB515359}"/>
          </ac:graphicFrameMkLst>
        </pc:graphicFrameChg>
        <pc:picChg chg="add mod ord">
          <ac:chgData name="Evans,Deirdre" userId="4355edae-05e5-43ba-ae8e-e1dee4947082" providerId="ADAL" clId="{6FFDFE1F-FE14-4980-9A1E-6A592BD81B15}" dt="2025-09-01T15:56:14.888" v="94" actId="26606"/>
          <ac:picMkLst>
            <pc:docMk/>
            <pc:sldMk cId="2933763999" sldId="325"/>
            <ac:picMk id="3" creationId="{F7783CD9-2126-6FC5-1A04-BD232FECB242}"/>
          </ac:picMkLst>
        </pc:picChg>
        <pc:cxnChg chg="add">
          <ac:chgData name="Evans,Deirdre" userId="4355edae-05e5-43ba-ae8e-e1dee4947082" providerId="ADAL" clId="{6FFDFE1F-FE14-4980-9A1E-6A592BD81B15}" dt="2025-09-01T15:56:14.888" v="94" actId="26606"/>
          <ac:cxnSpMkLst>
            <pc:docMk/>
            <pc:sldMk cId="2933763999" sldId="325"/>
            <ac:cxnSpMk id="17" creationId="{1F5DC8C3-BA5F-4EED-BB9A-A14272BD82A1}"/>
          </ac:cxnSpMkLst>
        </pc:cxnChg>
        <pc:cxnChg chg="add del">
          <ac:chgData name="Evans,Deirdre" userId="4355edae-05e5-43ba-ae8e-e1dee4947082" providerId="ADAL" clId="{6FFDFE1F-FE14-4980-9A1E-6A592BD81B15}" dt="2025-09-01T16:02:33.279" v="131" actId="26606"/>
          <ac:cxnSpMkLst>
            <pc:docMk/>
            <pc:sldMk cId="2933763999" sldId="325"/>
            <ac:cxnSpMk id="23" creationId="{ABCD2462-4C1E-401A-AC2D-F799A138B245}"/>
          </ac:cxnSpMkLst>
        </pc:cxnChg>
        <pc:cxnChg chg="add del">
          <ac:chgData name="Evans,Deirdre" userId="4355edae-05e5-43ba-ae8e-e1dee4947082" providerId="ADAL" clId="{6FFDFE1F-FE14-4980-9A1E-6A592BD81B15}" dt="2025-09-01T16:02:41.846" v="133" actId="26606"/>
          <ac:cxnSpMkLst>
            <pc:docMk/>
            <pc:sldMk cId="2933763999" sldId="325"/>
            <ac:cxnSpMk id="30" creationId="{1F5DC8C3-BA5F-4EED-BB9A-A14272BD82A1}"/>
          </ac:cxnSpMkLst>
        </pc:cxnChg>
        <pc:cxnChg chg="add del">
          <ac:chgData name="Evans,Deirdre" userId="4355edae-05e5-43ba-ae8e-e1dee4947082" providerId="ADAL" clId="{6FFDFE1F-FE14-4980-9A1E-6A592BD81B15}" dt="2025-09-01T16:02:41.846" v="133" actId="26606"/>
          <ac:cxnSpMkLst>
            <pc:docMk/>
            <pc:sldMk cId="2933763999" sldId="325"/>
            <ac:cxnSpMk id="36" creationId="{ABCD2462-4C1E-401A-AC2D-F799A138B245}"/>
          </ac:cxnSpMkLst>
        </pc:cxnChg>
        <pc:cxnChg chg="add del">
          <ac:chgData name="Evans,Deirdre" userId="4355edae-05e5-43ba-ae8e-e1dee4947082" providerId="ADAL" clId="{6FFDFE1F-FE14-4980-9A1E-6A592BD81B15}" dt="2025-09-01T16:03:16.611" v="178"/>
          <ac:cxnSpMkLst>
            <pc:docMk/>
            <pc:sldMk cId="2933763999" sldId="325"/>
            <ac:cxnSpMk id="43" creationId="{1F5DC8C3-BA5F-4EED-BB9A-A14272BD82A1}"/>
          </ac:cxnSpMkLst>
        </pc:cxnChg>
        <pc:cxnChg chg="add del">
          <ac:chgData name="Evans,Deirdre" userId="4355edae-05e5-43ba-ae8e-e1dee4947082" providerId="ADAL" clId="{6FFDFE1F-FE14-4980-9A1E-6A592BD81B15}" dt="2025-09-01T16:03:16.611" v="178"/>
          <ac:cxnSpMkLst>
            <pc:docMk/>
            <pc:sldMk cId="2933763999" sldId="325"/>
            <ac:cxnSpMk id="49" creationId="{ABCD2462-4C1E-401A-AC2D-F799A138B245}"/>
          </ac:cxnSpMkLst>
        </pc:cxnChg>
      </pc:sldChg>
      <pc:sldChg chg="modSp del">
        <pc:chgData name="Evans,Deirdre" userId="4355edae-05e5-43ba-ae8e-e1dee4947082" providerId="ADAL" clId="{6FFDFE1F-FE14-4980-9A1E-6A592BD81B15}" dt="2025-09-01T16:09:21.898" v="181" actId="47"/>
        <pc:sldMkLst>
          <pc:docMk/>
          <pc:sldMk cId="2768124488" sldId="326"/>
        </pc:sldMkLst>
        <pc:spChg chg="mod">
          <ac:chgData name="Evans,Deirdre" userId="4355edae-05e5-43ba-ae8e-e1dee4947082" providerId="ADAL" clId="{6FFDFE1F-FE14-4980-9A1E-6A592BD81B15}" dt="2025-09-01T16:03:16.611" v="178"/>
          <ac:spMkLst>
            <pc:docMk/>
            <pc:sldMk cId="2768124488" sldId="326"/>
            <ac:spMk id="2" creationId="{81B9F295-EDC8-C179-97DA-969467826CA9}"/>
          </ac:spMkLst>
        </pc:spChg>
        <pc:spChg chg="mod">
          <ac:chgData name="Evans,Deirdre" userId="4355edae-05e5-43ba-ae8e-e1dee4947082" providerId="ADAL" clId="{6FFDFE1F-FE14-4980-9A1E-6A592BD81B15}" dt="2025-09-01T16:03:16.611" v="178"/>
          <ac:spMkLst>
            <pc:docMk/>
            <pc:sldMk cId="2768124488" sldId="326"/>
            <ac:spMk id="3" creationId="{5E2C9E57-3E4E-C392-D38F-0D9E32FBAB57}"/>
          </ac:spMkLst>
        </pc:spChg>
        <pc:spChg chg="mod">
          <ac:chgData name="Evans,Deirdre" userId="4355edae-05e5-43ba-ae8e-e1dee4947082" providerId="ADAL" clId="{6FFDFE1F-FE14-4980-9A1E-6A592BD81B15}" dt="2025-09-01T16:03:16.611" v="178"/>
          <ac:spMkLst>
            <pc:docMk/>
            <pc:sldMk cId="2768124488" sldId="326"/>
            <ac:spMk id="4" creationId="{929FC71D-FE35-A2B4-BCE3-7BA999E5B5A1}"/>
          </ac:spMkLst>
        </pc:spChg>
        <pc:spChg chg="mod">
          <ac:chgData name="Evans,Deirdre" userId="4355edae-05e5-43ba-ae8e-e1dee4947082" providerId="ADAL" clId="{6FFDFE1F-FE14-4980-9A1E-6A592BD81B15}" dt="2025-09-01T16:03:16.611" v="178"/>
          <ac:spMkLst>
            <pc:docMk/>
            <pc:sldMk cId="2768124488" sldId="326"/>
            <ac:spMk id="5" creationId="{B4051F87-A283-9B8C-FDE0-91026D57CE47}"/>
          </ac:spMkLst>
        </pc:spChg>
      </pc:sldChg>
      <pc:sldChg chg="delSp add del setBg delDesignElem">
        <pc:chgData name="Evans,Deirdre" userId="4355edae-05e5-43ba-ae8e-e1dee4947082" providerId="ADAL" clId="{6FFDFE1F-FE14-4980-9A1E-6A592BD81B15}" dt="2025-09-01T15:58:18.191" v="101" actId="47"/>
        <pc:sldMkLst>
          <pc:docMk/>
          <pc:sldMk cId="470111016" sldId="327"/>
        </pc:sldMkLst>
        <pc:spChg chg="del">
          <ac:chgData name="Evans,Deirdre" userId="4355edae-05e5-43ba-ae8e-e1dee4947082" providerId="ADAL" clId="{6FFDFE1F-FE14-4980-9A1E-6A592BD81B15}" dt="2025-09-01T15:58:04.051" v="97"/>
          <ac:spMkLst>
            <pc:docMk/>
            <pc:sldMk cId="470111016" sldId="327"/>
            <ac:spMk id="15" creationId="{4CD79F98-F174-BC0B-6D2B-65A58B78E526}"/>
          </ac:spMkLst>
        </pc:spChg>
        <pc:spChg chg="del">
          <ac:chgData name="Evans,Deirdre" userId="4355edae-05e5-43ba-ae8e-e1dee4947082" providerId="ADAL" clId="{6FFDFE1F-FE14-4980-9A1E-6A592BD81B15}" dt="2025-09-01T15:58:04.051" v="97"/>
          <ac:spMkLst>
            <pc:docMk/>
            <pc:sldMk cId="470111016" sldId="327"/>
            <ac:spMk id="19" creationId="{CDC122B4-7C70-0801-C0A2-17821D0E163E}"/>
          </ac:spMkLst>
        </pc:spChg>
        <pc:spChg chg="del">
          <ac:chgData name="Evans,Deirdre" userId="4355edae-05e5-43ba-ae8e-e1dee4947082" providerId="ADAL" clId="{6FFDFE1F-FE14-4980-9A1E-6A592BD81B15}" dt="2025-09-01T15:58:04.051" v="97"/>
          <ac:spMkLst>
            <pc:docMk/>
            <pc:sldMk cId="470111016" sldId="327"/>
            <ac:spMk id="21" creationId="{BCCA87B9-2C87-FA51-8D7F-A5284179CD33}"/>
          </ac:spMkLst>
        </pc:spChg>
        <pc:cxnChg chg="del">
          <ac:chgData name="Evans,Deirdre" userId="4355edae-05e5-43ba-ae8e-e1dee4947082" providerId="ADAL" clId="{6FFDFE1F-FE14-4980-9A1E-6A592BD81B15}" dt="2025-09-01T15:58:04.051" v="97"/>
          <ac:cxnSpMkLst>
            <pc:docMk/>
            <pc:sldMk cId="470111016" sldId="327"/>
            <ac:cxnSpMk id="17" creationId="{224E8A14-2C59-DA61-3923-394042484B13}"/>
          </ac:cxnSpMkLst>
        </pc:cxnChg>
        <pc:cxnChg chg="del">
          <ac:chgData name="Evans,Deirdre" userId="4355edae-05e5-43ba-ae8e-e1dee4947082" providerId="ADAL" clId="{6FFDFE1F-FE14-4980-9A1E-6A592BD81B15}" dt="2025-09-01T15:58:04.051" v="97"/>
          <ac:cxnSpMkLst>
            <pc:docMk/>
            <pc:sldMk cId="470111016" sldId="327"/>
            <ac:cxnSpMk id="23" creationId="{1DBB2025-4A63-793C-79D7-ACF2293E1E4D}"/>
          </ac:cxnSpMkLst>
        </pc:cxnChg>
      </pc:sldChg>
      <pc:sldChg chg="addSp delSp modSp add mod setBg delDesignElem">
        <pc:chgData name="Evans,Deirdre" userId="4355edae-05e5-43ba-ae8e-e1dee4947082" providerId="ADAL" clId="{6FFDFE1F-FE14-4980-9A1E-6A592BD81B15}" dt="2025-09-01T16:03:16.611" v="178"/>
        <pc:sldMkLst>
          <pc:docMk/>
          <pc:sldMk cId="4162078604" sldId="328"/>
        </pc:sldMkLst>
        <pc:spChg chg="mod">
          <ac:chgData name="Evans,Deirdre" userId="4355edae-05e5-43ba-ae8e-e1dee4947082" providerId="ADAL" clId="{6FFDFE1F-FE14-4980-9A1E-6A592BD81B15}" dt="2025-09-01T16:03:16.611" v="178"/>
          <ac:spMkLst>
            <pc:docMk/>
            <pc:sldMk cId="4162078604" sldId="328"/>
            <ac:spMk id="7" creationId="{7278C37C-0628-6115-7547-6C1377FB8479}"/>
          </ac:spMkLst>
        </pc:spChg>
        <pc:spChg chg="mod">
          <ac:chgData name="Evans,Deirdre" userId="4355edae-05e5-43ba-ae8e-e1dee4947082" providerId="ADAL" clId="{6FFDFE1F-FE14-4980-9A1E-6A592BD81B15}" dt="2025-09-01T16:03:16.611" v="178"/>
          <ac:spMkLst>
            <pc:docMk/>
            <pc:sldMk cId="4162078604" sldId="328"/>
            <ac:spMk id="10" creationId="{89F6AF55-DCE9-A887-8A5A-A32DBCA435DB}"/>
          </ac:spMkLst>
        </pc:spChg>
        <pc:spChg chg="add del">
          <ac:chgData name="Evans,Deirdre" userId="4355edae-05e5-43ba-ae8e-e1dee4947082" providerId="ADAL" clId="{6FFDFE1F-FE14-4980-9A1E-6A592BD81B15}" dt="2025-09-01T15:58:31.462" v="104" actId="26606"/>
          <ac:spMkLst>
            <pc:docMk/>
            <pc:sldMk cId="4162078604" sldId="328"/>
            <ac:spMk id="12" creationId="{39E3965E-AC41-4711-9D10-E25ABB132D86}"/>
          </ac:spMkLst>
        </pc:spChg>
        <pc:spChg chg="add del">
          <ac:chgData name="Evans,Deirdre" userId="4355edae-05e5-43ba-ae8e-e1dee4947082" providerId="ADAL" clId="{6FFDFE1F-FE14-4980-9A1E-6A592BD81B15}" dt="2025-09-01T15:58:31.462" v="104" actId="26606"/>
          <ac:spMkLst>
            <pc:docMk/>
            <pc:sldMk cId="4162078604" sldId="328"/>
            <ac:spMk id="14" creationId="{B4D0E555-16F6-44D0-BF56-AF5FF5BDE9D6}"/>
          </ac:spMkLst>
        </pc:spChg>
        <pc:spChg chg="del">
          <ac:chgData name="Evans,Deirdre" userId="4355edae-05e5-43ba-ae8e-e1dee4947082" providerId="ADAL" clId="{6FFDFE1F-FE14-4980-9A1E-6A592BD81B15}" dt="2025-09-01T15:58:11.651" v="99"/>
          <ac:spMkLst>
            <pc:docMk/>
            <pc:sldMk cId="4162078604" sldId="328"/>
            <ac:spMk id="15" creationId="{806D0D39-D301-B78E-B8B3-47C9E7C894DA}"/>
          </ac:spMkLst>
        </pc:spChg>
        <pc:spChg chg="add del">
          <ac:chgData name="Evans,Deirdre" userId="4355edae-05e5-43ba-ae8e-e1dee4947082" providerId="ADAL" clId="{6FFDFE1F-FE14-4980-9A1E-6A592BD81B15}" dt="2025-09-01T15:58:31.462" v="104" actId="26606"/>
          <ac:spMkLst>
            <pc:docMk/>
            <pc:sldMk cId="4162078604" sldId="328"/>
            <ac:spMk id="16" creationId="{8117041D-1A7B-4ECA-AB68-3CFDB6726B8E}"/>
          </ac:spMkLst>
        </pc:spChg>
        <pc:spChg chg="del">
          <ac:chgData name="Evans,Deirdre" userId="4355edae-05e5-43ba-ae8e-e1dee4947082" providerId="ADAL" clId="{6FFDFE1F-FE14-4980-9A1E-6A592BD81B15}" dt="2025-09-01T15:58:11.651" v="99"/>
          <ac:spMkLst>
            <pc:docMk/>
            <pc:sldMk cId="4162078604" sldId="328"/>
            <ac:spMk id="19" creationId="{93CA1496-FF70-614B-CDEF-BD0038D7959F}"/>
          </ac:spMkLst>
        </pc:spChg>
        <pc:spChg chg="add del">
          <ac:chgData name="Evans,Deirdre" userId="4355edae-05e5-43ba-ae8e-e1dee4947082" providerId="ADAL" clId="{6FFDFE1F-FE14-4980-9A1E-6A592BD81B15}" dt="2025-09-01T15:59:03.878" v="109" actId="26606"/>
          <ac:spMkLst>
            <pc:docMk/>
            <pc:sldMk cId="4162078604" sldId="328"/>
            <ac:spMk id="20" creationId="{39E3965E-AC41-4711-9D10-E25ABB132D86}"/>
          </ac:spMkLst>
        </pc:spChg>
        <pc:spChg chg="del">
          <ac:chgData name="Evans,Deirdre" userId="4355edae-05e5-43ba-ae8e-e1dee4947082" providerId="ADAL" clId="{6FFDFE1F-FE14-4980-9A1E-6A592BD81B15}" dt="2025-09-01T15:58:11.651" v="99"/>
          <ac:spMkLst>
            <pc:docMk/>
            <pc:sldMk cId="4162078604" sldId="328"/>
            <ac:spMk id="21" creationId="{F81F05E0-3800-EFC8-C1A7-65E996220736}"/>
          </ac:spMkLst>
        </pc:spChg>
        <pc:spChg chg="add del">
          <ac:chgData name="Evans,Deirdre" userId="4355edae-05e5-43ba-ae8e-e1dee4947082" providerId="ADAL" clId="{6FFDFE1F-FE14-4980-9A1E-6A592BD81B15}" dt="2025-09-01T15:59:03.878" v="109" actId="26606"/>
          <ac:spMkLst>
            <pc:docMk/>
            <pc:sldMk cId="4162078604" sldId="328"/>
            <ac:spMk id="27" creationId="{B4D0E555-16F6-44D0-BF56-AF5FF5BDE9D6}"/>
          </ac:spMkLst>
        </pc:spChg>
        <pc:spChg chg="add del">
          <ac:chgData name="Evans,Deirdre" userId="4355edae-05e5-43ba-ae8e-e1dee4947082" providerId="ADAL" clId="{6FFDFE1F-FE14-4980-9A1E-6A592BD81B15}" dt="2025-09-01T15:59:03.878" v="109" actId="26606"/>
          <ac:spMkLst>
            <pc:docMk/>
            <pc:sldMk cId="4162078604" sldId="328"/>
            <ac:spMk id="29" creationId="{8117041D-1A7B-4ECA-AB68-3CFDB6726B8E}"/>
          </ac:spMkLst>
        </pc:spChg>
        <pc:spChg chg="add del">
          <ac:chgData name="Evans,Deirdre" userId="4355edae-05e5-43ba-ae8e-e1dee4947082" providerId="ADAL" clId="{6FFDFE1F-FE14-4980-9A1E-6A592BD81B15}" dt="2025-09-01T16:03:16.611" v="178"/>
          <ac:spMkLst>
            <pc:docMk/>
            <pc:sldMk cId="4162078604" sldId="328"/>
            <ac:spMk id="36" creationId="{39E3965E-AC41-4711-9D10-E25ABB132D86}"/>
          </ac:spMkLst>
        </pc:spChg>
        <pc:spChg chg="add del">
          <ac:chgData name="Evans,Deirdre" userId="4355edae-05e5-43ba-ae8e-e1dee4947082" providerId="ADAL" clId="{6FFDFE1F-FE14-4980-9A1E-6A592BD81B15}" dt="2025-09-01T16:03:16.611" v="178"/>
          <ac:spMkLst>
            <pc:docMk/>
            <pc:sldMk cId="4162078604" sldId="328"/>
            <ac:spMk id="40" creationId="{B4D0E555-16F6-44D0-BF56-AF5FF5BDE9D6}"/>
          </ac:spMkLst>
        </pc:spChg>
        <pc:spChg chg="add del">
          <ac:chgData name="Evans,Deirdre" userId="4355edae-05e5-43ba-ae8e-e1dee4947082" providerId="ADAL" clId="{6FFDFE1F-FE14-4980-9A1E-6A592BD81B15}" dt="2025-09-01T16:03:16.611" v="178"/>
          <ac:spMkLst>
            <pc:docMk/>
            <pc:sldMk cId="4162078604" sldId="328"/>
            <ac:spMk id="42" creationId="{8117041D-1A7B-4ECA-AB68-3CFDB6726B8E}"/>
          </ac:spMkLst>
        </pc:spChg>
        <pc:picChg chg="del">
          <ac:chgData name="Evans,Deirdre" userId="4355edae-05e5-43ba-ae8e-e1dee4947082" providerId="ADAL" clId="{6FFDFE1F-FE14-4980-9A1E-6A592BD81B15}" dt="2025-09-01T15:58:29.285" v="103" actId="478"/>
          <ac:picMkLst>
            <pc:docMk/>
            <pc:sldMk cId="4162078604" sldId="328"/>
            <ac:picMk id="3" creationId="{661FED40-EF1D-F43F-DD50-8B778440E9F1}"/>
          </ac:picMkLst>
        </pc:picChg>
        <pc:picChg chg="add mod ord">
          <ac:chgData name="Evans,Deirdre" userId="4355edae-05e5-43ba-ae8e-e1dee4947082" providerId="ADAL" clId="{6FFDFE1F-FE14-4980-9A1E-6A592BD81B15}" dt="2025-09-01T15:58:58.031" v="107" actId="27614"/>
          <ac:picMkLst>
            <pc:docMk/>
            <pc:sldMk cId="4162078604" sldId="328"/>
            <ac:picMk id="4" creationId="{5A12AB64-4E0E-E3A7-E778-EA66F90FB03B}"/>
          </ac:picMkLst>
        </pc:picChg>
        <pc:cxnChg chg="add del">
          <ac:chgData name="Evans,Deirdre" userId="4355edae-05e5-43ba-ae8e-e1dee4947082" providerId="ADAL" clId="{6FFDFE1F-FE14-4980-9A1E-6A592BD81B15}" dt="2025-09-01T15:58:31.462" v="104" actId="26606"/>
          <ac:cxnSpMkLst>
            <pc:docMk/>
            <pc:sldMk cId="4162078604" sldId="328"/>
            <ac:cxnSpMk id="13" creationId="{1F5DC8C3-BA5F-4EED-BB9A-A14272BD82A1}"/>
          </ac:cxnSpMkLst>
        </pc:cxnChg>
        <pc:cxnChg chg="del">
          <ac:chgData name="Evans,Deirdre" userId="4355edae-05e5-43ba-ae8e-e1dee4947082" providerId="ADAL" clId="{6FFDFE1F-FE14-4980-9A1E-6A592BD81B15}" dt="2025-09-01T15:58:11.651" v="99"/>
          <ac:cxnSpMkLst>
            <pc:docMk/>
            <pc:sldMk cId="4162078604" sldId="328"/>
            <ac:cxnSpMk id="17" creationId="{DFA59093-51A0-2960-A825-73BCC4CCD7EA}"/>
          </ac:cxnSpMkLst>
        </pc:cxnChg>
        <pc:cxnChg chg="add del">
          <ac:chgData name="Evans,Deirdre" userId="4355edae-05e5-43ba-ae8e-e1dee4947082" providerId="ADAL" clId="{6FFDFE1F-FE14-4980-9A1E-6A592BD81B15}" dt="2025-09-01T15:58:31.462" v="104" actId="26606"/>
          <ac:cxnSpMkLst>
            <pc:docMk/>
            <pc:sldMk cId="4162078604" sldId="328"/>
            <ac:cxnSpMk id="18" creationId="{ABCD2462-4C1E-401A-AC2D-F799A138B245}"/>
          </ac:cxnSpMkLst>
        </pc:cxnChg>
        <pc:cxnChg chg="del">
          <ac:chgData name="Evans,Deirdre" userId="4355edae-05e5-43ba-ae8e-e1dee4947082" providerId="ADAL" clId="{6FFDFE1F-FE14-4980-9A1E-6A592BD81B15}" dt="2025-09-01T15:58:11.651" v="99"/>
          <ac:cxnSpMkLst>
            <pc:docMk/>
            <pc:sldMk cId="4162078604" sldId="328"/>
            <ac:cxnSpMk id="23" creationId="{6CE016B9-C003-018E-C8CA-83C8E3D404C7}"/>
          </ac:cxnSpMkLst>
        </pc:cxnChg>
        <pc:cxnChg chg="add del">
          <ac:chgData name="Evans,Deirdre" userId="4355edae-05e5-43ba-ae8e-e1dee4947082" providerId="ADAL" clId="{6FFDFE1F-FE14-4980-9A1E-6A592BD81B15}" dt="2025-09-01T15:59:03.878" v="109" actId="26606"/>
          <ac:cxnSpMkLst>
            <pc:docMk/>
            <pc:sldMk cId="4162078604" sldId="328"/>
            <ac:cxnSpMk id="25" creationId="{1F5DC8C3-BA5F-4EED-BB9A-A14272BD82A1}"/>
          </ac:cxnSpMkLst>
        </pc:cxnChg>
        <pc:cxnChg chg="add del">
          <ac:chgData name="Evans,Deirdre" userId="4355edae-05e5-43ba-ae8e-e1dee4947082" providerId="ADAL" clId="{6FFDFE1F-FE14-4980-9A1E-6A592BD81B15}" dt="2025-09-01T16:03:16.611" v="178"/>
          <ac:cxnSpMkLst>
            <pc:docMk/>
            <pc:sldMk cId="4162078604" sldId="328"/>
            <ac:cxnSpMk id="38" creationId="{1F5DC8C3-BA5F-4EED-BB9A-A14272BD82A1}"/>
          </ac:cxnSpMkLst>
        </pc:cxnChg>
        <pc:cxnChg chg="add del">
          <ac:chgData name="Evans,Deirdre" userId="4355edae-05e5-43ba-ae8e-e1dee4947082" providerId="ADAL" clId="{6FFDFE1F-FE14-4980-9A1E-6A592BD81B15}" dt="2025-09-01T16:03:16.611" v="178"/>
          <ac:cxnSpMkLst>
            <pc:docMk/>
            <pc:sldMk cId="4162078604" sldId="328"/>
            <ac:cxnSpMk id="44" creationId="{ABCD2462-4C1E-401A-AC2D-F799A138B245}"/>
          </ac:cxnSpMkLst>
        </pc:cxnChg>
      </pc:sldChg>
      <pc:sldChg chg="addSp delSp modSp add mod setBg delDesignElem">
        <pc:chgData name="Evans,Deirdre" userId="4355edae-05e5-43ba-ae8e-e1dee4947082" providerId="ADAL" clId="{6FFDFE1F-FE14-4980-9A1E-6A592BD81B15}" dt="2025-09-01T16:03:16.611" v="178"/>
        <pc:sldMkLst>
          <pc:docMk/>
          <pc:sldMk cId="1344060759" sldId="329"/>
        </pc:sldMkLst>
        <pc:spChg chg="mod">
          <ac:chgData name="Evans,Deirdre" userId="4355edae-05e5-43ba-ae8e-e1dee4947082" providerId="ADAL" clId="{6FFDFE1F-FE14-4980-9A1E-6A592BD81B15}" dt="2025-09-01T16:03:16.611" v="178"/>
          <ac:spMkLst>
            <pc:docMk/>
            <pc:sldMk cId="1344060759" sldId="329"/>
            <ac:spMk id="7" creationId="{4A6B6FDD-72D9-C2E9-EDDC-767DBE0EBF5A}"/>
          </ac:spMkLst>
        </pc:spChg>
        <pc:spChg chg="mod">
          <ac:chgData name="Evans,Deirdre" userId="4355edae-05e5-43ba-ae8e-e1dee4947082" providerId="ADAL" clId="{6FFDFE1F-FE14-4980-9A1E-6A592BD81B15}" dt="2025-09-01T16:03:16.611" v="178"/>
          <ac:spMkLst>
            <pc:docMk/>
            <pc:sldMk cId="1344060759" sldId="329"/>
            <ac:spMk id="10" creationId="{B7AB38A1-E0F9-603F-FEDD-9056D88616A7}"/>
          </ac:spMkLst>
        </pc:spChg>
        <pc:spChg chg="add del">
          <ac:chgData name="Evans,Deirdre" userId="4355edae-05e5-43ba-ae8e-e1dee4947082" providerId="ADAL" clId="{6FFDFE1F-FE14-4980-9A1E-6A592BD81B15}" dt="2025-09-01T16:01:12.078" v="117" actId="26606"/>
          <ac:spMkLst>
            <pc:docMk/>
            <pc:sldMk cId="1344060759" sldId="329"/>
            <ac:spMk id="15" creationId="{39E3965E-AC41-4711-9D10-E25ABB132D86}"/>
          </ac:spMkLst>
        </pc:spChg>
        <pc:spChg chg="add del">
          <ac:chgData name="Evans,Deirdre" userId="4355edae-05e5-43ba-ae8e-e1dee4947082" providerId="ADAL" clId="{6FFDFE1F-FE14-4980-9A1E-6A592BD81B15}" dt="2025-09-01T16:01:12.078" v="117" actId="26606"/>
          <ac:spMkLst>
            <pc:docMk/>
            <pc:sldMk cId="1344060759" sldId="329"/>
            <ac:spMk id="19" creationId="{B4D0E555-16F6-44D0-BF56-AF5FF5BDE9D6}"/>
          </ac:spMkLst>
        </pc:spChg>
        <pc:spChg chg="add del">
          <ac:chgData name="Evans,Deirdre" userId="4355edae-05e5-43ba-ae8e-e1dee4947082" providerId="ADAL" clId="{6FFDFE1F-FE14-4980-9A1E-6A592BD81B15}" dt="2025-09-01T16:01:12.078" v="117" actId="26606"/>
          <ac:spMkLst>
            <pc:docMk/>
            <pc:sldMk cId="1344060759" sldId="329"/>
            <ac:spMk id="21" creationId="{8117041D-1A7B-4ECA-AB68-3CFDB6726B8E}"/>
          </ac:spMkLst>
        </pc:spChg>
        <pc:spChg chg="add del">
          <ac:chgData name="Evans,Deirdre" userId="4355edae-05e5-43ba-ae8e-e1dee4947082" providerId="ADAL" clId="{6FFDFE1F-FE14-4980-9A1E-6A592BD81B15}" dt="2025-09-01T16:03:16.611" v="178"/>
          <ac:spMkLst>
            <pc:docMk/>
            <pc:sldMk cId="1344060759" sldId="329"/>
            <ac:spMk id="28" creationId="{39E3965E-AC41-4711-9D10-E25ABB132D86}"/>
          </ac:spMkLst>
        </pc:spChg>
        <pc:spChg chg="add del">
          <ac:chgData name="Evans,Deirdre" userId="4355edae-05e5-43ba-ae8e-e1dee4947082" providerId="ADAL" clId="{6FFDFE1F-FE14-4980-9A1E-6A592BD81B15}" dt="2025-09-01T16:03:16.611" v="178"/>
          <ac:spMkLst>
            <pc:docMk/>
            <pc:sldMk cId="1344060759" sldId="329"/>
            <ac:spMk id="32" creationId="{B4D0E555-16F6-44D0-BF56-AF5FF5BDE9D6}"/>
          </ac:spMkLst>
        </pc:spChg>
        <pc:spChg chg="add del">
          <ac:chgData name="Evans,Deirdre" userId="4355edae-05e5-43ba-ae8e-e1dee4947082" providerId="ADAL" clId="{6FFDFE1F-FE14-4980-9A1E-6A592BD81B15}" dt="2025-09-01T16:03:16.611" v="178"/>
          <ac:spMkLst>
            <pc:docMk/>
            <pc:sldMk cId="1344060759" sldId="329"/>
            <ac:spMk id="34" creationId="{8117041D-1A7B-4ECA-AB68-3CFDB6726B8E}"/>
          </ac:spMkLst>
        </pc:spChg>
        <pc:spChg chg="del">
          <ac:chgData name="Evans,Deirdre" userId="4355edae-05e5-43ba-ae8e-e1dee4947082" providerId="ADAL" clId="{6FFDFE1F-FE14-4980-9A1E-6A592BD81B15}" dt="2025-09-01T16:00:07.805" v="111"/>
          <ac:spMkLst>
            <pc:docMk/>
            <pc:sldMk cId="1344060759" sldId="329"/>
            <ac:spMk id="36" creationId="{D8286DAE-455F-8693-2357-BF1FF154FC0A}"/>
          </ac:spMkLst>
        </pc:spChg>
        <pc:spChg chg="del">
          <ac:chgData name="Evans,Deirdre" userId="4355edae-05e5-43ba-ae8e-e1dee4947082" providerId="ADAL" clId="{6FFDFE1F-FE14-4980-9A1E-6A592BD81B15}" dt="2025-09-01T16:00:07.805" v="111"/>
          <ac:spMkLst>
            <pc:docMk/>
            <pc:sldMk cId="1344060759" sldId="329"/>
            <ac:spMk id="40" creationId="{E226EB38-2B7C-521A-1B79-65C73250BF5A}"/>
          </ac:spMkLst>
        </pc:spChg>
        <pc:spChg chg="del">
          <ac:chgData name="Evans,Deirdre" userId="4355edae-05e5-43ba-ae8e-e1dee4947082" providerId="ADAL" clId="{6FFDFE1F-FE14-4980-9A1E-6A592BD81B15}" dt="2025-09-01T16:00:07.805" v="111"/>
          <ac:spMkLst>
            <pc:docMk/>
            <pc:sldMk cId="1344060759" sldId="329"/>
            <ac:spMk id="42" creationId="{297778AE-244F-7040-D408-FD2999D05E62}"/>
          </ac:spMkLst>
        </pc:spChg>
        <pc:picChg chg="add mod ord">
          <ac:chgData name="Evans,Deirdre" userId="4355edae-05e5-43ba-ae8e-e1dee4947082" providerId="ADAL" clId="{6FFDFE1F-FE14-4980-9A1E-6A592BD81B15}" dt="2025-09-01T16:01:12.078" v="117" actId="26606"/>
          <ac:picMkLst>
            <pc:docMk/>
            <pc:sldMk cId="1344060759" sldId="329"/>
            <ac:picMk id="3" creationId="{229A4197-B2EF-E3E6-5739-E2979D1529F6}"/>
          </ac:picMkLst>
        </pc:picChg>
        <pc:picChg chg="del">
          <ac:chgData name="Evans,Deirdre" userId="4355edae-05e5-43ba-ae8e-e1dee4947082" providerId="ADAL" clId="{6FFDFE1F-FE14-4980-9A1E-6A592BD81B15}" dt="2025-09-01T16:00:25.856" v="115" actId="478"/>
          <ac:picMkLst>
            <pc:docMk/>
            <pc:sldMk cId="1344060759" sldId="329"/>
            <ac:picMk id="4" creationId="{8909259D-77A9-87EF-8D72-2F0851702B59}"/>
          </ac:picMkLst>
        </pc:picChg>
        <pc:cxnChg chg="add">
          <ac:chgData name="Evans,Deirdre" userId="4355edae-05e5-43ba-ae8e-e1dee4947082" providerId="ADAL" clId="{6FFDFE1F-FE14-4980-9A1E-6A592BD81B15}" dt="2025-09-01T16:00:18.231" v="112" actId="26606"/>
          <ac:cxnSpMkLst>
            <pc:docMk/>
            <pc:sldMk cId="1344060759" sldId="329"/>
            <ac:cxnSpMk id="17" creationId="{1F5DC8C3-BA5F-4EED-BB9A-A14272BD82A1}"/>
          </ac:cxnSpMkLst>
        </pc:cxnChg>
        <pc:cxnChg chg="add">
          <ac:chgData name="Evans,Deirdre" userId="4355edae-05e5-43ba-ae8e-e1dee4947082" providerId="ADAL" clId="{6FFDFE1F-FE14-4980-9A1E-6A592BD81B15}" dt="2025-09-01T16:00:18.231" v="112" actId="26606"/>
          <ac:cxnSpMkLst>
            <pc:docMk/>
            <pc:sldMk cId="1344060759" sldId="329"/>
            <ac:cxnSpMk id="23" creationId="{ABCD2462-4C1E-401A-AC2D-F799A138B245}"/>
          </ac:cxnSpMkLst>
        </pc:cxnChg>
        <pc:cxnChg chg="add del">
          <ac:chgData name="Evans,Deirdre" userId="4355edae-05e5-43ba-ae8e-e1dee4947082" providerId="ADAL" clId="{6FFDFE1F-FE14-4980-9A1E-6A592BD81B15}" dt="2025-09-01T16:03:16.611" v="178"/>
          <ac:cxnSpMkLst>
            <pc:docMk/>
            <pc:sldMk cId="1344060759" sldId="329"/>
            <ac:cxnSpMk id="25" creationId="{ABCD2462-4C1E-401A-AC2D-F799A138B245}"/>
          </ac:cxnSpMkLst>
        </pc:cxnChg>
        <pc:cxnChg chg="add del">
          <ac:chgData name="Evans,Deirdre" userId="4355edae-05e5-43ba-ae8e-e1dee4947082" providerId="ADAL" clId="{6FFDFE1F-FE14-4980-9A1E-6A592BD81B15}" dt="2025-09-01T16:03:16.611" v="178"/>
          <ac:cxnSpMkLst>
            <pc:docMk/>
            <pc:sldMk cId="1344060759" sldId="329"/>
            <ac:cxnSpMk id="30" creationId="{1F5DC8C3-BA5F-4EED-BB9A-A14272BD82A1}"/>
          </ac:cxnSpMkLst>
        </pc:cxnChg>
        <pc:cxnChg chg="del">
          <ac:chgData name="Evans,Deirdre" userId="4355edae-05e5-43ba-ae8e-e1dee4947082" providerId="ADAL" clId="{6FFDFE1F-FE14-4980-9A1E-6A592BD81B15}" dt="2025-09-01T16:00:07.805" v="111"/>
          <ac:cxnSpMkLst>
            <pc:docMk/>
            <pc:sldMk cId="1344060759" sldId="329"/>
            <ac:cxnSpMk id="38" creationId="{072F8290-57A9-E8A1-CE32-800F0076CA69}"/>
          </ac:cxnSpMkLst>
        </pc:cxnChg>
        <pc:cxnChg chg="del">
          <ac:chgData name="Evans,Deirdre" userId="4355edae-05e5-43ba-ae8e-e1dee4947082" providerId="ADAL" clId="{6FFDFE1F-FE14-4980-9A1E-6A592BD81B15}" dt="2025-09-01T16:00:07.805" v="111"/>
          <ac:cxnSpMkLst>
            <pc:docMk/>
            <pc:sldMk cId="1344060759" sldId="329"/>
            <ac:cxnSpMk id="44" creationId="{CF4F1A52-1FE5-312A-1331-C19B242D2E4B}"/>
          </ac:cxnSpMkLst>
        </pc:cxnChg>
      </pc:sldChg>
    </pc:docChg>
  </pc:docChgLst>
  <pc:docChgLst>
    <pc:chgData name="Evans,Deirdre" userId="4355edae-05e5-43ba-ae8e-e1dee4947082" providerId="ADAL" clId="{B3F844FF-4030-45CA-A8E2-22087D30B1B5}"/>
    <pc:docChg chg="undo redo custSel addSld delSld modSld">
      <pc:chgData name="Evans,Deirdre" userId="4355edae-05e5-43ba-ae8e-e1dee4947082" providerId="ADAL" clId="{B3F844FF-4030-45CA-A8E2-22087D30B1B5}" dt="2020-10-28T12:12:59.610" v="148" actId="14734"/>
      <pc:docMkLst>
        <pc:docMk/>
      </pc:docMkLst>
      <pc:sldChg chg="addSp delSp mod modNotesTx">
        <pc:chgData name="Evans,Deirdre" userId="4355edae-05e5-43ba-ae8e-e1dee4947082" providerId="ADAL" clId="{B3F844FF-4030-45CA-A8E2-22087D30B1B5}" dt="2020-10-26T00:47:13.612" v="42"/>
        <pc:sldMkLst>
          <pc:docMk/>
          <pc:sldMk cId="1553866757" sldId="295"/>
        </pc:sldMkLst>
      </pc:sldChg>
      <pc:sldChg chg="modSp mod modNotesTx">
        <pc:chgData name="Evans,Deirdre" userId="4355edae-05e5-43ba-ae8e-e1dee4947082" providerId="ADAL" clId="{B3F844FF-4030-45CA-A8E2-22087D30B1B5}" dt="2020-10-26T01:08:21.038" v="136" actId="20577"/>
        <pc:sldMkLst>
          <pc:docMk/>
          <pc:sldMk cId="256686695" sldId="302"/>
        </pc:sldMkLst>
      </pc:sldChg>
      <pc:sldChg chg="modNotesTx">
        <pc:chgData name="Evans,Deirdre" userId="4355edae-05e5-43ba-ae8e-e1dee4947082" providerId="ADAL" clId="{B3F844FF-4030-45CA-A8E2-22087D30B1B5}" dt="2020-10-26T01:23:58.155" v="147"/>
        <pc:sldMkLst>
          <pc:docMk/>
          <pc:sldMk cId="2063837549" sldId="312"/>
        </pc:sldMkLst>
      </pc:sldChg>
      <pc:sldChg chg="modNotesTx">
        <pc:chgData name="Evans,Deirdre" userId="4355edae-05e5-43ba-ae8e-e1dee4947082" providerId="ADAL" clId="{B3F844FF-4030-45CA-A8E2-22087D30B1B5}" dt="2020-10-26T01:22:36.192" v="146"/>
        <pc:sldMkLst>
          <pc:docMk/>
          <pc:sldMk cId="1544353351" sldId="314"/>
        </pc:sldMkLst>
      </pc:sldChg>
      <pc:sldChg chg="addSp delSp add del delDesignElem">
        <pc:chgData name="Evans,Deirdre" userId="4355edae-05e5-43ba-ae8e-e1dee4947082" providerId="ADAL" clId="{B3F844FF-4030-45CA-A8E2-22087D30B1B5}" dt="2020-10-26T01:06:15.060" v="108"/>
        <pc:sldMkLst>
          <pc:docMk/>
          <pc:sldMk cId="1581842700" sldId="324"/>
        </pc:sldMkLst>
      </pc:sldChg>
      <pc:sldChg chg="del modNotesTx">
        <pc:chgData name="Evans,Deirdre" userId="4355edae-05e5-43ba-ae8e-e1dee4947082" providerId="ADAL" clId="{B3F844FF-4030-45CA-A8E2-22087D30B1B5}" dt="2020-10-26T01:02:22.292" v="84" actId="2696"/>
        <pc:sldMkLst>
          <pc:docMk/>
          <pc:sldMk cId="2949030520" sldId="324"/>
        </pc:sldMkLst>
      </pc:sldChg>
      <pc:sldChg chg="del">
        <pc:chgData name="Evans,Deirdre" userId="4355edae-05e5-43ba-ae8e-e1dee4947082" providerId="ADAL" clId="{B3F844FF-4030-45CA-A8E2-22087D30B1B5}" dt="2020-10-26T01:02:22.292" v="84" actId="2696"/>
        <pc:sldMkLst>
          <pc:docMk/>
          <pc:sldMk cId="2298836819" sldId="325"/>
        </pc:sldMkLst>
      </pc:sldChg>
      <pc:sldChg chg="addSp delSp modSp add del mod delDesignElem">
        <pc:chgData name="Evans,Deirdre" userId="4355edae-05e5-43ba-ae8e-e1dee4947082" providerId="ADAL" clId="{B3F844FF-4030-45CA-A8E2-22087D30B1B5}" dt="2020-10-28T12:12:59.610" v="148" actId="14734"/>
        <pc:sldMkLst>
          <pc:docMk/>
          <pc:sldMk cId="2933763999" sldId="325"/>
        </pc:sldMkLst>
      </pc:sldChg>
    </pc:docChg>
  </pc:docChgLst>
  <pc:docChgLst>
    <pc:chgData name="Evans,Deirdre" userId="4355edae-05e5-43ba-ae8e-e1dee4947082" providerId="ADAL" clId="{408CD70C-3D4E-4A99-814E-7EFF8ED9A71E}"/>
    <pc:docChg chg="modSld">
      <pc:chgData name="Evans,Deirdre" userId="4355edae-05e5-43ba-ae8e-e1dee4947082" providerId="ADAL" clId="{408CD70C-3D4E-4A99-814E-7EFF8ED9A71E}" dt="2022-10-05T15:04:50.631" v="56" actId="20577"/>
      <pc:docMkLst>
        <pc:docMk/>
      </pc:docMkLst>
      <pc:sldChg chg="modNotesTx">
        <pc:chgData name="Evans,Deirdre" userId="4355edae-05e5-43ba-ae8e-e1dee4947082" providerId="ADAL" clId="{408CD70C-3D4E-4A99-814E-7EFF8ED9A71E}" dt="2022-10-05T15:04:50.631" v="56" actId="20577"/>
        <pc:sldMkLst>
          <pc:docMk/>
          <pc:sldMk cId="1436654507" sldId="305"/>
        </pc:sldMkLst>
      </pc:sldChg>
    </pc:docChg>
  </pc:docChgLst>
  <pc:docChgLst>
    <pc:chgData name="Evans,Deirdre" userId="4355edae-05e5-43ba-ae8e-e1dee4947082" providerId="ADAL" clId="{A6A4DB70-BEBC-44E3-9E91-EA95A98E4156}"/>
    <pc:docChg chg="custSel addSld modSld">
      <pc:chgData name="Evans,Deirdre" userId="4355edae-05e5-43ba-ae8e-e1dee4947082" providerId="ADAL" clId="{A6A4DB70-BEBC-44E3-9E91-EA95A98E4156}" dt="2022-10-11T11:27:29.948" v="25" actId="20577"/>
      <pc:docMkLst>
        <pc:docMk/>
      </pc:docMkLst>
      <pc:sldChg chg="addSp modSp new mod">
        <pc:chgData name="Evans,Deirdre" userId="4355edae-05e5-43ba-ae8e-e1dee4947082" providerId="ADAL" clId="{A6A4DB70-BEBC-44E3-9E91-EA95A98E4156}" dt="2022-10-11T11:27:29.948" v="25" actId="20577"/>
        <pc:sldMkLst>
          <pc:docMk/>
          <pc:sldMk cId="2768124488" sldId="326"/>
        </pc:sldMkLst>
      </pc:sldChg>
    </pc:docChg>
  </pc:docChgLst>
  <pc:docChgLst>
    <pc:chgData name="Evans,Deirdre" userId="4355edae-05e5-43ba-ae8e-e1dee4947082" providerId="ADAL" clId="{A6EF9812-5749-42C0-A03A-C58B6929C101}"/>
    <pc:docChg chg="custSel modSld">
      <pc:chgData name="Evans,Deirdre" userId="4355edae-05e5-43ba-ae8e-e1dee4947082" providerId="ADAL" clId="{A6EF9812-5749-42C0-A03A-C58B6929C101}" dt="2022-10-07T11:25:30.778" v="22" actId="20577"/>
      <pc:docMkLst>
        <pc:docMk/>
      </pc:docMkLst>
      <pc:sldChg chg="modNotesTx">
        <pc:chgData name="Evans,Deirdre" userId="4355edae-05e5-43ba-ae8e-e1dee4947082" providerId="ADAL" clId="{A6EF9812-5749-42C0-A03A-C58B6929C101}" dt="2022-10-07T11:25:30.778" v="22" actId="20577"/>
        <pc:sldMkLst>
          <pc:docMk/>
          <pc:sldMk cId="1436654507" sldId="305"/>
        </pc:sldMkLst>
      </pc:sldChg>
    </pc:docChg>
  </pc:docChgLst>
  <pc:docChgLst>
    <pc:chgData name="Evans,Deirdre" userId="4355edae-05e5-43ba-ae8e-e1dee4947082" providerId="ADAL" clId="{3D1D1D9B-6AF1-4C4E-8EA6-4F63AF9B88B3}"/>
    <pc:docChg chg="modSld">
      <pc:chgData name="Evans,Deirdre" userId="4355edae-05e5-43ba-ae8e-e1dee4947082" providerId="ADAL" clId="{3D1D1D9B-6AF1-4C4E-8EA6-4F63AF9B88B3}" dt="2023-10-11T12:12:22.275" v="2" actId="1076"/>
      <pc:docMkLst>
        <pc:docMk/>
      </pc:docMkLst>
      <pc:sldChg chg="addSp modSp mod">
        <pc:chgData name="Evans,Deirdre" userId="4355edae-05e5-43ba-ae8e-e1dee4947082" providerId="ADAL" clId="{3D1D1D9B-6AF1-4C4E-8EA6-4F63AF9B88B3}" dt="2023-10-11T12:12:22.275" v="2" actId="1076"/>
        <pc:sldMkLst>
          <pc:docMk/>
          <pc:sldMk cId="1361324481" sldId="304"/>
        </pc:sldMkLst>
      </pc:sldChg>
    </pc:docChg>
  </pc:docChgLst>
  <pc:docChgLst>
    <pc:chgData name="Evans,Deirdre" userId="4355edae-05e5-43ba-ae8e-e1dee4947082" providerId="ADAL" clId="{28A46C01-7B1B-4461-B1C9-C19F5E8F69A1}"/>
    <pc:docChg chg="modSld">
      <pc:chgData name="Evans,Deirdre" userId="4355edae-05e5-43ba-ae8e-e1dee4947082" providerId="ADAL" clId="{28A46C01-7B1B-4461-B1C9-C19F5E8F69A1}" dt="2023-10-10T11:24:26.181" v="24" actId="20577"/>
      <pc:docMkLst>
        <pc:docMk/>
      </pc:docMkLst>
      <pc:sldChg chg="modNotesTx">
        <pc:chgData name="Evans,Deirdre" userId="4355edae-05e5-43ba-ae8e-e1dee4947082" providerId="ADAL" clId="{28A46C01-7B1B-4461-B1C9-C19F5E8F69A1}" dt="2023-10-10T11:24:26.181" v="24" actId="20577"/>
        <pc:sldMkLst>
          <pc:docMk/>
          <pc:sldMk cId="1154380648" sldId="322"/>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3EB3F-D982-4E9A-8917-D329870EC605}"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9E567D0-F951-4864-95C3-63766ECD0035}">
      <dgm:prSet/>
      <dgm:spPr/>
      <dgm:t>
        <a:bodyPr/>
        <a:lstStyle/>
        <a:p>
          <a:pPr>
            <a:defRPr cap="all"/>
          </a:pPr>
          <a:r>
            <a:rPr lang="en-US"/>
            <a:t>Start with security: only collect customer data when necessary; be transparent; and treat the data with extreme care</a:t>
          </a:r>
        </a:p>
      </dgm:t>
    </dgm:pt>
    <dgm:pt modelId="{FC82FB20-C54A-4314-B84F-40B923B6C7C1}" type="parTrans" cxnId="{0C1CF250-7FCA-47D9-8EA9-45EDA328350C}">
      <dgm:prSet/>
      <dgm:spPr/>
      <dgm:t>
        <a:bodyPr/>
        <a:lstStyle/>
        <a:p>
          <a:endParaRPr lang="en-US"/>
        </a:p>
      </dgm:t>
    </dgm:pt>
    <dgm:pt modelId="{B7C6A556-DC09-4696-855C-D30E36857E89}" type="sibTrans" cxnId="{0C1CF250-7FCA-47D9-8EA9-45EDA328350C}">
      <dgm:prSet/>
      <dgm:spPr/>
      <dgm:t>
        <a:bodyPr/>
        <a:lstStyle/>
        <a:p>
          <a:endParaRPr lang="en-US"/>
        </a:p>
      </dgm:t>
    </dgm:pt>
    <dgm:pt modelId="{4E6DA095-1384-4BA6-A27B-E55E3D724D31}">
      <dgm:prSet/>
      <dgm:spPr/>
      <dgm:t>
        <a:bodyPr/>
        <a:lstStyle/>
        <a:p>
          <a:pPr>
            <a:defRPr cap="all"/>
          </a:pPr>
          <a:r>
            <a:rPr lang="en-US"/>
            <a:t>Control and restrict access to sensitive data </a:t>
          </a:r>
        </a:p>
      </dgm:t>
    </dgm:pt>
    <dgm:pt modelId="{AECC470F-A3FD-484D-AFEF-A570A8D587A3}" type="parTrans" cxnId="{A1A1F0B0-6E63-4DFF-A9AF-321F4E0821F6}">
      <dgm:prSet/>
      <dgm:spPr/>
      <dgm:t>
        <a:bodyPr/>
        <a:lstStyle/>
        <a:p>
          <a:endParaRPr lang="en-US"/>
        </a:p>
      </dgm:t>
    </dgm:pt>
    <dgm:pt modelId="{CCBFB210-5974-48F3-9DE6-C7F5D23F85DD}" type="sibTrans" cxnId="{A1A1F0B0-6E63-4DFF-A9AF-321F4E0821F6}">
      <dgm:prSet/>
      <dgm:spPr/>
      <dgm:t>
        <a:bodyPr/>
        <a:lstStyle/>
        <a:p>
          <a:endParaRPr lang="en-US"/>
        </a:p>
      </dgm:t>
    </dgm:pt>
    <dgm:pt modelId="{A5E266D8-22F3-4482-AEF1-4AAC0DE76B34}">
      <dgm:prSet/>
      <dgm:spPr/>
      <dgm:t>
        <a:bodyPr/>
        <a:lstStyle/>
        <a:p>
          <a:pPr>
            <a:defRPr cap="all"/>
          </a:pPr>
          <a:r>
            <a:rPr lang="en-US"/>
            <a:t>Make sure your service providers implement reasonable security measures: write security into contracts and verify compliance</a:t>
          </a:r>
        </a:p>
      </dgm:t>
    </dgm:pt>
    <dgm:pt modelId="{7ECB2030-C65C-47BE-8C9E-B2928B9CF6CF}" type="parTrans" cxnId="{24721B09-E420-48CF-BC32-67C79626D575}">
      <dgm:prSet/>
      <dgm:spPr/>
      <dgm:t>
        <a:bodyPr/>
        <a:lstStyle/>
        <a:p>
          <a:endParaRPr lang="en-US"/>
        </a:p>
      </dgm:t>
    </dgm:pt>
    <dgm:pt modelId="{7375AF3B-B921-4FE4-A5C8-6C772A7364D9}" type="sibTrans" cxnId="{24721B09-E420-48CF-BC32-67C79626D575}">
      <dgm:prSet/>
      <dgm:spPr/>
      <dgm:t>
        <a:bodyPr/>
        <a:lstStyle/>
        <a:p>
          <a:endParaRPr lang="en-US"/>
        </a:p>
      </dgm:t>
    </dgm:pt>
    <dgm:pt modelId="{E423AE23-85C0-4745-86FF-424EDBE521AE}">
      <dgm:prSet/>
      <dgm:spPr/>
      <dgm:t>
        <a:bodyPr/>
        <a:lstStyle/>
        <a:p>
          <a:pPr>
            <a:defRPr cap="all"/>
          </a:pPr>
          <a:r>
            <a:rPr lang="en-US"/>
            <a:t>Establish procedures to keep your security current and address vulnerabilities that may arise; heed credible security warnings</a:t>
          </a:r>
        </a:p>
      </dgm:t>
    </dgm:pt>
    <dgm:pt modelId="{43AB42E4-285E-4495-B496-2AD0CE402806}" type="parTrans" cxnId="{49AC8294-65AF-4799-8644-61A1EEB19AB8}">
      <dgm:prSet/>
      <dgm:spPr/>
      <dgm:t>
        <a:bodyPr/>
        <a:lstStyle/>
        <a:p>
          <a:endParaRPr lang="en-US"/>
        </a:p>
      </dgm:t>
    </dgm:pt>
    <dgm:pt modelId="{48FEC11C-ACE9-44C6-AD78-1F59BFD3C014}" type="sibTrans" cxnId="{49AC8294-65AF-4799-8644-61A1EEB19AB8}">
      <dgm:prSet/>
      <dgm:spPr/>
      <dgm:t>
        <a:bodyPr/>
        <a:lstStyle/>
        <a:p>
          <a:endParaRPr lang="en-US"/>
        </a:p>
      </dgm:t>
    </dgm:pt>
    <dgm:pt modelId="{7B104D8D-A20E-42B4-ACA3-6F00DA996F93}">
      <dgm:prSet/>
      <dgm:spPr/>
      <dgm:t>
        <a:bodyPr/>
        <a:lstStyle/>
        <a:p>
          <a:pPr>
            <a:defRPr cap="all"/>
          </a:pPr>
          <a:r>
            <a:rPr lang="en-US"/>
            <a:t>Secure paper, physical media, and devices—not all data are stored digitally</a:t>
          </a:r>
        </a:p>
      </dgm:t>
    </dgm:pt>
    <dgm:pt modelId="{28F567B7-CBDD-4798-ACBD-FCA8403D82DF}" type="parTrans" cxnId="{1998D1E5-E6C7-452C-95DC-401D2B66D23E}">
      <dgm:prSet/>
      <dgm:spPr/>
      <dgm:t>
        <a:bodyPr/>
        <a:lstStyle/>
        <a:p>
          <a:endParaRPr lang="en-US"/>
        </a:p>
      </dgm:t>
    </dgm:pt>
    <dgm:pt modelId="{42A44140-3C7C-429C-B8D1-B864C38D125A}" type="sibTrans" cxnId="{1998D1E5-E6C7-452C-95DC-401D2B66D23E}">
      <dgm:prSet/>
      <dgm:spPr/>
      <dgm:t>
        <a:bodyPr/>
        <a:lstStyle/>
        <a:p>
          <a:endParaRPr lang="en-US"/>
        </a:p>
      </dgm:t>
    </dgm:pt>
    <dgm:pt modelId="{BC142B70-AC91-49A1-B82C-9BEBAB2DB5A1}" type="pres">
      <dgm:prSet presAssocID="{0553EB3F-D982-4E9A-8917-D329870EC605}" presName="root" presStyleCnt="0">
        <dgm:presLayoutVars>
          <dgm:dir/>
          <dgm:resizeHandles val="exact"/>
        </dgm:presLayoutVars>
      </dgm:prSet>
      <dgm:spPr/>
    </dgm:pt>
    <dgm:pt modelId="{8D935772-F330-481E-9B99-3E89CD7695AD}" type="pres">
      <dgm:prSet presAssocID="{C9E567D0-F951-4864-95C3-63766ECD0035}" presName="compNode" presStyleCnt="0"/>
      <dgm:spPr/>
    </dgm:pt>
    <dgm:pt modelId="{B60C2F8C-1933-48ED-A9F2-9AE6B6BF058D}" type="pres">
      <dgm:prSet presAssocID="{C9E567D0-F951-4864-95C3-63766ECD0035}" presName="iconBgRect" presStyleLbl="bgShp" presStyleIdx="0" presStyleCnt="5"/>
      <dgm:spPr/>
    </dgm:pt>
    <dgm:pt modelId="{66139167-0468-4722-9F49-685A98326EEA}" type="pres">
      <dgm:prSet presAssocID="{C9E567D0-F951-4864-95C3-63766ECD003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curity Camera Sign"/>
        </a:ext>
      </dgm:extLst>
    </dgm:pt>
    <dgm:pt modelId="{D4E9F3B8-72E6-400E-A390-16E3EC9CD8FC}" type="pres">
      <dgm:prSet presAssocID="{C9E567D0-F951-4864-95C3-63766ECD0035}" presName="spaceRect" presStyleCnt="0"/>
      <dgm:spPr/>
    </dgm:pt>
    <dgm:pt modelId="{AF7EE014-6324-4D0A-A6DD-387655E0FBB2}" type="pres">
      <dgm:prSet presAssocID="{C9E567D0-F951-4864-95C3-63766ECD0035}" presName="textRect" presStyleLbl="revTx" presStyleIdx="0" presStyleCnt="5">
        <dgm:presLayoutVars>
          <dgm:chMax val="1"/>
          <dgm:chPref val="1"/>
        </dgm:presLayoutVars>
      </dgm:prSet>
      <dgm:spPr/>
    </dgm:pt>
    <dgm:pt modelId="{0EA58F91-6BE8-426C-B063-1FD033E22AB7}" type="pres">
      <dgm:prSet presAssocID="{B7C6A556-DC09-4696-855C-D30E36857E89}" presName="sibTrans" presStyleCnt="0"/>
      <dgm:spPr/>
    </dgm:pt>
    <dgm:pt modelId="{2E498E9E-A68F-4F18-A1C1-0DBC43ABC2C9}" type="pres">
      <dgm:prSet presAssocID="{4E6DA095-1384-4BA6-A27B-E55E3D724D31}" presName="compNode" presStyleCnt="0"/>
      <dgm:spPr/>
    </dgm:pt>
    <dgm:pt modelId="{561F8D40-AAFB-481B-98AA-06BA5B3F0F49}" type="pres">
      <dgm:prSet presAssocID="{4E6DA095-1384-4BA6-A27B-E55E3D724D31}" presName="iconBgRect" presStyleLbl="bgShp" presStyleIdx="1" presStyleCnt="5"/>
      <dgm:spPr/>
    </dgm:pt>
    <dgm:pt modelId="{9A1A6617-39E8-4886-B232-69ECB3D51F06}" type="pres">
      <dgm:prSet presAssocID="{4E6DA095-1384-4BA6-A27B-E55E3D724D3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D16E080A-27B1-4643-B22B-988DA92FB586}" type="pres">
      <dgm:prSet presAssocID="{4E6DA095-1384-4BA6-A27B-E55E3D724D31}" presName="spaceRect" presStyleCnt="0"/>
      <dgm:spPr/>
    </dgm:pt>
    <dgm:pt modelId="{53029463-F569-4324-9A31-9F3843BE4BA6}" type="pres">
      <dgm:prSet presAssocID="{4E6DA095-1384-4BA6-A27B-E55E3D724D31}" presName="textRect" presStyleLbl="revTx" presStyleIdx="1" presStyleCnt="5">
        <dgm:presLayoutVars>
          <dgm:chMax val="1"/>
          <dgm:chPref val="1"/>
        </dgm:presLayoutVars>
      </dgm:prSet>
      <dgm:spPr/>
    </dgm:pt>
    <dgm:pt modelId="{10E480FB-4066-475E-AB5C-5892CB36A58B}" type="pres">
      <dgm:prSet presAssocID="{CCBFB210-5974-48F3-9DE6-C7F5D23F85DD}" presName="sibTrans" presStyleCnt="0"/>
      <dgm:spPr/>
    </dgm:pt>
    <dgm:pt modelId="{F28A7EAF-ABB4-4039-A092-86E62A302003}" type="pres">
      <dgm:prSet presAssocID="{A5E266D8-22F3-4482-AEF1-4AAC0DE76B34}" presName="compNode" presStyleCnt="0"/>
      <dgm:spPr/>
    </dgm:pt>
    <dgm:pt modelId="{FB48F768-6488-436C-8AA9-6313BDCA8EE1}" type="pres">
      <dgm:prSet presAssocID="{A5E266D8-22F3-4482-AEF1-4AAC0DE76B34}" presName="iconBgRect" presStyleLbl="bgShp" presStyleIdx="2" presStyleCnt="5"/>
      <dgm:spPr/>
    </dgm:pt>
    <dgm:pt modelId="{96E8A8A7-132F-4B17-B311-59FA4AB654E1}" type="pres">
      <dgm:prSet presAssocID="{A5E266D8-22F3-4482-AEF1-4AAC0DE76B3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1E5238A-8A2B-40F3-AE63-6C96797EB709}" type="pres">
      <dgm:prSet presAssocID="{A5E266D8-22F3-4482-AEF1-4AAC0DE76B34}" presName="spaceRect" presStyleCnt="0"/>
      <dgm:spPr/>
    </dgm:pt>
    <dgm:pt modelId="{E35326E6-33E8-473E-86E1-C161322854A1}" type="pres">
      <dgm:prSet presAssocID="{A5E266D8-22F3-4482-AEF1-4AAC0DE76B34}" presName="textRect" presStyleLbl="revTx" presStyleIdx="2" presStyleCnt="5">
        <dgm:presLayoutVars>
          <dgm:chMax val="1"/>
          <dgm:chPref val="1"/>
        </dgm:presLayoutVars>
      </dgm:prSet>
      <dgm:spPr/>
    </dgm:pt>
    <dgm:pt modelId="{3317D54C-3108-4437-ABCE-F9EC09E95D9C}" type="pres">
      <dgm:prSet presAssocID="{7375AF3B-B921-4FE4-A5C8-6C772A7364D9}" presName="sibTrans" presStyleCnt="0"/>
      <dgm:spPr/>
    </dgm:pt>
    <dgm:pt modelId="{7D9640A6-B413-42D6-B4F6-B53DDDBA2668}" type="pres">
      <dgm:prSet presAssocID="{E423AE23-85C0-4745-86FF-424EDBE521AE}" presName="compNode" presStyleCnt="0"/>
      <dgm:spPr/>
    </dgm:pt>
    <dgm:pt modelId="{B32649F0-FA15-4182-94DF-A7CA610143F7}" type="pres">
      <dgm:prSet presAssocID="{E423AE23-85C0-4745-86FF-424EDBE521AE}" presName="iconBgRect" presStyleLbl="bgShp" presStyleIdx="3" presStyleCnt="5"/>
      <dgm:spPr/>
    </dgm:pt>
    <dgm:pt modelId="{9F00247E-AF8F-41ED-90F0-4215DF0A99A7}" type="pres">
      <dgm:prSet presAssocID="{E423AE23-85C0-4745-86FF-424EDBE521A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973A39EB-9BDE-4896-92FB-6B9C1E34A9F7}" type="pres">
      <dgm:prSet presAssocID="{E423AE23-85C0-4745-86FF-424EDBE521AE}" presName="spaceRect" presStyleCnt="0"/>
      <dgm:spPr/>
    </dgm:pt>
    <dgm:pt modelId="{68BC3A6E-6B78-4CBE-BBBA-41094D91C7AC}" type="pres">
      <dgm:prSet presAssocID="{E423AE23-85C0-4745-86FF-424EDBE521AE}" presName="textRect" presStyleLbl="revTx" presStyleIdx="3" presStyleCnt="5">
        <dgm:presLayoutVars>
          <dgm:chMax val="1"/>
          <dgm:chPref val="1"/>
        </dgm:presLayoutVars>
      </dgm:prSet>
      <dgm:spPr/>
    </dgm:pt>
    <dgm:pt modelId="{E0B45F89-F016-477D-A2B1-087EAF10C36B}" type="pres">
      <dgm:prSet presAssocID="{48FEC11C-ACE9-44C6-AD78-1F59BFD3C014}" presName="sibTrans" presStyleCnt="0"/>
      <dgm:spPr/>
    </dgm:pt>
    <dgm:pt modelId="{772F6169-0700-475A-9E3E-ACA3BE7C5304}" type="pres">
      <dgm:prSet presAssocID="{7B104D8D-A20E-42B4-ACA3-6F00DA996F93}" presName="compNode" presStyleCnt="0"/>
      <dgm:spPr/>
    </dgm:pt>
    <dgm:pt modelId="{0A1B3B3F-0014-4AC4-AA06-94C953F67330}" type="pres">
      <dgm:prSet presAssocID="{7B104D8D-A20E-42B4-ACA3-6F00DA996F93}" presName="iconBgRect" presStyleLbl="bgShp" presStyleIdx="4" presStyleCnt="5"/>
      <dgm:spPr/>
    </dgm:pt>
    <dgm:pt modelId="{CC9857F4-1C07-44C0-A6EF-4FF60439CA79}" type="pres">
      <dgm:prSet presAssocID="{7B104D8D-A20E-42B4-ACA3-6F00DA996F9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hredder"/>
        </a:ext>
      </dgm:extLst>
    </dgm:pt>
    <dgm:pt modelId="{B44F47C2-D68D-4267-820F-5101E14B71D4}" type="pres">
      <dgm:prSet presAssocID="{7B104D8D-A20E-42B4-ACA3-6F00DA996F93}" presName="spaceRect" presStyleCnt="0"/>
      <dgm:spPr/>
    </dgm:pt>
    <dgm:pt modelId="{7236D321-3371-4C49-B5A1-B18A1BF82CB2}" type="pres">
      <dgm:prSet presAssocID="{7B104D8D-A20E-42B4-ACA3-6F00DA996F93}" presName="textRect" presStyleLbl="revTx" presStyleIdx="4" presStyleCnt="5">
        <dgm:presLayoutVars>
          <dgm:chMax val="1"/>
          <dgm:chPref val="1"/>
        </dgm:presLayoutVars>
      </dgm:prSet>
      <dgm:spPr/>
    </dgm:pt>
  </dgm:ptLst>
  <dgm:cxnLst>
    <dgm:cxn modelId="{24721B09-E420-48CF-BC32-67C79626D575}" srcId="{0553EB3F-D982-4E9A-8917-D329870EC605}" destId="{A5E266D8-22F3-4482-AEF1-4AAC0DE76B34}" srcOrd="2" destOrd="0" parTransId="{7ECB2030-C65C-47BE-8C9E-B2928B9CF6CF}" sibTransId="{7375AF3B-B921-4FE4-A5C8-6C772A7364D9}"/>
    <dgm:cxn modelId="{0D241A33-6B15-40AD-AB63-058A583DEFE4}" type="presOf" srcId="{A5E266D8-22F3-4482-AEF1-4AAC0DE76B34}" destId="{E35326E6-33E8-473E-86E1-C161322854A1}" srcOrd="0" destOrd="0" presId="urn:microsoft.com/office/officeart/2018/5/layout/IconCircleLabelList"/>
    <dgm:cxn modelId="{5F3AAC5B-91D5-4E87-B9B4-50621A09B66E}" type="presOf" srcId="{7B104D8D-A20E-42B4-ACA3-6F00DA996F93}" destId="{7236D321-3371-4C49-B5A1-B18A1BF82CB2}" srcOrd="0" destOrd="0" presId="urn:microsoft.com/office/officeart/2018/5/layout/IconCircleLabelList"/>
    <dgm:cxn modelId="{D6C2D86B-20FD-4FAC-A59E-8616FD58EF7D}" type="presOf" srcId="{C9E567D0-F951-4864-95C3-63766ECD0035}" destId="{AF7EE014-6324-4D0A-A6DD-387655E0FBB2}" srcOrd="0" destOrd="0" presId="urn:microsoft.com/office/officeart/2018/5/layout/IconCircleLabelList"/>
    <dgm:cxn modelId="{0C1CF250-7FCA-47D9-8EA9-45EDA328350C}" srcId="{0553EB3F-D982-4E9A-8917-D329870EC605}" destId="{C9E567D0-F951-4864-95C3-63766ECD0035}" srcOrd="0" destOrd="0" parTransId="{FC82FB20-C54A-4314-B84F-40B923B6C7C1}" sibTransId="{B7C6A556-DC09-4696-855C-D30E36857E89}"/>
    <dgm:cxn modelId="{49AC8294-65AF-4799-8644-61A1EEB19AB8}" srcId="{0553EB3F-D982-4E9A-8917-D329870EC605}" destId="{E423AE23-85C0-4745-86FF-424EDBE521AE}" srcOrd="3" destOrd="0" parTransId="{43AB42E4-285E-4495-B496-2AD0CE402806}" sibTransId="{48FEC11C-ACE9-44C6-AD78-1F59BFD3C014}"/>
    <dgm:cxn modelId="{A1A1F0B0-6E63-4DFF-A9AF-321F4E0821F6}" srcId="{0553EB3F-D982-4E9A-8917-D329870EC605}" destId="{4E6DA095-1384-4BA6-A27B-E55E3D724D31}" srcOrd="1" destOrd="0" parTransId="{AECC470F-A3FD-484D-AFEF-A570A8D587A3}" sibTransId="{CCBFB210-5974-48F3-9DE6-C7F5D23F85DD}"/>
    <dgm:cxn modelId="{713F03BA-72E5-49FB-804F-BBE6D0CFE1B0}" type="presOf" srcId="{0553EB3F-D982-4E9A-8917-D329870EC605}" destId="{BC142B70-AC91-49A1-B82C-9BEBAB2DB5A1}" srcOrd="0" destOrd="0" presId="urn:microsoft.com/office/officeart/2018/5/layout/IconCircleLabelList"/>
    <dgm:cxn modelId="{74373AC0-4E7D-4860-8260-5AF9D78325AC}" type="presOf" srcId="{4E6DA095-1384-4BA6-A27B-E55E3D724D31}" destId="{53029463-F569-4324-9A31-9F3843BE4BA6}" srcOrd="0" destOrd="0" presId="urn:microsoft.com/office/officeart/2018/5/layout/IconCircleLabelList"/>
    <dgm:cxn modelId="{1998D1E5-E6C7-452C-95DC-401D2B66D23E}" srcId="{0553EB3F-D982-4E9A-8917-D329870EC605}" destId="{7B104D8D-A20E-42B4-ACA3-6F00DA996F93}" srcOrd="4" destOrd="0" parTransId="{28F567B7-CBDD-4798-ACBD-FCA8403D82DF}" sibTransId="{42A44140-3C7C-429C-B8D1-B864C38D125A}"/>
    <dgm:cxn modelId="{085C8DF9-29B9-4B83-9C30-6BAF81892DAA}" type="presOf" srcId="{E423AE23-85C0-4745-86FF-424EDBE521AE}" destId="{68BC3A6E-6B78-4CBE-BBBA-41094D91C7AC}" srcOrd="0" destOrd="0" presId="urn:microsoft.com/office/officeart/2018/5/layout/IconCircleLabelList"/>
    <dgm:cxn modelId="{9D64C6AF-5725-4BD0-BD89-72768908E913}" type="presParOf" srcId="{BC142B70-AC91-49A1-B82C-9BEBAB2DB5A1}" destId="{8D935772-F330-481E-9B99-3E89CD7695AD}" srcOrd="0" destOrd="0" presId="urn:microsoft.com/office/officeart/2018/5/layout/IconCircleLabelList"/>
    <dgm:cxn modelId="{FFA66F27-9737-4810-B3C6-8374C790FC5C}" type="presParOf" srcId="{8D935772-F330-481E-9B99-3E89CD7695AD}" destId="{B60C2F8C-1933-48ED-A9F2-9AE6B6BF058D}" srcOrd="0" destOrd="0" presId="urn:microsoft.com/office/officeart/2018/5/layout/IconCircleLabelList"/>
    <dgm:cxn modelId="{0EF05526-B304-4FE5-BBCA-03F5A498320E}" type="presParOf" srcId="{8D935772-F330-481E-9B99-3E89CD7695AD}" destId="{66139167-0468-4722-9F49-685A98326EEA}" srcOrd="1" destOrd="0" presId="urn:microsoft.com/office/officeart/2018/5/layout/IconCircleLabelList"/>
    <dgm:cxn modelId="{5E93D904-0A67-444D-A2ED-A0B07955FF4C}" type="presParOf" srcId="{8D935772-F330-481E-9B99-3E89CD7695AD}" destId="{D4E9F3B8-72E6-400E-A390-16E3EC9CD8FC}" srcOrd="2" destOrd="0" presId="urn:microsoft.com/office/officeart/2018/5/layout/IconCircleLabelList"/>
    <dgm:cxn modelId="{E7EEB292-1E5F-4823-B612-E493FA1E3F3E}" type="presParOf" srcId="{8D935772-F330-481E-9B99-3E89CD7695AD}" destId="{AF7EE014-6324-4D0A-A6DD-387655E0FBB2}" srcOrd="3" destOrd="0" presId="urn:microsoft.com/office/officeart/2018/5/layout/IconCircleLabelList"/>
    <dgm:cxn modelId="{99969B70-4903-4964-85FD-E66E56F316F9}" type="presParOf" srcId="{BC142B70-AC91-49A1-B82C-9BEBAB2DB5A1}" destId="{0EA58F91-6BE8-426C-B063-1FD033E22AB7}" srcOrd="1" destOrd="0" presId="urn:microsoft.com/office/officeart/2018/5/layout/IconCircleLabelList"/>
    <dgm:cxn modelId="{2945AEE3-065F-4090-A897-4541F0688866}" type="presParOf" srcId="{BC142B70-AC91-49A1-B82C-9BEBAB2DB5A1}" destId="{2E498E9E-A68F-4F18-A1C1-0DBC43ABC2C9}" srcOrd="2" destOrd="0" presId="urn:microsoft.com/office/officeart/2018/5/layout/IconCircleLabelList"/>
    <dgm:cxn modelId="{7FC75F5C-0700-46C4-BD1F-58357A4D47E2}" type="presParOf" srcId="{2E498E9E-A68F-4F18-A1C1-0DBC43ABC2C9}" destId="{561F8D40-AAFB-481B-98AA-06BA5B3F0F49}" srcOrd="0" destOrd="0" presId="urn:microsoft.com/office/officeart/2018/5/layout/IconCircleLabelList"/>
    <dgm:cxn modelId="{BC51F607-C1DA-4997-A26C-9F86238C96C1}" type="presParOf" srcId="{2E498E9E-A68F-4F18-A1C1-0DBC43ABC2C9}" destId="{9A1A6617-39E8-4886-B232-69ECB3D51F06}" srcOrd="1" destOrd="0" presId="urn:microsoft.com/office/officeart/2018/5/layout/IconCircleLabelList"/>
    <dgm:cxn modelId="{3228F210-0EF7-480C-9718-5F9EE46DD8E3}" type="presParOf" srcId="{2E498E9E-A68F-4F18-A1C1-0DBC43ABC2C9}" destId="{D16E080A-27B1-4643-B22B-988DA92FB586}" srcOrd="2" destOrd="0" presId="urn:microsoft.com/office/officeart/2018/5/layout/IconCircleLabelList"/>
    <dgm:cxn modelId="{5140B8E4-EC74-41C2-87D4-4423C07C89B6}" type="presParOf" srcId="{2E498E9E-A68F-4F18-A1C1-0DBC43ABC2C9}" destId="{53029463-F569-4324-9A31-9F3843BE4BA6}" srcOrd="3" destOrd="0" presId="urn:microsoft.com/office/officeart/2018/5/layout/IconCircleLabelList"/>
    <dgm:cxn modelId="{F4A18C70-0490-4E00-9E70-B5C44ABCBD62}" type="presParOf" srcId="{BC142B70-AC91-49A1-B82C-9BEBAB2DB5A1}" destId="{10E480FB-4066-475E-AB5C-5892CB36A58B}" srcOrd="3" destOrd="0" presId="urn:microsoft.com/office/officeart/2018/5/layout/IconCircleLabelList"/>
    <dgm:cxn modelId="{56FBF986-6BF5-4B95-B11C-B0B82EB92C20}" type="presParOf" srcId="{BC142B70-AC91-49A1-B82C-9BEBAB2DB5A1}" destId="{F28A7EAF-ABB4-4039-A092-86E62A302003}" srcOrd="4" destOrd="0" presId="urn:microsoft.com/office/officeart/2018/5/layout/IconCircleLabelList"/>
    <dgm:cxn modelId="{7BCB59C0-A838-47B7-8100-8F68701A42B5}" type="presParOf" srcId="{F28A7EAF-ABB4-4039-A092-86E62A302003}" destId="{FB48F768-6488-436C-8AA9-6313BDCA8EE1}" srcOrd="0" destOrd="0" presId="urn:microsoft.com/office/officeart/2018/5/layout/IconCircleLabelList"/>
    <dgm:cxn modelId="{E582ABC0-9967-46B5-9846-018A2B8B910C}" type="presParOf" srcId="{F28A7EAF-ABB4-4039-A092-86E62A302003}" destId="{96E8A8A7-132F-4B17-B311-59FA4AB654E1}" srcOrd="1" destOrd="0" presId="urn:microsoft.com/office/officeart/2018/5/layout/IconCircleLabelList"/>
    <dgm:cxn modelId="{CA5BABD1-3758-4AFF-9B1A-83D4BD5273CE}" type="presParOf" srcId="{F28A7EAF-ABB4-4039-A092-86E62A302003}" destId="{51E5238A-8A2B-40F3-AE63-6C96797EB709}" srcOrd="2" destOrd="0" presId="urn:microsoft.com/office/officeart/2018/5/layout/IconCircleLabelList"/>
    <dgm:cxn modelId="{B56CC5EF-E0C2-4648-950D-43850D64C840}" type="presParOf" srcId="{F28A7EAF-ABB4-4039-A092-86E62A302003}" destId="{E35326E6-33E8-473E-86E1-C161322854A1}" srcOrd="3" destOrd="0" presId="urn:microsoft.com/office/officeart/2018/5/layout/IconCircleLabelList"/>
    <dgm:cxn modelId="{0EDD766A-4F66-464B-8C43-D1EF97BFC215}" type="presParOf" srcId="{BC142B70-AC91-49A1-B82C-9BEBAB2DB5A1}" destId="{3317D54C-3108-4437-ABCE-F9EC09E95D9C}" srcOrd="5" destOrd="0" presId="urn:microsoft.com/office/officeart/2018/5/layout/IconCircleLabelList"/>
    <dgm:cxn modelId="{09B1ED25-26F9-43F7-B630-F373CEEA50E6}" type="presParOf" srcId="{BC142B70-AC91-49A1-B82C-9BEBAB2DB5A1}" destId="{7D9640A6-B413-42D6-B4F6-B53DDDBA2668}" srcOrd="6" destOrd="0" presId="urn:microsoft.com/office/officeart/2018/5/layout/IconCircleLabelList"/>
    <dgm:cxn modelId="{697C9324-1AEE-4E7C-9554-9A2C96488DE6}" type="presParOf" srcId="{7D9640A6-B413-42D6-B4F6-B53DDDBA2668}" destId="{B32649F0-FA15-4182-94DF-A7CA610143F7}" srcOrd="0" destOrd="0" presId="urn:microsoft.com/office/officeart/2018/5/layout/IconCircleLabelList"/>
    <dgm:cxn modelId="{F1E29B13-0C46-4EDC-92E6-5D0EF11ED3F7}" type="presParOf" srcId="{7D9640A6-B413-42D6-B4F6-B53DDDBA2668}" destId="{9F00247E-AF8F-41ED-90F0-4215DF0A99A7}" srcOrd="1" destOrd="0" presId="urn:microsoft.com/office/officeart/2018/5/layout/IconCircleLabelList"/>
    <dgm:cxn modelId="{36209054-DC29-4E55-BF2D-E017437A8EE6}" type="presParOf" srcId="{7D9640A6-B413-42D6-B4F6-B53DDDBA2668}" destId="{973A39EB-9BDE-4896-92FB-6B9C1E34A9F7}" srcOrd="2" destOrd="0" presId="urn:microsoft.com/office/officeart/2018/5/layout/IconCircleLabelList"/>
    <dgm:cxn modelId="{CDAD4A01-5D53-476E-B89E-6E69AA326C20}" type="presParOf" srcId="{7D9640A6-B413-42D6-B4F6-B53DDDBA2668}" destId="{68BC3A6E-6B78-4CBE-BBBA-41094D91C7AC}" srcOrd="3" destOrd="0" presId="urn:microsoft.com/office/officeart/2018/5/layout/IconCircleLabelList"/>
    <dgm:cxn modelId="{1C2C7396-2E81-4701-BAFB-20170FBB5035}" type="presParOf" srcId="{BC142B70-AC91-49A1-B82C-9BEBAB2DB5A1}" destId="{E0B45F89-F016-477D-A2B1-087EAF10C36B}" srcOrd="7" destOrd="0" presId="urn:microsoft.com/office/officeart/2018/5/layout/IconCircleLabelList"/>
    <dgm:cxn modelId="{607E752F-473B-4B46-A44E-151497F1F95F}" type="presParOf" srcId="{BC142B70-AC91-49A1-B82C-9BEBAB2DB5A1}" destId="{772F6169-0700-475A-9E3E-ACA3BE7C5304}" srcOrd="8" destOrd="0" presId="urn:microsoft.com/office/officeart/2018/5/layout/IconCircleLabelList"/>
    <dgm:cxn modelId="{3657CD1D-DC02-4C19-9FE6-D5C869842775}" type="presParOf" srcId="{772F6169-0700-475A-9E3E-ACA3BE7C5304}" destId="{0A1B3B3F-0014-4AC4-AA06-94C953F67330}" srcOrd="0" destOrd="0" presId="urn:microsoft.com/office/officeart/2018/5/layout/IconCircleLabelList"/>
    <dgm:cxn modelId="{15E38BC3-16DC-4429-83B7-F802240A617C}" type="presParOf" srcId="{772F6169-0700-475A-9E3E-ACA3BE7C5304}" destId="{CC9857F4-1C07-44C0-A6EF-4FF60439CA79}" srcOrd="1" destOrd="0" presId="urn:microsoft.com/office/officeart/2018/5/layout/IconCircleLabelList"/>
    <dgm:cxn modelId="{B3166FD3-9DC9-4DF4-9F96-10CF2DF0C52B}" type="presParOf" srcId="{772F6169-0700-475A-9E3E-ACA3BE7C5304}" destId="{B44F47C2-D68D-4267-820F-5101E14B71D4}" srcOrd="2" destOrd="0" presId="urn:microsoft.com/office/officeart/2018/5/layout/IconCircleLabelList"/>
    <dgm:cxn modelId="{607B5CE7-2FA1-42BD-A8F3-93C68BB99AAF}" type="presParOf" srcId="{772F6169-0700-475A-9E3E-ACA3BE7C5304}" destId="{7236D321-3371-4C49-B5A1-B18A1BF82CB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3819EB-4BCE-4D54-B158-F8F73229AC50}"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387283A6-82BA-4908-9BFF-9684DEA0DB78}">
      <dgm:prSet/>
      <dgm:spPr/>
      <dgm:t>
        <a:bodyPr/>
        <a:lstStyle/>
        <a:p>
          <a:r>
            <a:rPr lang="en-US"/>
            <a:t>Start</a:t>
          </a:r>
        </a:p>
      </dgm:t>
    </dgm:pt>
    <dgm:pt modelId="{BE993175-B1B7-4990-A848-6E4149B83F6D}" type="parTrans" cxnId="{7E057453-F015-4C9B-85BD-DBD295380553}">
      <dgm:prSet/>
      <dgm:spPr/>
      <dgm:t>
        <a:bodyPr/>
        <a:lstStyle/>
        <a:p>
          <a:endParaRPr lang="en-US"/>
        </a:p>
      </dgm:t>
    </dgm:pt>
    <dgm:pt modelId="{F296D08A-DD65-4092-8E9E-6C23337183A2}" type="sibTrans" cxnId="{7E057453-F015-4C9B-85BD-DBD295380553}">
      <dgm:prSet/>
      <dgm:spPr/>
      <dgm:t>
        <a:bodyPr/>
        <a:lstStyle/>
        <a:p>
          <a:endParaRPr lang="en-US"/>
        </a:p>
      </dgm:t>
    </dgm:pt>
    <dgm:pt modelId="{E1C2754B-EAEE-48AB-AB8C-FF01653735D4}">
      <dgm:prSet/>
      <dgm:spPr/>
      <dgm:t>
        <a:bodyPr/>
        <a:lstStyle/>
        <a:p>
          <a:r>
            <a:rPr lang="en-US"/>
            <a:t>Start with security: only collect customer data when necessary; be transparent; and treat the data with extreme care.</a:t>
          </a:r>
        </a:p>
      </dgm:t>
    </dgm:pt>
    <dgm:pt modelId="{964BA816-0061-4C16-8237-10213547504D}" type="parTrans" cxnId="{F434A812-4895-4E01-BBB7-7645D3FB2AD1}">
      <dgm:prSet/>
      <dgm:spPr/>
      <dgm:t>
        <a:bodyPr/>
        <a:lstStyle/>
        <a:p>
          <a:endParaRPr lang="en-US"/>
        </a:p>
      </dgm:t>
    </dgm:pt>
    <dgm:pt modelId="{94D1EBE9-32EE-45CB-B706-9F8BC990C6D6}" type="sibTrans" cxnId="{F434A812-4895-4E01-BBB7-7645D3FB2AD1}">
      <dgm:prSet/>
      <dgm:spPr/>
      <dgm:t>
        <a:bodyPr/>
        <a:lstStyle/>
        <a:p>
          <a:endParaRPr lang="en-US"/>
        </a:p>
      </dgm:t>
    </dgm:pt>
    <dgm:pt modelId="{6D979976-312A-42BF-B9C9-445F9BA627FD}">
      <dgm:prSet/>
      <dgm:spPr/>
      <dgm:t>
        <a:bodyPr/>
        <a:lstStyle/>
        <a:p>
          <a:r>
            <a:rPr lang="en-US" dirty="0"/>
            <a:t>Control</a:t>
          </a:r>
        </a:p>
      </dgm:t>
    </dgm:pt>
    <dgm:pt modelId="{712C8B34-C32E-4659-B73C-6A42AB5A109D}" type="parTrans" cxnId="{8F54788E-2326-4D4D-BD3E-14F4566FAC62}">
      <dgm:prSet/>
      <dgm:spPr/>
      <dgm:t>
        <a:bodyPr/>
        <a:lstStyle/>
        <a:p>
          <a:endParaRPr lang="en-US"/>
        </a:p>
      </dgm:t>
    </dgm:pt>
    <dgm:pt modelId="{3D9776D1-E11D-4AA2-95AD-6DC252085E24}" type="sibTrans" cxnId="{8F54788E-2326-4D4D-BD3E-14F4566FAC62}">
      <dgm:prSet/>
      <dgm:spPr/>
      <dgm:t>
        <a:bodyPr/>
        <a:lstStyle/>
        <a:p>
          <a:endParaRPr lang="en-US"/>
        </a:p>
      </dgm:t>
    </dgm:pt>
    <dgm:pt modelId="{9FAA3ED9-0D11-4D2B-A9CB-6C77D7D05BE6}">
      <dgm:prSet/>
      <dgm:spPr/>
      <dgm:t>
        <a:bodyPr/>
        <a:lstStyle/>
        <a:p>
          <a:r>
            <a:rPr lang="en-US"/>
            <a:t>Control and restrict access to sensitive data.</a:t>
          </a:r>
        </a:p>
      </dgm:t>
    </dgm:pt>
    <dgm:pt modelId="{6494D6D3-642C-4925-B9EA-95525EE78E03}" type="parTrans" cxnId="{D5C05E4C-3905-44BC-AA9C-F725AB74D693}">
      <dgm:prSet/>
      <dgm:spPr/>
      <dgm:t>
        <a:bodyPr/>
        <a:lstStyle/>
        <a:p>
          <a:endParaRPr lang="en-US"/>
        </a:p>
      </dgm:t>
    </dgm:pt>
    <dgm:pt modelId="{95D34F1E-364B-42EF-869E-72A8F70CC7E9}" type="sibTrans" cxnId="{D5C05E4C-3905-44BC-AA9C-F725AB74D693}">
      <dgm:prSet/>
      <dgm:spPr/>
      <dgm:t>
        <a:bodyPr/>
        <a:lstStyle/>
        <a:p>
          <a:endParaRPr lang="en-US"/>
        </a:p>
      </dgm:t>
    </dgm:pt>
    <dgm:pt modelId="{86643BF9-D88F-4A24-AD08-7303F67A89B8}">
      <dgm:prSet/>
      <dgm:spPr/>
      <dgm:t>
        <a:bodyPr/>
        <a:lstStyle/>
        <a:p>
          <a:r>
            <a:rPr lang="en-US"/>
            <a:t>Require</a:t>
          </a:r>
        </a:p>
      </dgm:t>
    </dgm:pt>
    <dgm:pt modelId="{D956CA68-F692-4426-B4BD-195A837CD355}" type="parTrans" cxnId="{97FB5D62-F8EE-422E-8693-1064ABF61BF5}">
      <dgm:prSet/>
      <dgm:spPr/>
      <dgm:t>
        <a:bodyPr/>
        <a:lstStyle/>
        <a:p>
          <a:endParaRPr lang="en-US"/>
        </a:p>
      </dgm:t>
    </dgm:pt>
    <dgm:pt modelId="{9900C4DA-DB70-4876-8DBA-4F9F034645C0}" type="sibTrans" cxnId="{97FB5D62-F8EE-422E-8693-1064ABF61BF5}">
      <dgm:prSet/>
      <dgm:spPr/>
      <dgm:t>
        <a:bodyPr/>
        <a:lstStyle/>
        <a:p>
          <a:endParaRPr lang="en-US"/>
        </a:p>
      </dgm:t>
    </dgm:pt>
    <dgm:pt modelId="{DB5002E4-F507-4FEF-8496-8D72F78E272C}">
      <dgm:prSet/>
      <dgm:spPr/>
      <dgm:t>
        <a:bodyPr/>
        <a:lstStyle/>
        <a:p>
          <a:r>
            <a:rPr lang="en-US"/>
            <a:t>Require strong, secure passwords and authentication; protect access to sensitive data</a:t>
          </a:r>
        </a:p>
      </dgm:t>
    </dgm:pt>
    <dgm:pt modelId="{A3DCF0A9-3249-47FB-A9DD-1471932CD687}" type="parTrans" cxnId="{C373E563-CFE2-4817-BC5A-5B934C686838}">
      <dgm:prSet/>
      <dgm:spPr/>
      <dgm:t>
        <a:bodyPr/>
        <a:lstStyle/>
        <a:p>
          <a:endParaRPr lang="en-US"/>
        </a:p>
      </dgm:t>
    </dgm:pt>
    <dgm:pt modelId="{0F2904A7-0870-456C-A9A2-ADE903B2F7B0}" type="sibTrans" cxnId="{C373E563-CFE2-4817-BC5A-5B934C686838}">
      <dgm:prSet/>
      <dgm:spPr/>
      <dgm:t>
        <a:bodyPr/>
        <a:lstStyle/>
        <a:p>
          <a:endParaRPr lang="en-US"/>
        </a:p>
      </dgm:t>
    </dgm:pt>
    <dgm:pt modelId="{FF913A52-621D-4DDA-A085-B897F8F89F6A}">
      <dgm:prSet/>
      <dgm:spPr/>
      <dgm:t>
        <a:bodyPr/>
        <a:lstStyle/>
        <a:p>
          <a:r>
            <a:rPr lang="en-US"/>
            <a:t>Store</a:t>
          </a:r>
        </a:p>
      </dgm:t>
    </dgm:pt>
    <dgm:pt modelId="{449A4061-51CA-4DE5-963C-D2A29277F340}" type="parTrans" cxnId="{9BF870D9-0301-42BD-BCED-1DE9ACAF3E9A}">
      <dgm:prSet/>
      <dgm:spPr/>
      <dgm:t>
        <a:bodyPr/>
        <a:lstStyle/>
        <a:p>
          <a:endParaRPr lang="en-US"/>
        </a:p>
      </dgm:t>
    </dgm:pt>
    <dgm:pt modelId="{994233FD-AE43-4A0B-9F4E-C42CEAC617AE}" type="sibTrans" cxnId="{9BF870D9-0301-42BD-BCED-1DE9ACAF3E9A}">
      <dgm:prSet/>
      <dgm:spPr/>
      <dgm:t>
        <a:bodyPr/>
        <a:lstStyle/>
        <a:p>
          <a:endParaRPr lang="en-US"/>
        </a:p>
      </dgm:t>
    </dgm:pt>
    <dgm:pt modelId="{F66620AE-18A4-4CFC-815D-5675AC03208F}">
      <dgm:prSet/>
      <dgm:spPr/>
      <dgm:t>
        <a:bodyPr/>
        <a:lstStyle/>
        <a:p>
          <a:r>
            <a:rPr lang="en-US"/>
            <a:t>Store sensitive personal information securely and protect it during transmission: use best-in-class security technology.</a:t>
          </a:r>
        </a:p>
      </dgm:t>
    </dgm:pt>
    <dgm:pt modelId="{BA53422A-F0AC-4228-A5C8-4A8C50DE53ED}" type="parTrans" cxnId="{98BFD3C9-BB76-407B-AB5A-04EF1051E7B4}">
      <dgm:prSet/>
      <dgm:spPr/>
      <dgm:t>
        <a:bodyPr/>
        <a:lstStyle/>
        <a:p>
          <a:endParaRPr lang="en-US"/>
        </a:p>
      </dgm:t>
    </dgm:pt>
    <dgm:pt modelId="{523E5EBC-7D78-4435-845D-CF8C2E04003E}" type="sibTrans" cxnId="{98BFD3C9-BB76-407B-AB5A-04EF1051E7B4}">
      <dgm:prSet/>
      <dgm:spPr/>
      <dgm:t>
        <a:bodyPr/>
        <a:lstStyle/>
        <a:p>
          <a:endParaRPr lang="en-US"/>
        </a:p>
      </dgm:t>
    </dgm:pt>
    <dgm:pt modelId="{59CA5C8B-1409-4297-B053-62999B152393}">
      <dgm:prSet/>
      <dgm:spPr/>
      <dgm:t>
        <a:bodyPr/>
        <a:lstStyle/>
        <a:p>
          <a:r>
            <a:rPr lang="en-US"/>
            <a:t>Segment</a:t>
          </a:r>
        </a:p>
      </dgm:t>
    </dgm:pt>
    <dgm:pt modelId="{09334A60-D427-47C1-90CA-27BD758BF952}" type="parTrans" cxnId="{97BC7A07-457F-489A-9F3D-F963746765A8}">
      <dgm:prSet/>
      <dgm:spPr/>
      <dgm:t>
        <a:bodyPr/>
        <a:lstStyle/>
        <a:p>
          <a:endParaRPr lang="en-US"/>
        </a:p>
      </dgm:t>
    </dgm:pt>
    <dgm:pt modelId="{23E46EAD-83A8-4B99-A676-CA75E2436DD1}" type="sibTrans" cxnId="{97BC7A07-457F-489A-9F3D-F963746765A8}">
      <dgm:prSet/>
      <dgm:spPr/>
      <dgm:t>
        <a:bodyPr/>
        <a:lstStyle/>
        <a:p>
          <a:endParaRPr lang="en-US"/>
        </a:p>
      </dgm:t>
    </dgm:pt>
    <dgm:pt modelId="{71BB95E2-0286-4E6A-926E-331044C1C9EC}">
      <dgm:prSet/>
      <dgm:spPr/>
      <dgm:t>
        <a:bodyPr/>
        <a:lstStyle/>
        <a:p>
          <a:r>
            <a:rPr lang="en-US"/>
            <a:t>Segment your network and monitor who’s trying to get in and out.</a:t>
          </a:r>
        </a:p>
      </dgm:t>
    </dgm:pt>
    <dgm:pt modelId="{9C87424F-D4EC-42B9-9C05-EF7A76D515DC}" type="parTrans" cxnId="{3117AD23-A8F9-4E0F-9CC0-35E299C9842D}">
      <dgm:prSet/>
      <dgm:spPr/>
      <dgm:t>
        <a:bodyPr/>
        <a:lstStyle/>
        <a:p>
          <a:endParaRPr lang="en-US"/>
        </a:p>
      </dgm:t>
    </dgm:pt>
    <dgm:pt modelId="{62D2D70B-462A-44E7-9A0B-801EA886E96A}" type="sibTrans" cxnId="{3117AD23-A8F9-4E0F-9CC0-35E299C9842D}">
      <dgm:prSet/>
      <dgm:spPr/>
      <dgm:t>
        <a:bodyPr/>
        <a:lstStyle/>
        <a:p>
          <a:endParaRPr lang="en-US"/>
        </a:p>
      </dgm:t>
    </dgm:pt>
    <dgm:pt modelId="{0924943D-FABE-4130-878B-621181EE0C30}">
      <dgm:prSet/>
      <dgm:spPr/>
      <dgm:t>
        <a:bodyPr/>
        <a:lstStyle/>
        <a:p>
          <a:r>
            <a:rPr lang="en-US"/>
            <a:t>Secure</a:t>
          </a:r>
        </a:p>
      </dgm:t>
    </dgm:pt>
    <dgm:pt modelId="{182922F2-83A8-44FF-B08D-31D2CEECA268}" type="parTrans" cxnId="{CA19775E-B0AD-4B34-8E54-E5391032B6E8}">
      <dgm:prSet/>
      <dgm:spPr/>
      <dgm:t>
        <a:bodyPr/>
        <a:lstStyle/>
        <a:p>
          <a:endParaRPr lang="en-US"/>
        </a:p>
      </dgm:t>
    </dgm:pt>
    <dgm:pt modelId="{600F2B7E-EF5F-4289-A595-43388C8CD0C1}" type="sibTrans" cxnId="{CA19775E-B0AD-4B34-8E54-E5391032B6E8}">
      <dgm:prSet/>
      <dgm:spPr/>
      <dgm:t>
        <a:bodyPr/>
        <a:lstStyle/>
        <a:p>
          <a:endParaRPr lang="en-US"/>
        </a:p>
      </dgm:t>
    </dgm:pt>
    <dgm:pt modelId="{D7A4FE01-AC42-4FF0-BA24-65881C89C40B}">
      <dgm:prSet/>
      <dgm:spPr/>
      <dgm:t>
        <a:bodyPr/>
        <a:lstStyle/>
        <a:p>
          <a:r>
            <a:rPr lang="en-US"/>
            <a:t>Secure remote access to your network: put sensible access limits in place.</a:t>
          </a:r>
        </a:p>
      </dgm:t>
    </dgm:pt>
    <dgm:pt modelId="{D50EAAFC-40E5-43E5-B9C8-DFE277941ED5}" type="parTrans" cxnId="{2D685015-A081-4340-9AD2-D3D858EAF01A}">
      <dgm:prSet/>
      <dgm:spPr/>
      <dgm:t>
        <a:bodyPr/>
        <a:lstStyle/>
        <a:p>
          <a:endParaRPr lang="en-US"/>
        </a:p>
      </dgm:t>
    </dgm:pt>
    <dgm:pt modelId="{A787CE12-EFBC-432D-8F25-D2950754523F}" type="sibTrans" cxnId="{2D685015-A081-4340-9AD2-D3D858EAF01A}">
      <dgm:prSet/>
      <dgm:spPr/>
      <dgm:t>
        <a:bodyPr/>
        <a:lstStyle/>
        <a:p>
          <a:endParaRPr lang="en-US"/>
        </a:p>
      </dgm:t>
    </dgm:pt>
    <dgm:pt modelId="{4A2FF387-E530-43D2-AE64-F3C6C777B7F3}">
      <dgm:prSet/>
      <dgm:spPr/>
      <dgm:t>
        <a:bodyPr/>
        <a:lstStyle/>
        <a:p>
          <a:r>
            <a:rPr lang="en-US"/>
            <a:t>Apply</a:t>
          </a:r>
        </a:p>
      </dgm:t>
    </dgm:pt>
    <dgm:pt modelId="{E74F8936-9A20-4EDD-8ADB-F6A5F8D945AD}" type="parTrans" cxnId="{41386165-0C11-425C-8B68-CF943D7B1045}">
      <dgm:prSet/>
      <dgm:spPr/>
      <dgm:t>
        <a:bodyPr/>
        <a:lstStyle/>
        <a:p>
          <a:endParaRPr lang="en-US"/>
        </a:p>
      </dgm:t>
    </dgm:pt>
    <dgm:pt modelId="{8721F0AA-1719-4766-92FB-D03F0D10F51B}" type="sibTrans" cxnId="{41386165-0C11-425C-8B68-CF943D7B1045}">
      <dgm:prSet/>
      <dgm:spPr/>
      <dgm:t>
        <a:bodyPr/>
        <a:lstStyle/>
        <a:p>
          <a:endParaRPr lang="en-US"/>
        </a:p>
      </dgm:t>
    </dgm:pt>
    <dgm:pt modelId="{BBC2E0E6-CDF9-4FB3-A17F-7852AB855432}">
      <dgm:prSet/>
      <dgm:spPr/>
      <dgm:t>
        <a:bodyPr/>
        <a:lstStyle/>
        <a:p>
          <a:r>
            <a:rPr lang="en-US"/>
            <a:t>Apply sound security practices when developing new products; train engineers in security and test for common vulnerabilities.</a:t>
          </a:r>
        </a:p>
      </dgm:t>
    </dgm:pt>
    <dgm:pt modelId="{1AA9E4D5-7A11-4704-9C35-7BD6E80FB257}" type="parTrans" cxnId="{05956A8C-8578-4F38-8202-EFF670D69A18}">
      <dgm:prSet/>
      <dgm:spPr/>
      <dgm:t>
        <a:bodyPr/>
        <a:lstStyle/>
        <a:p>
          <a:endParaRPr lang="en-US"/>
        </a:p>
      </dgm:t>
    </dgm:pt>
    <dgm:pt modelId="{931F0CDA-5BA7-4FEE-9047-92B88D079366}" type="sibTrans" cxnId="{05956A8C-8578-4F38-8202-EFF670D69A18}">
      <dgm:prSet/>
      <dgm:spPr/>
      <dgm:t>
        <a:bodyPr/>
        <a:lstStyle/>
        <a:p>
          <a:endParaRPr lang="en-US"/>
        </a:p>
      </dgm:t>
    </dgm:pt>
    <dgm:pt modelId="{EE45668C-0061-4834-9BC0-78C3CF6DD322}">
      <dgm:prSet/>
      <dgm:spPr/>
      <dgm:t>
        <a:bodyPr/>
        <a:lstStyle/>
        <a:p>
          <a:r>
            <a:rPr lang="en-US"/>
            <a:t>Make</a:t>
          </a:r>
        </a:p>
      </dgm:t>
    </dgm:pt>
    <dgm:pt modelId="{B3513FA8-B88F-4BD9-A4BF-88F117B79C4B}" type="parTrans" cxnId="{58B8CD43-9799-4629-9F00-7FE80BAAE76C}">
      <dgm:prSet/>
      <dgm:spPr/>
      <dgm:t>
        <a:bodyPr/>
        <a:lstStyle/>
        <a:p>
          <a:endParaRPr lang="en-US"/>
        </a:p>
      </dgm:t>
    </dgm:pt>
    <dgm:pt modelId="{4F3CE73D-365F-4F90-B593-8C31C9388D85}" type="sibTrans" cxnId="{58B8CD43-9799-4629-9F00-7FE80BAAE76C}">
      <dgm:prSet/>
      <dgm:spPr/>
      <dgm:t>
        <a:bodyPr/>
        <a:lstStyle/>
        <a:p>
          <a:endParaRPr lang="en-US"/>
        </a:p>
      </dgm:t>
    </dgm:pt>
    <dgm:pt modelId="{32486A81-A2E4-47F0-AE5C-7D66D5CF5D80}">
      <dgm:prSet/>
      <dgm:spPr/>
      <dgm:t>
        <a:bodyPr/>
        <a:lstStyle/>
        <a:p>
          <a:r>
            <a:rPr lang="en-US"/>
            <a:t>Make sure your service providers implement reasonable security measures: write security into contracts and verify compliance.</a:t>
          </a:r>
        </a:p>
      </dgm:t>
    </dgm:pt>
    <dgm:pt modelId="{C7E98C52-2AA0-46F6-9F97-633BD4390050}" type="parTrans" cxnId="{073EC9D3-978D-44FB-8772-8DE340511C8A}">
      <dgm:prSet/>
      <dgm:spPr/>
      <dgm:t>
        <a:bodyPr/>
        <a:lstStyle/>
        <a:p>
          <a:endParaRPr lang="en-US"/>
        </a:p>
      </dgm:t>
    </dgm:pt>
    <dgm:pt modelId="{774F9EAA-C616-4286-AB47-501CBA449B6D}" type="sibTrans" cxnId="{073EC9D3-978D-44FB-8772-8DE340511C8A}">
      <dgm:prSet/>
      <dgm:spPr/>
      <dgm:t>
        <a:bodyPr/>
        <a:lstStyle/>
        <a:p>
          <a:endParaRPr lang="en-US"/>
        </a:p>
      </dgm:t>
    </dgm:pt>
    <dgm:pt modelId="{056657B9-395C-49B2-B775-3C94E0EBE6CA}">
      <dgm:prSet/>
      <dgm:spPr/>
      <dgm:t>
        <a:bodyPr/>
        <a:lstStyle/>
        <a:p>
          <a:r>
            <a:rPr lang="en-US"/>
            <a:t>Establish</a:t>
          </a:r>
        </a:p>
      </dgm:t>
    </dgm:pt>
    <dgm:pt modelId="{74A089D2-4D27-46F5-8543-A47E01DAD034}" type="parTrans" cxnId="{6811F64F-CD2E-484C-879A-043BB3E86766}">
      <dgm:prSet/>
      <dgm:spPr/>
      <dgm:t>
        <a:bodyPr/>
        <a:lstStyle/>
        <a:p>
          <a:endParaRPr lang="en-US"/>
        </a:p>
      </dgm:t>
    </dgm:pt>
    <dgm:pt modelId="{1A0369AE-267A-447C-94CD-B86A38146B2C}" type="sibTrans" cxnId="{6811F64F-CD2E-484C-879A-043BB3E86766}">
      <dgm:prSet/>
      <dgm:spPr/>
      <dgm:t>
        <a:bodyPr/>
        <a:lstStyle/>
        <a:p>
          <a:endParaRPr lang="en-US"/>
        </a:p>
      </dgm:t>
    </dgm:pt>
    <dgm:pt modelId="{E35659DA-D872-4506-8291-D93E71116325}">
      <dgm:prSet/>
      <dgm:spPr/>
      <dgm:t>
        <a:bodyPr/>
        <a:lstStyle/>
        <a:p>
          <a:r>
            <a:rPr lang="en-US"/>
            <a:t>Establish procedures to keep your security current and address vulnerabilities that may arise; heed credible security warnings.</a:t>
          </a:r>
        </a:p>
      </dgm:t>
    </dgm:pt>
    <dgm:pt modelId="{39E06967-E215-47A9-8F52-F838A5A46C76}" type="parTrans" cxnId="{8E8DE39E-EA7F-4209-AB49-EA9861F40ACC}">
      <dgm:prSet/>
      <dgm:spPr/>
      <dgm:t>
        <a:bodyPr/>
        <a:lstStyle/>
        <a:p>
          <a:endParaRPr lang="en-US"/>
        </a:p>
      </dgm:t>
    </dgm:pt>
    <dgm:pt modelId="{2005C307-EBB8-4FC8-BB43-34BDC2BB5706}" type="sibTrans" cxnId="{8E8DE39E-EA7F-4209-AB49-EA9861F40ACC}">
      <dgm:prSet/>
      <dgm:spPr/>
      <dgm:t>
        <a:bodyPr/>
        <a:lstStyle/>
        <a:p>
          <a:endParaRPr lang="en-US"/>
        </a:p>
      </dgm:t>
    </dgm:pt>
    <dgm:pt modelId="{508A74E7-D757-4A31-B4AF-D04BCFCD9B87}">
      <dgm:prSet/>
      <dgm:spPr/>
      <dgm:t>
        <a:bodyPr/>
        <a:lstStyle/>
        <a:p>
          <a:r>
            <a:rPr lang="en-US"/>
            <a:t>Secure</a:t>
          </a:r>
        </a:p>
      </dgm:t>
    </dgm:pt>
    <dgm:pt modelId="{14B6565B-6C2A-43E1-860A-9C394F56E700}" type="parTrans" cxnId="{DE66AD9D-86AD-483A-BF2B-A7A0F49ECE66}">
      <dgm:prSet/>
      <dgm:spPr/>
      <dgm:t>
        <a:bodyPr/>
        <a:lstStyle/>
        <a:p>
          <a:endParaRPr lang="en-US"/>
        </a:p>
      </dgm:t>
    </dgm:pt>
    <dgm:pt modelId="{A72F3E2C-E056-4E2D-90BA-FC1596417081}" type="sibTrans" cxnId="{DE66AD9D-86AD-483A-BF2B-A7A0F49ECE66}">
      <dgm:prSet/>
      <dgm:spPr/>
      <dgm:t>
        <a:bodyPr/>
        <a:lstStyle/>
        <a:p>
          <a:endParaRPr lang="en-US"/>
        </a:p>
      </dgm:t>
    </dgm:pt>
    <dgm:pt modelId="{C9791032-7E7B-4CAA-A7C7-81681AFCEE27}">
      <dgm:prSet/>
      <dgm:spPr/>
      <dgm:t>
        <a:bodyPr/>
        <a:lstStyle/>
        <a:p>
          <a:r>
            <a:rPr lang="en-US"/>
            <a:t>Secure paper, physical media, and devices—not all data are stored digitally.</a:t>
          </a:r>
        </a:p>
      </dgm:t>
    </dgm:pt>
    <dgm:pt modelId="{1FA16CB5-0DA8-45DA-8047-9F1EAE938174}" type="parTrans" cxnId="{48F7A527-DA91-4425-8F55-E98357D71B8C}">
      <dgm:prSet/>
      <dgm:spPr/>
      <dgm:t>
        <a:bodyPr/>
        <a:lstStyle/>
        <a:p>
          <a:endParaRPr lang="en-US"/>
        </a:p>
      </dgm:t>
    </dgm:pt>
    <dgm:pt modelId="{670115E6-2AB3-4230-871D-DCEB4A63FA86}" type="sibTrans" cxnId="{48F7A527-DA91-4425-8F55-E98357D71B8C}">
      <dgm:prSet/>
      <dgm:spPr/>
      <dgm:t>
        <a:bodyPr/>
        <a:lstStyle/>
        <a:p>
          <a:endParaRPr lang="en-US"/>
        </a:p>
      </dgm:t>
    </dgm:pt>
    <dgm:pt modelId="{F46C7E7F-EFDD-4514-9554-27E8C3E1FF5A}" type="pres">
      <dgm:prSet presAssocID="{153819EB-4BCE-4D54-B158-F8F73229AC50}" presName="Name0" presStyleCnt="0">
        <dgm:presLayoutVars>
          <dgm:dir/>
          <dgm:animLvl val="lvl"/>
          <dgm:resizeHandles val="exact"/>
        </dgm:presLayoutVars>
      </dgm:prSet>
      <dgm:spPr/>
    </dgm:pt>
    <dgm:pt modelId="{87F8AF27-8BF9-4D91-B434-7DADF1F9ABD4}" type="pres">
      <dgm:prSet presAssocID="{387283A6-82BA-4908-9BFF-9684DEA0DB78}" presName="linNode" presStyleCnt="0"/>
      <dgm:spPr/>
    </dgm:pt>
    <dgm:pt modelId="{CAE85900-D6B0-4E0B-9E1A-BD6FA52CE35F}" type="pres">
      <dgm:prSet presAssocID="{387283A6-82BA-4908-9BFF-9684DEA0DB78}" presName="parentText" presStyleLbl="solidFgAcc1" presStyleIdx="0" presStyleCnt="10">
        <dgm:presLayoutVars>
          <dgm:chMax val="1"/>
          <dgm:bulletEnabled/>
        </dgm:presLayoutVars>
      </dgm:prSet>
      <dgm:spPr/>
    </dgm:pt>
    <dgm:pt modelId="{A535C111-BA6A-4658-A865-2A2F8FFA7432}" type="pres">
      <dgm:prSet presAssocID="{387283A6-82BA-4908-9BFF-9684DEA0DB78}" presName="descendantText" presStyleLbl="alignNode1" presStyleIdx="0" presStyleCnt="10">
        <dgm:presLayoutVars>
          <dgm:bulletEnabled/>
        </dgm:presLayoutVars>
      </dgm:prSet>
      <dgm:spPr/>
    </dgm:pt>
    <dgm:pt modelId="{9736E27B-F89F-43F6-9689-C54EC0E9B0AB}" type="pres">
      <dgm:prSet presAssocID="{F296D08A-DD65-4092-8E9E-6C23337183A2}" presName="sp" presStyleCnt="0"/>
      <dgm:spPr/>
    </dgm:pt>
    <dgm:pt modelId="{BF3243B2-AD94-47BB-B01F-AB1705AC4D0A}" type="pres">
      <dgm:prSet presAssocID="{6D979976-312A-42BF-B9C9-445F9BA627FD}" presName="linNode" presStyleCnt="0"/>
      <dgm:spPr/>
    </dgm:pt>
    <dgm:pt modelId="{2DCB2372-964A-4CA3-8B7B-2119DFE3852C}" type="pres">
      <dgm:prSet presAssocID="{6D979976-312A-42BF-B9C9-445F9BA627FD}" presName="parentText" presStyleLbl="solidFgAcc1" presStyleIdx="1" presStyleCnt="10">
        <dgm:presLayoutVars>
          <dgm:chMax val="1"/>
          <dgm:bulletEnabled/>
        </dgm:presLayoutVars>
      </dgm:prSet>
      <dgm:spPr/>
    </dgm:pt>
    <dgm:pt modelId="{2F0BA62B-4ED0-4699-857D-16A3EDF5C0C6}" type="pres">
      <dgm:prSet presAssocID="{6D979976-312A-42BF-B9C9-445F9BA627FD}" presName="descendantText" presStyleLbl="alignNode1" presStyleIdx="1" presStyleCnt="10">
        <dgm:presLayoutVars>
          <dgm:bulletEnabled/>
        </dgm:presLayoutVars>
      </dgm:prSet>
      <dgm:spPr/>
    </dgm:pt>
    <dgm:pt modelId="{57AB2CBF-E1EF-4EFB-8AC9-18E550047001}" type="pres">
      <dgm:prSet presAssocID="{3D9776D1-E11D-4AA2-95AD-6DC252085E24}" presName="sp" presStyleCnt="0"/>
      <dgm:spPr/>
    </dgm:pt>
    <dgm:pt modelId="{3E179911-0BD4-4BA7-8030-3386A5E9C108}" type="pres">
      <dgm:prSet presAssocID="{86643BF9-D88F-4A24-AD08-7303F67A89B8}" presName="linNode" presStyleCnt="0"/>
      <dgm:spPr/>
    </dgm:pt>
    <dgm:pt modelId="{C239F0C5-796F-4F34-9A26-D1A946F56BD8}" type="pres">
      <dgm:prSet presAssocID="{86643BF9-D88F-4A24-AD08-7303F67A89B8}" presName="parentText" presStyleLbl="solidFgAcc1" presStyleIdx="2" presStyleCnt="10">
        <dgm:presLayoutVars>
          <dgm:chMax val="1"/>
          <dgm:bulletEnabled/>
        </dgm:presLayoutVars>
      </dgm:prSet>
      <dgm:spPr/>
    </dgm:pt>
    <dgm:pt modelId="{D4C01544-82A1-4234-AEBC-922F00B06D0E}" type="pres">
      <dgm:prSet presAssocID="{86643BF9-D88F-4A24-AD08-7303F67A89B8}" presName="descendantText" presStyleLbl="alignNode1" presStyleIdx="2" presStyleCnt="10">
        <dgm:presLayoutVars>
          <dgm:bulletEnabled/>
        </dgm:presLayoutVars>
      </dgm:prSet>
      <dgm:spPr/>
    </dgm:pt>
    <dgm:pt modelId="{639C65FA-B069-4C02-AD9C-C06F133ACE93}" type="pres">
      <dgm:prSet presAssocID="{9900C4DA-DB70-4876-8DBA-4F9F034645C0}" presName="sp" presStyleCnt="0"/>
      <dgm:spPr/>
    </dgm:pt>
    <dgm:pt modelId="{2A9C1B63-D7B8-434A-AEF4-E512373F5093}" type="pres">
      <dgm:prSet presAssocID="{FF913A52-621D-4DDA-A085-B897F8F89F6A}" presName="linNode" presStyleCnt="0"/>
      <dgm:spPr/>
    </dgm:pt>
    <dgm:pt modelId="{1801454B-BE6C-458E-AF56-4787D8B5779B}" type="pres">
      <dgm:prSet presAssocID="{FF913A52-621D-4DDA-A085-B897F8F89F6A}" presName="parentText" presStyleLbl="solidFgAcc1" presStyleIdx="3" presStyleCnt="10">
        <dgm:presLayoutVars>
          <dgm:chMax val="1"/>
          <dgm:bulletEnabled/>
        </dgm:presLayoutVars>
      </dgm:prSet>
      <dgm:spPr/>
    </dgm:pt>
    <dgm:pt modelId="{747938AF-A852-46FA-B63A-83AEE05DA3D4}" type="pres">
      <dgm:prSet presAssocID="{FF913A52-621D-4DDA-A085-B897F8F89F6A}" presName="descendantText" presStyleLbl="alignNode1" presStyleIdx="3" presStyleCnt="10">
        <dgm:presLayoutVars>
          <dgm:bulletEnabled/>
        </dgm:presLayoutVars>
      </dgm:prSet>
      <dgm:spPr/>
    </dgm:pt>
    <dgm:pt modelId="{F4BF6A01-26A3-485F-9D87-7B6757A5C1CC}" type="pres">
      <dgm:prSet presAssocID="{994233FD-AE43-4A0B-9F4E-C42CEAC617AE}" presName="sp" presStyleCnt="0"/>
      <dgm:spPr/>
    </dgm:pt>
    <dgm:pt modelId="{BCF0DCB2-1D7D-4601-8D4D-BD3848733B94}" type="pres">
      <dgm:prSet presAssocID="{59CA5C8B-1409-4297-B053-62999B152393}" presName="linNode" presStyleCnt="0"/>
      <dgm:spPr/>
    </dgm:pt>
    <dgm:pt modelId="{1FCF385F-94F0-4CC7-AF18-B1E0C07A8F00}" type="pres">
      <dgm:prSet presAssocID="{59CA5C8B-1409-4297-B053-62999B152393}" presName="parentText" presStyleLbl="solidFgAcc1" presStyleIdx="4" presStyleCnt="10">
        <dgm:presLayoutVars>
          <dgm:chMax val="1"/>
          <dgm:bulletEnabled/>
        </dgm:presLayoutVars>
      </dgm:prSet>
      <dgm:spPr/>
    </dgm:pt>
    <dgm:pt modelId="{FA19DEBC-7637-4F08-B694-72E4B334387D}" type="pres">
      <dgm:prSet presAssocID="{59CA5C8B-1409-4297-B053-62999B152393}" presName="descendantText" presStyleLbl="alignNode1" presStyleIdx="4" presStyleCnt="10">
        <dgm:presLayoutVars>
          <dgm:bulletEnabled/>
        </dgm:presLayoutVars>
      </dgm:prSet>
      <dgm:spPr/>
    </dgm:pt>
    <dgm:pt modelId="{42B60966-72CB-48BD-AB5C-B9DD567D547D}" type="pres">
      <dgm:prSet presAssocID="{23E46EAD-83A8-4B99-A676-CA75E2436DD1}" presName="sp" presStyleCnt="0"/>
      <dgm:spPr/>
    </dgm:pt>
    <dgm:pt modelId="{0D862608-0927-4265-A30C-B8068D0D59BB}" type="pres">
      <dgm:prSet presAssocID="{0924943D-FABE-4130-878B-621181EE0C30}" presName="linNode" presStyleCnt="0"/>
      <dgm:spPr/>
    </dgm:pt>
    <dgm:pt modelId="{A017422A-65BD-4B1C-B2D4-792E5383436C}" type="pres">
      <dgm:prSet presAssocID="{0924943D-FABE-4130-878B-621181EE0C30}" presName="parentText" presStyleLbl="solidFgAcc1" presStyleIdx="5" presStyleCnt="10">
        <dgm:presLayoutVars>
          <dgm:chMax val="1"/>
          <dgm:bulletEnabled/>
        </dgm:presLayoutVars>
      </dgm:prSet>
      <dgm:spPr/>
    </dgm:pt>
    <dgm:pt modelId="{5A1B00DD-10B4-4EFB-B596-87C90838D67A}" type="pres">
      <dgm:prSet presAssocID="{0924943D-FABE-4130-878B-621181EE0C30}" presName="descendantText" presStyleLbl="alignNode1" presStyleIdx="5" presStyleCnt="10">
        <dgm:presLayoutVars>
          <dgm:bulletEnabled/>
        </dgm:presLayoutVars>
      </dgm:prSet>
      <dgm:spPr/>
    </dgm:pt>
    <dgm:pt modelId="{0DE008D5-F58A-4AE4-99DC-D8E4D02D8B37}" type="pres">
      <dgm:prSet presAssocID="{600F2B7E-EF5F-4289-A595-43388C8CD0C1}" presName="sp" presStyleCnt="0"/>
      <dgm:spPr/>
    </dgm:pt>
    <dgm:pt modelId="{5CE2A61E-7571-404E-8B96-58CDF608553B}" type="pres">
      <dgm:prSet presAssocID="{4A2FF387-E530-43D2-AE64-F3C6C777B7F3}" presName="linNode" presStyleCnt="0"/>
      <dgm:spPr/>
    </dgm:pt>
    <dgm:pt modelId="{ACCABF31-2558-4EDD-8379-9F9C77C0492D}" type="pres">
      <dgm:prSet presAssocID="{4A2FF387-E530-43D2-AE64-F3C6C777B7F3}" presName="parentText" presStyleLbl="solidFgAcc1" presStyleIdx="6" presStyleCnt="10">
        <dgm:presLayoutVars>
          <dgm:chMax val="1"/>
          <dgm:bulletEnabled/>
        </dgm:presLayoutVars>
      </dgm:prSet>
      <dgm:spPr/>
    </dgm:pt>
    <dgm:pt modelId="{0FD9EA9F-97A3-49EF-9D9D-C6AFD15BA12A}" type="pres">
      <dgm:prSet presAssocID="{4A2FF387-E530-43D2-AE64-F3C6C777B7F3}" presName="descendantText" presStyleLbl="alignNode1" presStyleIdx="6" presStyleCnt="10">
        <dgm:presLayoutVars>
          <dgm:bulletEnabled/>
        </dgm:presLayoutVars>
      </dgm:prSet>
      <dgm:spPr/>
    </dgm:pt>
    <dgm:pt modelId="{20D0141B-6C08-412C-83A7-E8EFAB1D2D93}" type="pres">
      <dgm:prSet presAssocID="{8721F0AA-1719-4766-92FB-D03F0D10F51B}" presName="sp" presStyleCnt="0"/>
      <dgm:spPr/>
    </dgm:pt>
    <dgm:pt modelId="{7D5816E3-EA2A-4FE4-9874-FED9BA87F990}" type="pres">
      <dgm:prSet presAssocID="{EE45668C-0061-4834-9BC0-78C3CF6DD322}" presName="linNode" presStyleCnt="0"/>
      <dgm:spPr/>
    </dgm:pt>
    <dgm:pt modelId="{99D66E54-F678-44F4-92CF-8819F94F6838}" type="pres">
      <dgm:prSet presAssocID="{EE45668C-0061-4834-9BC0-78C3CF6DD322}" presName="parentText" presStyleLbl="solidFgAcc1" presStyleIdx="7" presStyleCnt="10">
        <dgm:presLayoutVars>
          <dgm:chMax val="1"/>
          <dgm:bulletEnabled/>
        </dgm:presLayoutVars>
      </dgm:prSet>
      <dgm:spPr/>
    </dgm:pt>
    <dgm:pt modelId="{105CCDFF-703F-4F13-B347-9F7DD13B5E7E}" type="pres">
      <dgm:prSet presAssocID="{EE45668C-0061-4834-9BC0-78C3CF6DD322}" presName="descendantText" presStyleLbl="alignNode1" presStyleIdx="7" presStyleCnt="10">
        <dgm:presLayoutVars>
          <dgm:bulletEnabled/>
        </dgm:presLayoutVars>
      </dgm:prSet>
      <dgm:spPr/>
    </dgm:pt>
    <dgm:pt modelId="{AF34BB78-9B66-41BD-8AC5-518CA9562DBE}" type="pres">
      <dgm:prSet presAssocID="{4F3CE73D-365F-4F90-B593-8C31C9388D85}" presName="sp" presStyleCnt="0"/>
      <dgm:spPr/>
    </dgm:pt>
    <dgm:pt modelId="{2066A7AC-778F-491C-B198-6F040974BA99}" type="pres">
      <dgm:prSet presAssocID="{056657B9-395C-49B2-B775-3C94E0EBE6CA}" presName="linNode" presStyleCnt="0"/>
      <dgm:spPr/>
    </dgm:pt>
    <dgm:pt modelId="{CB782F3D-3BE4-45D8-B437-863D0B6144F1}" type="pres">
      <dgm:prSet presAssocID="{056657B9-395C-49B2-B775-3C94E0EBE6CA}" presName="parentText" presStyleLbl="solidFgAcc1" presStyleIdx="8" presStyleCnt="10">
        <dgm:presLayoutVars>
          <dgm:chMax val="1"/>
          <dgm:bulletEnabled/>
        </dgm:presLayoutVars>
      </dgm:prSet>
      <dgm:spPr/>
    </dgm:pt>
    <dgm:pt modelId="{9DED6C32-8127-4AD6-BA79-6D0F4248A9D9}" type="pres">
      <dgm:prSet presAssocID="{056657B9-395C-49B2-B775-3C94E0EBE6CA}" presName="descendantText" presStyleLbl="alignNode1" presStyleIdx="8" presStyleCnt="10">
        <dgm:presLayoutVars>
          <dgm:bulletEnabled/>
        </dgm:presLayoutVars>
      </dgm:prSet>
      <dgm:spPr/>
    </dgm:pt>
    <dgm:pt modelId="{3D97C02D-B831-4D83-94F2-0EBF18A164B8}" type="pres">
      <dgm:prSet presAssocID="{1A0369AE-267A-447C-94CD-B86A38146B2C}" presName="sp" presStyleCnt="0"/>
      <dgm:spPr/>
    </dgm:pt>
    <dgm:pt modelId="{68538B0F-876E-497F-93FD-D6F6E237E4A0}" type="pres">
      <dgm:prSet presAssocID="{508A74E7-D757-4A31-B4AF-D04BCFCD9B87}" presName="linNode" presStyleCnt="0"/>
      <dgm:spPr/>
    </dgm:pt>
    <dgm:pt modelId="{D70C4ABE-329C-4255-B3BE-47C3DD2D9FCD}" type="pres">
      <dgm:prSet presAssocID="{508A74E7-D757-4A31-B4AF-D04BCFCD9B87}" presName="parentText" presStyleLbl="solidFgAcc1" presStyleIdx="9" presStyleCnt="10">
        <dgm:presLayoutVars>
          <dgm:chMax val="1"/>
          <dgm:bulletEnabled/>
        </dgm:presLayoutVars>
      </dgm:prSet>
      <dgm:spPr/>
    </dgm:pt>
    <dgm:pt modelId="{962118AF-2917-4AE7-9151-5CD867F83345}" type="pres">
      <dgm:prSet presAssocID="{508A74E7-D757-4A31-B4AF-D04BCFCD9B87}" presName="descendantText" presStyleLbl="alignNode1" presStyleIdx="9" presStyleCnt="10">
        <dgm:presLayoutVars>
          <dgm:bulletEnabled/>
        </dgm:presLayoutVars>
      </dgm:prSet>
      <dgm:spPr/>
    </dgm:pt>
  </dgm:ptLst>
  <dgm:cxnLst>
    <dgm:cxn modelId="{9AF84005-AEBA-41EE-84F9-872409548CA7}" type="presOf" srcId="{056657B9-395C-49B2-B775-3C94E0EBE6CA}" destId="{CB782F3D-3BE4-45D8-B437-863D0B6144F1}" srcOrd="0" destOrd="0" presId="urn:microsoft.com/office/officeart/2016/7/layout/VerticalHollowActionList"/>
    <dgm:cxn modelId="{97BC7A07-457F-489A-9F3D-F963746765A8}" srcId="{153819EB-4BCE-4D54-B158-F8F73229AC50}" destId="{59CA5C8B-1409-4297-B053-62999B152393}" srcOrd="4" destOrd="0" parTransId="{09334A60-D427-47C1-90CA-27BD758BF952}" sibTransId="{23E46EAD-83A8-4B99-A676-CA75E2436DD1}"/>
    <dgm:cxn modelId="{CDC3050C-95D3-49F0-83B9-3456B2FA85E5}" type="presOf" srcId="{86643BF9-D88F-4A24-AD08-7303F67A89B8}" destId="{C239F0C5-796F-4F34-9A26-D1A946F56BD8}" srcOrd="0" destOrd="0" presId="urn:microsoft.com/office/officeart/2016/7/layout/VerticalHollowActionList"/>
    <dgm:cxn modelId="{F434A812-4895-4E01-BBB7-7645D3FB2AD1}" srcId="{387283A6-82BA-4908-9BFF-9684DEA0DB78}" destId="{E1C2754B-EAEE-48AB-AB8C-FF01653735D4}" srcOrd="0" destOrd="0" parTransId="{964BA816-0061-4C16-8237-10213547504D}" sibTransId="{94D1EBE9-32EE-45CB-B706-9F8BC990C6D6}"/>
    <dgm:cxn modelId="{2D685015-A081-4340-9AD2-D3D858EAF01A}" srcId="{0924943D-FABE-4130-878B-621181EE0C30}" destId="{D7A4FE01-AC42-4FF0-BA24-65881C89C40B}" srcOrd="0" destOrd="0" parTransId="{D50EAAFC-40E5-43E5-B9C8-DFE277941ED5}" sibTransId="{A787CE12-EFBC-432D-8F25-D2950754523F}"/>
    <dgm:cxn modelId="{9A76321F-5940-42CD-B7C2-CECD4386351A}" type="presOf" srcId="{DB5002E4-F507-4FEF-8496-8D72F78E272C}" destId="{D4C01544-82A1-4234-AEBC-922F00B06D0E}" srcOrd="0" destOrd="0" presId="urn:microsoft.com/office/officeart/2016/7/layout/VerticalHollowActionList"/>
    <dgm:cxn modelId="{3117AD23-A8F9-4E0F-9CC0-35E299C9842D}" srcId="{59CA5C8B-1409-4297-B053-62999B152393}" destId="{71BB95E2-0286-4E6A-926E-331044C1C9EC}" srcOrd="0" destOrd="0" parTransId="{9C87424F-D4EC-42B9-9C05-EF7A76D515DC}" sibTransId="{62D2D70B-462A-44E7-9A0B-801EA886E96A}"/>
    <dgm:cxn modelId="{48F7A527-DA91-4425-8F55-E98357D71B8C}" srcId="{508A74E7-D757-4A31-B4AF-D04BCFCD9B87}" destId="{C9791032-7E7B-4CAA-A7C7-81681AFCEE27}" srcOrd="0" destOrd="0" parTransId="{1FA16CB5-0DA8-45DA-8047-9F1EAE938174}" sibTransId="{670115E6-2AB3-4230-871D-DCEB4A63FA86}"/>
    <dgm:cxn modelId="{F5F3D23A-E0B3-4686-910D-44FB10A5115A}" type="presOf" srcId="{6D979976-312A-42BF-B9C9-445F9BA627FD}" destId="{2DCB2372-964A-4CA3-8B7B-2119DFE3852C}" srcOrd="0" destOrd="0" presId="urn:microsoft.com/office/officeart/2016/7/layout/VerticalHollowActionList"/>
    <dgm:cxn modelId="{616EB33D-6EB0-4F74-87F7-EE7666AC3BE1}" type="presOf" srcId="{4A2FF387-E530-43D2-AE64-F3C6C777B7F3}" destId="{ACCABF31-2558-4EDD-8379-9F9C77C0492D}" srcOrd="0" destOrd="0" presId="urn:microsoft.com/office/officeart/2016/7/layout/VerticalHollowActionList"/>
    <dgm:cxn modelId="{CA19775E-B0AD-4B34-8E54-E5391032B6E8}" srcId="{153819EB-4BCE-4D54-B158-F8F73229AC50}" destId="{0924943D-FABE-4130-878B-621181EE0C30}" srcOrd="5" destOrd="0" parTransId="{182922F2-83A8-44FF-B08D-31D2CEECA268}" sibTransId="{600F2B7E-EF5F-4289-A595-43388C8CD0C1}"/>
    <dgm:cxn modelId="{97FB5D62-F8EE-422E-8693-1064ABF61BF5}" srcId="{153819EB-4BCE-4D54-B158-F8F73229AC50}" destId="{86643BF9-D88F-4A24-AD08-7303F67A89B8}" srcOrd="2" destOrd="0" parTransId="{D956CA68-F692-4426-B4BD-195A837CD355}" sibTransId="{9900C4DA-DB70-4876-8DBA-4F9F034645C0}"/>
    <dgm:cxn modelId="{58B8CD43-9799-4629-9F00-7FE80BAAE76C}" srcId="{153819EB-4BCE-4D54-B158-F8F73229AC50}" destId="{EE45668C-0061-4834-9BC0-78C3CF6DD322}" srcOrd="7" destOrd="0" parTransId="{B3513FA8-B88F-4BD9-A4BF-88F117B79C4B}" sibTransId="{4F3CE73D-365F-4F90-B593-8C31C9388D85}"/>
    <dgm:cxn modelId="{C373E563-CFE2-4817-BC5A-5B934C686838}" srcId="{86643BF9-D88F-4A24-AD08-7303F67A89B8}" destId="{DB5002E4-F507-4FEF-8496-8D72F78E272C}" srcOrd="0" destOrd="0" parTransId="{A3DCF0A9-3249-47FB-A9DD-1471932CD687}" sibTransId="{0F2904A7-0870-456C-A9A2-ADE903B2F7B0}"/>
    <dgm:cxn modelId="{41386165-0C11-425C-8B68-CF943D7B1045}" srcId="{153819EB-4BCE-4D54-B158-F8F73229AC50}" destId="{4A2FF387-E530-43D2-AE64-F3C6C777B7F3}" srcOrd="6" destOrd="0" parTransId="{E74F8936-9A20-4EDD-8ADB-F6A5F8D945AD}" sibTransId="{8721F0AA-1719-4766-92FB-D03F0D10F51B}"/>
    <dgm:cxn modelId="{586DCB6B-4999-4B73-8B9F-3B3FEA2AF148}" type="presOf" srcId="{32486A81-A2E4-47F0-AE5C-7D66D5CF5D80}" destId="{105CCDFF-703F-4F13-B347-9F7DD13B5E7E}" srcOrd="0" destOrd="0" presId="urn:microsoft.com/office/officeart/2016/7/layout/VerticalHollowActionList"/>
    <dgm:cxn modelId="{D5C05E4C-3905-44BC-AA9C-F725AB74D693}" srcId="{6D979976-312A-42BF-B9C9-445F9BA627FD}" destId="{9FAA3ED9-0D11-4D2B-A9CB-6C77D7D05BE6}" srcOrd="0" destOrd="0" parTransId="{6494D6D3-642C-4925-B9EA-95525EE78E03}" sibTransId="{95D34F1E-364B-42EF-869E-72A8F70CC7E9}"/>
    <dgm:cxn modelId="{6811F64F-CD2E-484C-879A-043BB3E86766}" srcId="{153819EB-4BCE-4D54-B158-F8F73229AC50}" destId="{056657B9-395C-49B2-B775-3C94E0EBE6CA}" srcOrd="8" destOrd="0" parTransId="{74A089D2-4D27-46F5-8543-A47E01DAD034}" sibTransId="{1A0369AE-267A-447C-94CD-B86A38146B2C}"/>
    <dgm:cxn modelId="{A68E0550-F4A0-45E2-B377-46D24C58CCAA}" type="presOf" srcId="{BBC2E0E6-CDF9-4FB3-A17F-7852AB855432}" destId="{0FD9EA9F-97A3-49EF-9D9D-C6AFD15BA12A}" srcOrd="0" destOrd="0" presId="urn:microsoft.com/office/officeart/2016/7/layout/VerticalHollowActionList"/>
    <dgm:cxn modelId="{C9E1B450-1132-469F-98B5-9EDCB038C5DE}" type="presOf" srcId="{E35659DA-D872-4506-8291-D93E71116325}" destId="{9DED6C32-8127-4AD6-BA79-6D0F4248A9D9}" srcOrd="0" destOrd="0" presId="urn:microsoft.com/office/officeart/2016/7/layout/VerticalHollowActionList"/>
    <dgm:cxn modelId="{7E057453-F015-4C9B-85BD-DBD295380553}" srcId="{153819EB-4BCE-4D54-B158-F8F73229AC50}" destId="{387283A6-82BA-4908-9BFF-9684DEA0DB78}" srcOrd="0" destOrd="0" parTransId="{BE993175-B1B7-4990-A848-6E4149B83F6D}" sibTransId="{F296D08A-DD65-4092-8E9E-6C23337183A2}"/>
    <dgm:cxn modelId="{3788977C-28BD-4336-9C63-852339EECB72}" type="presOf" srcId="{153819EB-4BCE-4D54-B158-F8F73229AC50}" destId="{F46C7E7F-EFDD-4514-9554-27E8C3E1FF5A}" srcOrd="0" destOrd="0" presId="urn:microsoft.com/office/officeart/2016/7/layout/VerticalHollowActionList"/>
    <dgm:cxn modelId="{3F52FD83-83F8-4EE0-B47B-24C1F8B7D1A9}" type="presOf" srcId="{9FAA3ED9-0D11-4D2B-A9CB-6C77D7D05BE6}" destId="{2F0BA62B-4ED0-4699-857D-16A3EDF5C0C6}" srcOrd="0" destOrd="0" presId="urn:microsoft.com/office/officeart/2016/7/layout/VerticalHollowActionList"/>
    <dgm:cxn modelId="{05956A8C-8578-4F38-8202-EFF670D69A18}" srcId="{4A2FF387-E530-43D2-AE64-F3C6C777B7F3}" destId="{BBC2E0E6-CDF9-4FB3-A17F-7852AB855432}" srcOrd="0" destOrd="0" parTransId="{1AA9E4D5-7A11-4704-9C35-7BD6E80FB257}" sibTransId="{931F0CDA-5BA7-4FEE-9047-92B88D079366}"/>
    <dgm:cxn modelId="{8F54788E-2326-4D4D-BD3E-14F4566FAC62}" srcId="{153819EB-4BCE-4D54-B158-F8F73229AC50}" destId="{6D979976-312A-42BF-B9C9-445F9BA627FD}" srcOrd="1" destOrd="0" parTransId="{712C8B34-C32E-4659-B73C-6A42AB5A109D}" sibTransId="{3D9776D1-E11D-4AA2-95AD-6DC252085E24}"/>
    <dgm:cxn modelId="{DE66AD9D-86AD-483A-BF2B-A7A0F49ECE66}" srcId="{153819EB-4BCE-4D54-B158-F8F73229AC50}" destId="{508A74E7-D757-4A31-B4AF-D04BCFCD9B87}" srcOrd="9" destOrd="0" parTransId="{14B6565B-6C2A-43E1-860A-9C394F56E700}" sibTransId="{A72F3E2C-E056-4E2D-90BA-FC1596417081}"/>
    <dgm:cxn modelId="{8E8DE39E-EA7F-4209-AB49-EA9861F40ACC}" srcId="{056657B9-395C-49B2-B775-3C94E0EBE6CA}" destId="{E35659DA-D872-4506-8291-D93E71116325}" srcOrd="0" destOrd="0" parTransId="{39E06967-E215-47A9-8F52-F838A5A46C76}" sibTransId="{2005C307-EBB8-4FC8-BB43-34BDC2BB5706}"/>
    <dgm:cxn modelId="{02414CA6-56E5-4BC3-8C32-9E0D3DB1BF76}" type="presOf" srcId="{0924943D-FABE-4130-878B-621181EE0C30}" destId="{A017422A-65BD-4B1C-B2D4-792E5383436C}" srcOrd="0" destOrd="0" presId="urn:microsoft.com/office/officeart/2016/7/layout/VerticalHollowActionList"/>
    <dgm:cxn modelId="{6CCC79A6-4134-40B5-B6A8-559610BE5DFE}" type="presOf" srcId="{EE45668C-0061-4834-9BC0-78C3CF6DD322}" destId="{99D66E54-F678-44F4-92CF-8819F94F6838}" srcOrd="0" destOrd="0" presId="urn:microsoft.com/office/officeart/2016/7/layout/VerticalHollowActionList"/>
    <dgm:cxn modelId="{BE909CAC-45BA-43DE-8EDE-BC1725D5B546}" type="presOf" srcId="{F66620AE-18A4-4CFC-815D-5675AC03208F}" destId="{747938AF-A852-46FA-B63A-83AEE05DA3D4}" srcOrd="0" destOrd="0" presId="urn:microsoft.com/office/officeart/2016/7/layout/VerticalHollowActionList"/>
    <dgm:cxn modelId="{E3DCF5B2-1376-44B4-9008-DC302EF50AD0}" type="presOf" srcId="{C9791032-7E7B-4CAA-A7C7-81681AFCEE27}" destId="{962118AF-2917-4AE7-9151-5CD867F83345}" srcOrd="0" destOrd="0" presId="urn:microsoft.com/office/officeart/2016/7/layout/VerticalHollowActionList"/>
    <dgm:cxn modelId="{33FBE1B6-F44C-4AD3-B067-A163730BC6A8}" type="presOf" srcId="{FF913A52-621D-4DDA-A085-B897F8F89F6A}" destId="{1801454B-BE6C-458E-AF56-4787D8B5779B}" srcOrd="0" destOrd="0" presId="urn:microsoft.com/office/officeart/2016/7/layout/VerticalHollowActionList"/>
    <dgm:cxn modelId="{E4F2B9B7-B202-4DF2-A8CE-35323C590DC6}" type="presOf" srcId="{508A74E7-D757-4A31-B4AF-D04BCFCD9B87}" destId="{D70C4ABE-329C-4255-B3BE-47C3DD2D9FCD}" srcOrd="0" destOrd="0" presId="urn:microsoft.com/office/officeart/2016/7/layout/VerticalHollowActionList"/>
    <dgm:cxn modelId="{98BFD3C9-BB76-407B-AB5A-04EF1051E7B4}" srcId="{FF913A52-621D-4DDA-A085-B897F8F89F6A}" destId="{F66620AE-18A4-4CFC-815D-5675AC03208F}" srcOrd="0" destOrd="0" parTransId="{BA53422A-F0AC-4228-A5C8-4A8C50DE53ED}" sibTransId="{523E5EBC-7D78-4435-845D-CF8C2E04003E}"/>
    <dgm:cxn modelId="{1882BECB-36F4-4E1D-8898-A48F005392D0}" type="presOf" srcId="{387283A6-82BA-4908-9BFF-9684DEA0DB78}" destId="{CAE85900-D6B0-4E0B-9E1A-BD6FA52CE35F}" srcOrd="0" destOrd="0" presId="urn:microsoft.com/office/officeart/2016/7/layout/VerticalHollowActionList"/>
    <dgm:cxn modelId="{53B58ACE-664F-4C35-BF9D-559421FF203F}" type="presOf" srcId="{E1C2754B-EAEE-48AB-AB8C-FF01653735D4}" destId="{A535C111-BA6A-4658-A865-2A2F8FFA7432}" srcOrd="0" destOrd="0" presId="urn:microsoft.com/office/officeart/2016/7/layout/VerticalHollowActionList"/>
    <dgm:cxn modelId="{073EC9D3-978D-44FB-8772-8DE340511C8A}" srcId="{EE45668C-0061-4834-9BC0-78C3CF6DD322}" destId="{32486A81-A2E4-47F0-AE5C-7D66D5CF5D80}" srcOrd="0" destOrd="0" parTransId="{C7E98C52-2AA0-46F6-9F97-633BD4390050}" sibTransId="{774F9EAA-C616-4286-AB47-501CBA449B6D}"/>
    <dgm:cxn modelId="{9BF870D9-0301-42BD-BCED-1DE9ACAF3E9A}" srcId="{153819EB-4BCE-4D54-B158-F8F73229AC50}" destId="{FF913A52-621D-4DDA-A085-B897F8F89F6A}" srcOrd="3" destOrd="0" parTransId="{449A4061-51CA-4DE5-963C-D2A29277F340}" sibTransId="{994233FD-AE43-4A0B-9F4E-C42CEAC617AE}"/>
    <dgm:cxn modelId="{B744EBE4-16DB-4BE8-BAB3-85D3D983773E}" type="presOf" srcId="{71BB95E2-0286-4E6A-926E-331044C1C9EC}" destId="{FA19DEBC-7637-4F08-B694-72E4B334387D}" srcOrd="0" destOrd="0" presId="urn:microsoft.com/office/officeart/2016/7/layout/VerticalHollowActionList"/>
    <dgm:cxn modelId="{1440A5EB-9297-4B78-90CF-3395AF733378}" type="presOf" srcId="{D7A4FE01-AC42-4FF0-BA24-65881C89C40B}" destId="{5A1B00DD-10B4-4EFB-B596-87C90838D67A}" srcOrd="0" destOrd="0" presId="urn:microsoft.com/office/officeart/2016/7/layout/VerticalHollowActionList"/>
    <dgm:cxn modelId="{E36AAFF4-F134-4C98-B934-F89433C30FE3}" type="presOf" srcId="{59CA5C8B-1409-4297-B053-62999B152393}" destId="{1FCF385F-94F0-4CC7-AF18-B1E0C07A8F00}" srcOrd="0" destOrd="0" presId="urn:microsoft.com/office/officeart/2016/7/layout/VerticalHollowActionList"/>
    <dgm:cxn modelId="{C58CA888-DBA7-4D7C-9F39-AD4C23E2B2CD}" type="presParOf" srcId="{F46C7E7F-EFDD-4514-9554-27E8C3E1FF5A}" destId="{87F8AF27-8BF9-4D91-B434-7DADF1F9ABD4}" srcOrd="0" destOrd="0" presId="urn:microsoft.com/office/officeart/2016/7/layout/VerticalHollowActionList"/>
    <dgm:cxn modelId="{8EBFCB58-87B5-423B-A92E-6431DD3BA428}" type="presParOf" srcId="{87F8AF27-8BF9-4D91-B434-7DADF1F9ABD4}" destId="{CAE85900-D6B0-4E0B-9E1A-BD6FA52CE35F}" srcOrd="0" destOrd="0" presId="urn:microsoft.com/office/officeart/2016/7/layout/VerticalHollowActionList"/>
    <dgm:cxn modelId="{21D6601C-EEBA-4719-9A1C-FD70A841C963}" type="presParOf" srcId="{87F8AF27-8BF9-4D91-B434-7DADF1F9ABD4}" destId="{A535C111-BA6A-4658-A865-2A2F8FFA7432}" srcOrd="1" destOrd="0" presId="urn:microsoft.com/office/officeart/2016/7/layout/VerticalHollowActionList"/>
    <dgm:cxn modelId="{44AD6B6F-F16A-4EAA-AB41-1C0F89C99602}" type="presParOf" srcId="{F46C7E7F-EFDD-4514-9554-27E8C3E1FF5A}" destId="{9736E27B-F89F-43F6-9689-C54EC0E9B0AB}" srcOrd="1" destOrd="0" presId="urn:microsoft.com/office/officeart/2016/7/layout/VerticalHollowActionList"/>
    <dgm:cxn modelId="{6B88A982-0444-4F3B-8725-B517435E40E6}" type="presParOf" srcId="{F46C7E7F-EFDD-4514-9554-27E8C3E1FF5A}" destId="{BF3243B2-AD94-47BB-B01F-AB1705AC4D0A}" srcOrd="2" destOrd="0" presId="urn:microsoft.com/office/officeart/2016/7/layout/VerticalHollowActionList"/>
    <dgm:cxn modelId="{9B8FD22A-B908-4D0B-B53E-AF14E4492417}" type="presParOf" srcId="{BF3243B2-AD94-47BB-B01F-AB1705AC4D0A}" destId="{2DCB2372-964A-4CA3-8B7B-2119DFE3852C}" srcOrd="0" destOrd="0" presId="urn:microsoft.com/office/officeart/2016/7/layout/VerticalHollowActionList"/>
    <dgm:cxn modelId="{A1A88224-1F76-455D-AF7B-0CB5A554B15D}" type="presParOf" srcId="{BF3243B2-AD94-47BB-B01F-AB1705AC4D0A}" destId="{2F0BA62B-4ED0-4699-857D-16A3EDF5C0C6}" srcOrd="1" destOrd="0" presId="urn:microsoft.com/office/officeart/2016/7/layout/VerticalHollowActionList"/>
    <dgm:cxn modelId="{320DF2F5-9AAC-42CB-8D1D-CAF09578ABD6}" type="presParOf" srcId="{F46C7E7F-EFDD-4514-9554-27E8C3E1FF5A}" destId="{57AB2CBF-E1EF-4EFB-8AC9-18E550047001}" srcOrd="3" destOrd="0" presId="urn:microsoft.com/office/officeart/2016/7/layout/VerticalHollowActionList"/>
    <dgm:cxn modelId="{C5CA6C5F-D707-4183-BF62-4A9AD2261978}" type="presParOf" srcId="{F46C7E7F-EFDD-4514-9554-27E8C3E1FF5A}" destId="{3E179911-0BD4-4BA7-8030-3386A5E9C108}" srcOrd="4" destOrd="0" presId="urn:microsoft.com/office/officeart/2016/7/layout/VerticalHollowActionList"/>
    <dgm:cxn modelId="{41253587-5EF5-4AA4-B704-7CDC333AAD7D}" type="presParOf" srcId="{3E179911-0BD4-4BA7-8030-3386A5E9C108}" destId="{C239F0C5-796F-4F34-9A26-D1A946F56BD8}" srcOrd="0" destOrd="0" presId="urn:microsoft.com/office/officeart/2016/7/layout/VerticalHollowActionList"/>
    <dgm:cxn modelId="{56D17368-3104-46D5-A7FD-77AFDFA676A4}" type="presParOf" srcId="{3E179911-0BD4-4BA7-8030-3386A5E9C108}" destId="{D4C01544-82A1-4234-AEBC-922F00B06D0E}" srcOrd="1" destOrd="0" presId="urn:microsoft.com/office/officeart/2016/7/layout/VerticalHollowActionList"/>
    <dgm:cxn modelId="{35ED1499-35E9-417E-8DD7-1F92D5387D40}" type="presParOf" srcId="{F46C7E7F-EFDD-4514-9554-27E8C3E1FF5A}" destId="{639C65FA-B069-4C02-AD9C-C06F133ACE93}" srcOrd="5" destOrd="0" presId="urn:microsoft.com/office/officeart/2016/7/layout/VerticalHollowActionList"/>
    <dgm:cxn modelId="{41E67847-B859-4275-A506-D918D971DE21}" type="presParOf" srcId="{F46C7E7F-EFDD-4514-9554-27E8C3E1FF5A}" destId="{2A9C1B63-D7B8-434A-AEF4-E512373F5093}" srcOrd="6" destOrd="0" presId="urn:microsoft.com/office/officeart/2016/7/layout/VerticalHollowActionList"/>
    <dgm:cxn modelId="{FAB92ED2-8409-4282-83F4-9AD837EFCF5E}" type="presParOf" srcId="{2A9C1B63-D7B8-434A-AEF4-E512373F5093}" destId="{1801454B-BE6C-458E-AF56-4787D8B5779B}" srcOrd="0" destOrd="0" presId="urn:microsoft.com/office/officeart/2016/7/layout/VerticalHollowActionList"/>
    <dgm:cxn modelId="{2E30B754-AFC4-40F8-9278-D55C60B4CC98}" type="presParOf" srcId="{2A9C1B63-D7B8-434A-AEF4-E512373F5093}" destId="{747938AF-A852-46FA-B63A-83AEE05DA3D4}" srcOrd="1" destOrd="0" presId="urn:microsoft.com/office/officeart/2016/7/layout/VerticalHollowActionList"/>
    <dgm:cxn modelId="{30C81C10-C7BE-4C33-A56E-0AAD7DA37B51}" type="presParOf" srcId="{F46C7E7F-EFDD-4514-9554-27E8C3E1FF5A}" destId="{F4BF6A01-26A3-485F-9D87-7B6757A5C1CC}" srcOrd="7" destOrd="0" presId="urn:microsoft.com/office/officeart/2016/7/layout/VerticalHollowActionList"/>
    <dgm:cxn modelId="{8618DC7F-3B70-4322-960D-6D822FBEE40B}" type="presParOf" srcId="{F46C7E7F-EFDD-4514-9554-27E8C3E1FF5A}" destId="{BCF0DCB2-1D7D-4601-8D4D-BD3848733B94}" srcOrd="8" destOrd="0" presId="urn:microsoft.com/office/officeart/2016/7/layout/VerticalHollowActionList"/>
    <dgm:cxn modelId="{D64D9F99-B8ED-42FA-852F-CBA1B511703E}" type="presParOf" srcId="{BCF0DCB2-1D7D-4601-8D4D-BD3848733B94}" destId="{1FCF385F-94F0-4CC7-AF18-B1E0C07A8F00}" srcOrd="0" destOrd="0" presId="urn:microsoft.com/office/officeart/2016/7/layout/VerticalHollowActionList"/>
    <dgm:cxn modelId="{54E0C325-FC50-43B8-BEC4-F79FF59AE215}" type="presParOf" srcId="{BCF0DCB2-1D7D-4601-8D4D-BD3848733B94}" destId="{FA19DEBC-7637-4F08-B694-72E4B334387D}" srcOrd="1" destOrd="0" presId="urn:microsoft.com/office/officeart/2016/7/layout/VerticalHollowActionList"/>
    <dgm:cxn modelId="{046323BF-EEEE-4B01-8359-6130D37F0136}" type="presParOf" srcId="{F46C7E7F-EFDD-4514-9554-27E8C3E1FF5A}" destId="{42B60966-72CB-48BD-AB5C-B9DD567D547D}" srcOrd="9" destOrd="0" presId="urn:microsoft.com/office/officeart/2016/7/layout/VerticalHollowActionList"/>
    <dgm:cxn modelId="{948A5F78-5E74-47AD-8084-051DE599B297}" type="presParOf" srcId="{F46C7E7F-EFDD-4514-9554-27E8C3E1FF5A}" destId="{0D862608-0927-4265-A30C-B8068D0D59BB}" srcOrd="10" destOrd="0" presId="urn:microsoft.com/office/officeart/2016/7/layout/VerticalHollowActionList"/>
    <dgm:cxn modelId="{2EE0E00B-19B5-4C98-9804-DF6300DAABB9}" type="presParOf" srcId="{0D862608-0927-4265-A30C-B8068D0D59BB}" destId="{A017422A-65BD-4B1C-B2D4-792E5383436C}" srcOrd="0" destOrd="0" presId="urn:microsoft.com/office/officeart/2016/7/layout/VerticalHollowActionList"/>
    <dgm:cxn modelId="{59C6A861-E336-4C96-8C80-1274D4DCBD74}" type="presParOf" srcId="{0D862608-0927-4265-A30C-B8068D0D59BB}" destId="{5A1B00DD-10B4-4EFB-B596-87C90838D67A}" srcOrd="1" destOrd="0" presId="urn:microsoft.com/office/officeart/2016/7/layout/VerticalHollowActionList"/>
    <dgm:cxn modelId="{17B428A9-5D54-4414-9A19-7C6A458EEA6F}" type="presParOf" srcId="{F46C7E7F-EFDD-4514-9554-27E8C3E1FF5A}" destId="{0DE008D5-F58A-4AE4-99DC-D8E4D02D8B37}" srcOrd="11" destOrd="0" presId="urn:microsoft.com/office/officeart/2016/7/layout/VerticalHollowActionList"/>
    <dgm:cxn modelId="{E124B931-5232-4A01-B856-6C2B69CC9388}" type="presParOf" srcId="{F46C7E7F-EFDD-4514-9554-27E8C3E1FF5A}" destId="{5CE2A61E-7571-404E-8B96-58CDF608553B}" srcOrd="12" destOrd="0" presId="urn:microsoft.com/office/officeart/2016/7/layout/VerticalHollowActionList"/>
    <dgm:cxn modelId="{802332CB-E677-4F41-A4DD-2AC541A65E8D}" type="presParOf" srcId="{5CE2A61E-7571-404E-8B96-58CDF608553B}" destId="{ACCABF31-2558-4EDD-8379-9F9C77C0492D}" srcOrd="0" destOrd="0" presId="urn:microsoft.com/office/officeart/2016/7/layout/VerticalHollowActionList"/>
    <dgm:cxn modelId="{6DCCA6C5-3EF6-4493-914F-DF2F00DA45C3}" type="presParOf" srcId="{5CE2A61E-7571-404E-8B96-58CDF608553B}" destId="{0FD9EA9F-97A3-49EF-9D9D-C6AFD15BA12A}" srcOrd="1" destOrd="0" presId="urn:microsoft.com/office/officeart/2016/7/layout/VerticalHollowActionList"/>
    <dgm:cxn modelId="{66862150-152F-4B0A-88BB-911DE2776D00}" type="presParOf" srcId="{F46C7E7F-EFDD-4514-9554-27E8C3E1FF5A}" destId="{20D0141B-6C08-412C-83A7-E8EFAB1D2D93}" srcOrd="13" destOrd="0" presId="urn:microsoft.com/office/officeart/2016/7/layout/VerticalHollowActionList"/>
    <dgm:cxn modelId="{6C3E7085-C372-4059-9B6B-B333E59663F4}" type="presParOf" srcId="{F46C7E7F-EFDD-4514-9554-27E8C3E1FF5A}" destId="{7D5816E3-EA2A-4FE4-9874-FED9BA87F990}" srcOrd="14" destOrd="0" presId="urn:microsoft.com/office/officeart/2016/7/layout/VerticalHollowActionList"/>
    <dgm:cxn modelId="{8A7FE53F-3023-4552-9FBE-16AF8164AB27}" type="presParOf" srcId="{7D5816E3-EA2A-4FE4-9874-FED9BA87F990}" destId="{99D66E54-F678-44F4-92CF-8819F94F6838}" srcOrd="0" destOrd="0" presId="urn:microsoft.com/office/officeart/2016/7/layout/VerticalHollowActionList"/>
    <dgm:cxn modelId="{AFAC3421-EDB5-4E4B-A9E1-9E9424DB5A19}" type="presParOf" srcId="{7D5816E3-EA2A-4FE4-9874-FED9BA87F990}" destId="{105CCDFF-703F-4F13-B347-9F7DD13B5E7E}" srcOrd="1" destOrd="0" presId="urn:microsoft.com/office/officeart/2016/7/layout/VerticalHollowActionList"/>
    <dgm:cxn modelId="{653EB002-3FB1-4C3F-9031-854FF85BA679}" type="presParOf" srcId="{F46C7E7F-EFDD-4514-9554-27E8C3E1FF5A}" destId="{AF34BB78-9B66-41BD-8AC5-518CA9562DBE}" srcOrd="15" destOrd="0" presId="urn:microsoft.com/office/officeart/2016/7/layout/VerticalHollowActionList"/>
    <dgm:cxn modelId="{C1F0633D-4B38-4682-B8C0-5B83FDE50F6B}" type="presParOf" srcId="{F46C7E7F-EFDD-4514-9554-27E8C3E1FF5A}" destId="{2066A7AC-778F-491C-B198-6F040974BA99}" srcOrd="16" destOrd="0" presId="urn:microsoft.com/office/officeart/2016/7/layout/VerticalHollowActionList"/>
    <dgm:cxn modelId="{15317207-445B-4E78-8D6F-C532B9764334}" type="presParOf" srcId="{2066A7AC-778F-491C-B198-6F040974BA99}" destId="{CB782F3D-3BE4-45D8-B437-863D0B6144F1}" srcOrd="0" destOrd="0" presId="urn:microsoft.com/office/officeart/2016/7/layout/VerticalHollowActionList"/>
    <dgm:cxn modelId="{FF565E70-C0DF-477D-B2DA-47E5BA075D0B}" type="presParOf" srcId="{2066A7AC-778F-491C-B198-6F040974BA99}" destId="{9DED6C32-8127-4AD6-BA79-6D0F4248A9D9}" srcOrd="1" destOrd="0" presId="urn:microsoft.com/office/officeart/2016/7/layout/VerticalHollowActionList"/>
    <dgm:cxn modelId="{C40781AB-52AC-49BD-96BB-CC5D1E8C42D9}" type="presParOf" srcId="{F46C7E7F-EFDD-4514-9554-27E8C3E1FF5A}" destId="{3D97C02D-B831-4D83-94F2-0EBF18A164B8}" srcOrd="17" destOrd="0" presId="urn:microsoft.com/office/officeart/2016/7/layout/VerticalHollowActionList"/>
    <dgm:cxn modelId="{9F615C1D-8066-4C56-BE12-E537023D0E5F}" type="presParOf" srcId="{F46C7E7F-EFDD-4514-9554-27E8C3E1FF5A}" destId="{68538B0F-876E-497F-93FD-D6F6E237E4A0}" srcOrd="18" destOrd="0" presId="urn:microsoft.com/office/officeart/2016/7/layout/VerticalHollowActionList"/>
    <dgm:cxn modelId="{814EA331-61B7-4535-8E58-A9BBC068DB12}" type="presParOf" srcId="{68538B0F-876E-497F-93FD-D6F6E237E4A0}" destId="{D70C4ABE-329C-4255-B3BE-47C3DD2D9FCD}" srcOrd="0" destOrd="0" presId="urn:microsoft.com/office/officeart/2016/7/layout/VerticalHollowActionList"/>
    <dgm:cxn modelId="{036A472C-ED31-48CF-B82E-5EBBF942EAA3}" type="presParOf" srcId="{68538B0F-876E-497F-93FD-D6F6E237E4A0}" destId="{962118AF-2917-4AE7-9151-5CD867F83345}"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74EA7D-6F15-46ED-BCEF-75CB0B56D052}"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C8020DEC-BB4D-41C9-B841-1C874F0B1629}">
      <dgm:prSet/>
      <dgm:spPr/>
      <dgm:t>
        <a:bodyPr/>
        <a:lstStyle/>
        <a:p>
          <a:r>
            <a:rPr lang="en-US"/>
            <a:t>Personal sales are relationship based, requiring the seller to tailor the process according to the buyer’s personality and approach</a:t>
          </a:r>
        </a:p>
      </dgm:t>
    </dgm:pt>
    <dgm:pt modelId="{6A308963-D998-4A40-A5A9-72F76BFD8B98}" type="parTrans" cxnId="{15F8D348-A25C-47C9-9761-2D1752EC141E}">
      <dgm:prSet/>
      <dgm:spPr/>
      <dgm:t>
        <a:bodyPr/>
        <a:lstStyle/>
        <a:p>
          <a:endParaRPr lang="en-US"/>
        </a:p>
      </dgm:t>
    </dgm:pt>
    <dgm:pt modelId="{A4F08DEC-F583-412B-ACC1-57CF83F16133}" type="sibTrans" cxnId="{15F8D348-A25C-47C9-9761-2D1752EC141E}">
      <dgm:prSet/>
      <dgm:spPr/>
      <dgm:t>
        <a:bodyPr/>
        <a:lstStyle/>
        <a:p>
          <a:endParaRPr lang="en-US"/>
        </a:p>
      </dgm:t>
    </dgm:pt>
    <dgm:pt modelId="{36457C35-AF80-43D0-88AB-929DF7C6DFBA}">
      <dgm:prSet/>
      <dgm:spPr/>
      <dgm:t>
        <a:bodyPr/>
        <a:lstStyle/>
        <a:p>
          <a:r>
            <a:rPr lang="en-US"/>
            <a:t>B2B sales are often large and complex</a:t>
          </a:r>
        </a:p>
      </dgm:t>
    </dgm:pt>
    <dgm:pt modelId="{2A905067-3EA2-4F64-B420-BA0FF41B0CF9}" type="parTrans" cxnId="{A0A80F26-667D-4D0C-8A45-456860C89FB3}">
      <dgm:prSet/>
      <dgm:spPr/>
      <dgm:t>
        <a:bodyPr/>
        <a:lstStyle/>
        <a:p>
          <a:endParaRPr lang="en-US"/>
        </a:p>
      </dgm:t>
    </dgm:pt>
    <dgm:pt modelId="{4CD6FBCD-F25E-4F21-A74D-D124EAEB9D51}" type="sibTrans" cxnId="{A0A80F26-667D-4D0C-8A45-456860C89FB3}">
      <dgm:prSet/>
      <dgm:spPr/>
      <dgm:t>
        <a:bodyPr/>
        <a:lstStyle/>
        <a:p>
          <a:endParaRPr lang="en-US"/>
        </a:p>
      </dgm:t>
    </dgm:pt>
    <dgm:pt modelId="{D8352D73-B58F-435A-B331-ABAE0C46D7C1}">
      <dgm:prSet/>
      <dgm:spPr/>
      <dgm:t>
        <a:bodyPr/>
        <a:lstStyle/>
        <a:p>
          <a:r>
            <a:rPr lang="en-US"/>
            <a:t>Pricing is negotiated between the buyer and seller, rather than being set and uniform across all customers</a:t>
          </a:r>
        </a:p>
      </dgm:t>
    </dgm:pt>
    <dgm:pt modelId="{FC080EF4-8835-4DEF-8DEE-A31CA4EA3B2C}" type="parTrans" cxnId="{E4430D0F-54C8-424D-BD94-DB7D08ECA307}">
      <dgm:prSet/>
      <dgm:spPr/>
      <dgm:t>
        <a:bodyPr/>
        <a:lstStyle/>
        <a:p>
          <a:endParaRPr lang="en-US"/>
        </a:p>
      </dgm:t>
    </dgm:pt>
    <dgm:pt modelId="{07D19418-9C66-4628-9493-9166AD1E135A}" type="sibTrans" cxnId="{E4430D0F-54C8-424D-BD94-DB7D08ECA307}">
      <dgm:prSet/>
      <dgm:spPr/>
      <dgm:t>
        <a:bodyPr/>
        <a:lstStyle/>
        <a:p>
          <a:endParaRPr lang="en-US"/>
        </a:p>
      </dgm:t>
    </dgm:pt>
    <dgm:pt modelId="{2EAE72CB-FB02-4394-A055-DB31D4E9FF85}">
      <dgm:prSet/>
      <dgm:spPr/>
      <dgm:t>
        <a:bodyPr/>
        <a:lstStyle/>
        <a:p>
          <a:r>
            <a:rPr lang="en-US"/>
            <a:t>Communication about the product and pricing takes place mainly through informal or formal verbal presentations and discussions</a:t>
          </a:r>
        </a:p>
      </dgm:t>
    </dgm:pt>
    <dgm:pt modelId="{DD9B607C-4D56-468A-B9C2-48478193E01D}" type="parTrans" cxnId="{669B1F7B-4264-42C1-BA71-26E1DC708ECF}">
      <dgm:prSet/>
      <dgm:spPr/>
      <dgm:t>
        <a:bodyPr/>
        <a:lstStyle/>
        <a:p>
          <a:endParaRPr lang="en-US"/>
        </a:p>
      </dgm:t>
    </dgm:pt>
    <dgm:pt modelId="{31FEFE89-096F-4779-8F68-EE3796C3E36C}" type="sibTrans" cxnId="{669B1F7B-4264-42C1-BA71-26E1DC708ECF}">
      <dgm:prSet/>
      <dgm:spPr/>
      <dgm:t>
        <a:bodyPr/>
        <a:lstStyle/>
        <a:p>
          <a:endParaRPr lang="en-US"/>
        </a:p>
      </dgm:t>
    </dgm:pt>
    <dgm:pt modelId="{84AB5C4C-1B05-45C5-B9A6-AD359A114871}" type="pres">
      <dgm:prSet presAssocID="{3B74EA7D-6F15-46ED-BCEF-75CB0B56D052}" presName="Name0" presStyleCnt="0">
        <dgm:presLayoutVars>
          <dgm:dir/>
          <dgm:animLvl val="lvl"/>
          <dgm:resizeHandles val="exact"/>
        </dgm:presLayoutVars>
      </dgm:prSet>
      <dgm:spPr/>
    </dgm:pt>
    <dgm:pt modelId="{34012F6A-C1F7-4F05-844E-7D967D184CD2}" type="pres">
      <dgm:prSet presAssocID="{C8020DEC-BB4D-41C9-B841-1C874F0B1629}" presName="linNode" presStyleCnt="0"/>
      <dgm:spPr/>
    </dgm:pt>
    <dgm:pt modelId="{6A13A1DF-8361-4C65-93D4-F60E2F82D24B}" type="pres">
      <dgm:prSet presAssocID="{C8020DEC-BB4D-41C9-B841-1C874F0B1629}" presName="parentText" presStyleLbl="node1" presStyleIdx="0" presStyleCnt="4">
        <dgm:presLayoutVars>
          <dgm:chMax val="1"/>
          <dgm:bulletEnabled val="1"/>
        </dgm:presLayoutVars>
      </dgm:prSet>
      <dgm:spPr/>
    </dgm:pt>
    <dgm:pt modelId="{B35D7B98-D6AE-41EB-987D-6FAF99B9D305}" type="pres">
      <dgm:prSet presAssocID="{A4F08DEC-F583-412B-ACC1-57CF83F16133}" presName="sp" presStyleCnt="0"/>
      <dgm:spPr/>
    </dgm:pt>
    <dgm:pt modelId="{893C9B64-12F3-4584-82A3-EB67C30326F0}" type="pres">
      <dgm:prSet presAssocID="{36457C35-AF80-43D0-88AB-929DF7C6DFBA}" presName="linNode" presStyleCnt="0"/>
      <dgm:spPr/>
    </dgm:pt>
    <dgm:pt modelId="{66AC921F-CA81-4241-A724-61A171BAFDAC}" type="pres">
      <dgm:prSet presAssocID="{36457C35-AF80-43D0-88AB-929DF7C6DFBA}" presName="parentText" presStyleLbl="node1" presStyleIdx="1" presStyleCnt="4">
        <dgm:presLayoutVars>
          <dgm:chMax val="1"/>
          <dgm:bulletEnabled val="1"/>
        </dgm:presLayoutVars>
      </dgm:prSet>
      <dgm:spPr/>
    </dgm:pt>
    <dgm:pt modelId="{6117BA9E-6469-4EFF-A177-32AA08A1CA3C}" type="pres">
      <dgm:prSet presAssocID="{4CD6FBCD-F25E-4F21-A74D-D124EAEB9D51}" presName="sp" presStyleCnt="0"/>
      <dgm:spPr/>
    </dgm:pt>
    <dgm:pt modelId="{2A04EC30-05B8-4B4A-91D6-E033C95D376E}" type="pres">
      <dgm:prSet presAssocID="{D8352D73-B58F-435A-B331-ABAE0C46D7C1}" presName="linNode" presStyleCnt="0"/>
      <dgm:spPr/>
    </dgm:pt>
    <dgm:pt modelId="{4AB28939-19EB-4FBE-876F-C5E94ECEEA17}" type="pres">
      <dgm:prSet presAssocID="{D8352D73-B58F-435A-B331-ABAE0C46D7C1}" presName="parentText" presStyleLbl="node1" presStyleIdx="2" presStyleCnt="4">
        <dgm:presLayoutVars>
          <dgm:chMax val="1"/>
          <dgm:bulletEnabled val="1"/>
        </dgm:presLayoutVars>
      </dgm:prSet>
      <dgm:spPr/>
    </dgm:pt>
    <dgm:pt modelId="{30A25635-8AF5-4571-BE69-B46B26F05C34}" type="pres">
      <dgm:prSet presAssocID="{07D19418-9C66-4628-9493-9166AD1E135A}" presName="sp" presStyleCnt="0"/>
      <dgm:spPr/>
    </dgm:pt>
    <dgm:pt modelId="{E69BB838-A2C1-455B-B140-4D0F42FB65C5}" type="pres">
      <dgm:prSet presAssocID="{2EAE72CB-FB02-4394-A055-DB31D4E9FF85}" presName="linNode" presStyleCnt="0"/>
      <dgm:spPr/>
    </dgm:pt>
    <dgm:pt modelId="{BB15D79C-7CC8-4428-B2EE-9333701B14AF}" type="pres">
      <dgm:prSet presAssocID="{2EAE72CB-FB02-4394-A055-DB31D4E9FF85}" presName="parentText" presStyleLbl="node1" presStyleIdx="3" presStyleCnt="4">
        <dgm:presLayoutVars>
          <dgm:chMax val="1"/>
          <dgm:bulletEnabled val="1"/>
        </dgm:presLayoutVars>
      </dgm:prSet>
      <dgm:spPr/>
    </dgm:pt>
  </dgm:ptLst>
  <dgm:cxnLst>
    <dgm:cxn modelId="{E4430D0F-54C8-424D-BD94-DB7D08ECA307}" srcId="{3B74EA7D-6F15-46ED-BCEF-75CB0B56D052}" destId="{D8352D73-B58F-435A-B331-ABAE0C46D7C1}" srcOrd="2" destOrd="0" parTransId="{FC080EF4-8835-4DEF-8DEE-A31CA4EA3B2C}" sibTransId="{07D19418-9C66-4628-9493-9166AD1E135A}"/>
    <dgm:cxn modelId="{76A9801F-E2CB-42F1-84E0-AAEFD7502238}" type="presOf" srcId="{2EAE72CB-FB02-4394-A055-DB31D4E9FF85}" destId="{BB15D79C-7CC8-4428-B2EE-9333701B14AF}" srcOrd="0" destOrd="0" presId="urn:microsoft.com/office/officeart/2005/8/layout/vList5"/>
    <dgm:cxn modelId="{A0A80F26-667D-4D0C-8A45-456860C89FB3}" srcId="{3B74EA7D-6F15-46ED-BCEF-75CB0B56D052}" destId="{36457C35-AF80-43D0-88AB-929DF7C6DFBA}" srcOrd="1" destOrd="0" parTransId="{2A905067-3EA2-4F64-B420-BA0FF41B0CF9}" sibTransId="{4CD6FBCD-F25E-4F21-A74D-D124EAEB9D51}"/>
    <dgm:cxn modelId="{47BD0E68-CF1C-48FE-994F-469A3D76851E}" type="presOf" srcId="{C8020DEC-BB4D-41C9-B841-1C874F0B1629}" destId="{6A13A1DF-8361-4C65-93D4-F60E2F82D24B}" srcOrd="0" destOrd="0" presId="urn:microsoft.com/office/officeart/2005/8/layout/vList5"/>
    <dgm:cxn modelId="{15F8D348-A25C-47C9-9761-2D1752EC141E}" srcId="{3B74EA7D-6F15-46ED-BCEF-75CB0B56D052}" destId="{C8020DEC-BB4D-41C9-B841-1C874F0B1629}" srcOrd="0" destOrd="0" parTransId="{6A308963-D998-4A40-A5A9-72F76BFD8B98}" sibTransId="{A4F08DEC-F583-412B-ACC1-57CF83F16133}"/>
    <dgm:cxn modelId="{669B1F7B-4264-42C1-BA71-26E1DC708ECF}" srcId="{3B74EA7D-6F15-46ED-BCEF-75CB0B56D052}" destId="{2EAE72CB-FB02-4394-A055-DB31D4E9FF85}" srcOrd="3" destOrd="0" parTransId="{DD9B607C-4D56-468A-B9C2-48478193E01D}" sibTransId="{31FEFE89-096F-4779-8F68-EE3796C3E36C}"/>
    <dgm:cxn modelId="{36F2C284-FD52-4DC0-B09D-C8855FEDAEC8}" type="presOf" srcId="{36457C35-AF80-43D0-88AB-929DF7C6DFBA}" destId="{66AC921F-CA81-4241-A724-61A171BAFDAC}" srcOrd="0" destOrd="0" presId="urn:microsoft.com/office/officeart/2005/8/layout/vList5"/>
    <dgm:cxn modelId="{DB98E3BC-75B3-43E4-ADB6-95FE3804F00B}" type="presOf" srcId="{D8352D73-B58F-435A-B331-ABAE0C46D7C1}" destId="{4AB28939-19EB-4FBE-876F-C5E94ECEEA17}" srcOrd="0" destOrd="0" presId="urn:microsoft.com/office/officeart/2005/8/layout/vList5"/>
    <dgm:cxn modelId="{C0E6E1F4-194F-402E-A1DD-8649CA09E809}" type="presOf" srcId="{3B74EA7D-6F15-46ED-BCEF-75CB0B56D052}" destId="{84AB5C4C-1B05-45C5-B9A6-AD359A114871}" srcOrd="0" destOrd="0" presId="urn:microsoft.com/office/officeart/2005/8/layout/vList5"/>
    <dgm:cxn modelId="{69E22301-D8EA-4E13-87EF-3882AF27897D}" type="presParOf" srcId="{84AB5C4C-1B05-45C5-B9A6-AD359A114871}" destId="{34012F6A-C1F7-4F05-844E-7D967D184CD2}" srcOrd="0" destOrd="0" presId="urn:microsoft.com/office/officeart/2005/8/layout/vList5"/>
    <dgm:cxn modelId="{02FC6B73-9EF2-4E4C-B89F-41994950EF27}" type="presParOf" srcId="{34012F6A-C1F7-4F05-844E-7D967D184CD2}" destId="{6A13A1DF-8361-4C65-93D4-F60E2F82D24B}" srcOrd="0" destOrd="0" presId="urn:microsoft.com/office/officeart/2005/8/layout/vList5"/>
    <dgm:cxn modelId="{4642ED01-383B-4199-8649-7036E5DECB67}" type="presParOf" srcId="{84AB5C4C-1B05-45C5-B9A6-AD359A114871}" destId="{B35D7B98-D6AE-41EB-987D-6FAF99B9D305}" srcOrd="1" destOrd="0" presId="urn:microsoft.com/office/officeart/2005/8/layout/vList5"/>
    <dgm:cxn modelId="{B7117084-5747-483D-A0F6-911761190330}" type="presParOf" srcId="{84AB5C4C-1B05-45C5-B9A6-AD359A114871}" destId="{893C9B64-12F3-4584-82A3-EB67C30326F0}" srcOrd="2" destOrd="0" presId="urn:microsoft.com/office/officeart/2005/8/layout/vList5"/>
    <dgm:cxn modelId="{ED2C77AD-522E-431C-8562-B8ACF6900E85}" type="presParOf" srcId="{893C9B64-12F3-4584-82A3-EB67C30326F0}" destId="{66AC921F-CA81-4241-A724-61A171BAFDAC}" srcOrd="0" destOrd="0" presId="urn:microsoft.com/office/officeart/2005/8/layout/vList5"/>
    <dgm:cxn modelId="{39994763-D9C3-4EE5-8B57-E3CB71448854}" type="presParOf" srcId="{84AB5C4C-1B05-45C5-B9A6-AD359A114871}" destId="{6117BA9E-6469-4EFF-A177-32AA08A1CA3C}" srcOrd="3" destOrd="0" presId="urn:microsoft.com/office/officeart/2005/8/layout/vList5"/>
    <dgm:cxn modelId="{8BE3204F-D051-428C-ADC8-0A324A5B870F}" type="presParOf" srcId="{84AB5C4C-1B05-45C5-B9A6-AD359A114871}" destId="{2A04EC30-05B8-4B4A-91D6-E033C95D376E}" srcOrd="4" destOrd="0" presId="urn:microsoft.com/office/officeart/2005/8/layout/vList5"/>
    <dgm:cxn modelId="{F7E88E52-B6C8-4A4E-A8D2-BEF3E4FF7A36}" type="presParOf" srcId="{2A04EC30-05B8-4B4A-91D6-E033C95D376E}" destId="{4AB28939-19EB-4FBE-876F-C5E94ECEEA17}" srcOrd="0" destOrd="0" presId="urn:microsoft.com/office/officeart/2005/8/layout/vList5"/>
    <dgm:cxn modelId="{16AA2137-B331-4107-B079-E68A47EF19FB}" type="presParOf" srcId="{84AB5C4C-1B05-45C5-B9A6-AD359A114871}" destId="{30A25635-8AF5-4571-BE69-B46B26F05C34}" srcOrd="5" destOrd="0" presId="urn:microsoft.com/office/officeart/2005/8/layout/vList5"/>
    <dgm:cxn modelId="{11A27852-E34D-4120-A6AF-50D5D8FCD377}" type="presParOf" srcId="{84AB5C4C-1B05-45C5-B9A6-AD359A114871}" destId="{E69BB838-A2C1-455B-B140-4D0F42FB65C5}" srcOrd="6" destOrd="0" presId="urn:microsoft.com/office/officeart/2005/8/layout/vList5"/>
    <dgm:cxn modelId="{67D9CF59-1E46-45B9-BD97-57EFE0EF3F7E}" type="presParOf" srcId="{E69BB838-A2C1-455B-B140-4D0F42FB65C5}" destId="{BB15D79C-7CC8-4428-B2EE-9333701B14A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C4A7ED-75DC-4848-B7C7-A308FFB18073}"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11407AD6-5EF8-4807-AD5A-1501F48B3CA6}">
      <dgm:prSet/>
      <dgm:spPr/>
      <dgm:t>
        <a:bodyPr/>
        <a:lstStyle/>
        <a:p>
          <a:r>
            <a:rPr lang="en-US"/>
            <a:t>A sustainable product is constantly environmental-friendly during its entire life</a:t>
          </a:r>
        </a:p>
      </dgm:t>
    </dgm:pt>
    <dgm:pt modelId="{A204BF8D-0EBF-4E07-9232-D301C9ABAD5E}" type="parTrans" cxnId="{85146050-1AE4-410B-8DD6-77650409FE98}">
      <dgm:prSet/>
      <dgm:spPr/>
      <dgm:t>
        <a:bodyPr/>
        <a:lstStyle/>
        <a:p>
          <a:endParaRPr lang="en-US"/>
        </a:p>
      </dgm:t>
    </dgm:pt>
    <dgm:pt modelId="{DA3E7D97-7339-424B-BABF-EA036703A053}" type="sibTrans" cxnId="{85146050-1AE4-410B-8DD6-77650409FE98}">
      <dgm:prSet/>
      <dgm:spPr/>
      <dgm:t>
        <a:bodyPr/>
        <a:lstStyle/>
        <a:p>
          <a:endParaRPr lang="en-US"/>
        </a:p>
      </dgm:t>
    </dgm:pt>
    <dgm:pt modelId="{31B1408E-52EF-4A5A-ADB3-E401D0B8A123}">
      <dgm:prSet/>
      <dgm:spPr/>
      <dgm:t>
        <a:bodyPr/>
        <a:lstStyle/>
        <a:p>
          <a:r>
            <a:rPr lang="en-US"/>
            <a:t>From the moment the raw materials are extracted to the moment the final product is disposed of, there must be no permanent damage to the environment</a:t>
          </a:r>
        </a:p>
      </dgm:t>
    </dgm:pt>
    <dgm:pt modelId="{0EF73C9E-9EB0-46C6-A59F-85BB3D342741}" type="parTrans" cxnId="{E6E526B3-7D92-4CE8-9798-4E1E80835205}">
      <dgm:prSet/>
      <dgm:spPr/>
      <dgm:t>
        <a:bodyPr/>
        <a:lstStyle/>
        <a:p>
          <a:endParaRPr lang="en-US"/>
        </a:p>
      </dgm:t>
    </dgm:pt>
    <dgm:pt modelId="{C3A4A2A3-227E-44C2-95EA-54FF7DC31992}" type="sibTrans" cxnId="{E6E526B3-7D92-4CE8-9798-4E1E80835205}">
      <dgm:prSet/>
      <dgm:spPr/>
      <dgm:t>
        <a:bodyPr/>
        <a:lstStyle/>
        <a:p>
          <a:endParaRPr lang="en-US"/>
        </a:p>
      </dgm:t>
    </dgm:pt>
    <dgm:pt modelId="{E891904E-DF19-441D-B532-178D9690E988}" type="pres">
      <dgm:prSet presAssocID="{F6C4A7ED-75DC-4848-B7C7-A308FFB18073}" presName="Name0" presStyleCnt="0">
        <dgm:presLayoutVars>
          <dgm:dir/>
          <dgm:animLvl val="lvl"/>
          <dgm:resizeHandles val="exact"/>
        </dgm:presLayoutVars>
      </dgm:prSet>
      <dgm:spPr/>
    </dgm:pt>
    <dgm:pt modelId="{C34829E6-C12E-43FC-A239-CB247F072B13}" type="pres">
      <dgm:prSet presAssocID="{31B1408E-52EF-4A5A-ADB3-E401D0B8A123}" presName="boxAndChildren" presStyleCnt="0"/>
      <dgm:spPr/>
    </dgm:pt>
    <dgm:pt modelId="{05FFD413-5ED3-4029-9563-971CC4525F2F}" type="pres">
      <dgm:prSet presAssocID="{31B1408E-52EF-4A5A-ADB3-E401D0B8A123}" presName="parentTextBox" presStyleLbl="node1" presStyleIdx="0" presStyleCnt="2"/>
      <dgm:spPr/>
    </dgm:pt>
    <dgm:pt modelId="{2DBBD432-2063-4167-8CA7-FD2053D4B207}" type="pres">
      <dgm:prSet presAssocID="{DA3E7D97-7339-424B-BABF-EA036703A053}" presName="sp" presStyleCnt="0"/>
      <dgm:spPr/>
    </dgm:pt>
    <dgm:pt modelId="{4317E08C-CB7D-444F-A548-0259153F7237}" type="pres">
      <dgm:prSet presAssocID="{11407AD6-5EF8-4807-AD5A-1501F48B3CA6}" presName="arrowAndChildren" presStyleCnt="0"/>
      <dgm:spPr/>
    </dgm:pt>
    <dgm:pt modelId="{1EED05D6-E42D-4E81-83E9-4B4A6F483642}" type="pres">
      <dgm:prSet presAssocID="{11407AD6-5EF8-4807-AD5A-1501F48B3CA6}" presName="parentTextArrow" presStyleLbl="node1" presStyleIdx="1" presStyleCnt="2"/>
      <dgm:spPr/>
    </dgm:pt>
  </dgm:ptLst>
  <dgm:cxnLst>
    <dgm:cxn modelId="{769C1D4B-D3B0-435D-BC93-68A1B20821CE}" type="presOf" srcId="{11407AD6-5EF8-4807-AD5A-1501F48B3CA6}" destId="{1EED05D6-E42D-4E81-83E9-4B4A6F483642}" srcOrd="0" destOrd="0" presId="urn:microsoft.com/office/officeart/2005/8/layout/process4"/>
    <dgm:cxn modelId="{85146050-1AE4-410B-8DD6-77650409FE98}" srcId="{F6C4A7ED-75DC-4848-B7C7-A308FFB18073}" destId="{11407AD6-5EF8-4807-AD5A-1501F48B3CA6}" srcOrd="0" destOrd="0" parTransId="{A204BF8D-0EBF-4E07-9232-D301C9ABAD5E}" sibTransId="{DA3E7D97-7339-424B-BABF-EA036703A053}"/>
    <dgm:cxn modelId="{E6E526B3-7D92-4CE8-9798-4E1E80835205}" srcId="{F6C4A7ED-75DC-4848-B7C7-A308FFB18073}" destId="{31B1408E-52EF-4A5A-ADB3-E401D0B8A123}" srcOrd="1" destOrd="0" parTransId="{0EF73C9E-9EB0-46C6-A59F-85BB3D342741}" sibTransId="{C3A4A2A3-227E-44C2-95EA-54FF7DC31992}"/>
    <dgm:cxn modelId="{E7A888B9-DE03-4923-9D33-2CFE7327C39F}" type="presOf" srcId="{31B1408E-52EF-4A5A-ADB3-E401D0B8A123}" destId="{05FFD413-5ED3-4029-9563-971CC4525F2F}" srcOrd="0" destOrd="0" presId="urn:microsoft.com/office/officeart/2005/8/layout/process4"/>
    <dgm:cxn modelId="{4E88BED5-03AD-460A-ABC4-12258F0685B1}" type="presOf" srcId="{F6C4A7ED-75DC-4848-B7C7-A308FFB18073}" destId="{E891904E-DF19-441D-B532-178D9690E988}" srcOrd="0" destOrd="0" presId="urn:microsoft.com/office/officeart/2005/8/layout/process4"/>
    <dgm:cxn modelId="{4CBA46E1-94A2-4673-8DF0-7B90A9DB9407}" type="presParOf" srcId="{E891904E-DF19-441D-B532-178D9690E988}" destId="{C34829E6-C12E-43FC-A239-CB247F072B13}" srcOrd="0" destOrd="0" presId="urn:microsoft.com/office/officeart/2005/8/layout/process4"/>
    <dgm:cxn modelId="{16F41D4C-DF71-490A-B7E7-D33E37E72224}" type="presParOf" srcId="{C34829E6-C12E-43FC-A239-CB247F072B13}" destId="{05FFD413-5ED3-4029-9563-971CC4525F2F}" srcOrd="0" destOrd="0" presId="urn:microsoft.com/office/officeart/2005/8/layout/process4"/>
    <dgm:cxn modelId="{5B3A5256-D4EE-4A22-9AAE-A53189D29683}" type="presParOf" srcId="{E891904E-DF19-441D-B532-178D9690E988}" destId="{2DBBD432-2063-4167-8CA7-FD2053D4B207}" srcOrd="1" destOrd="0" presId="urn:microsoft.com/office/officeart/2005/8/layout/process4"/>
    <dgm:cxn modelId="{06C813F2-DC99-4CC1-810B-A67C8A4F0846}" type="presParOf" srcId="{E891904E-DF19-441D-B532-178D9690E988}" destId="{4317E08C-CB7D-444F-A548-0259153F7237}" srcOrd="2" destOrd="0" presId="urn:microsoft.com/office/officeart/2005/8/layout/process4"/>
    <dgm:cxn modelId="{82A93DC0-99AC-4F3B-A7CA-19E8768BD0DB}" type="presParOf" srcId="{4317E08C-CB7D-444F-A548-0259153F7237}" destId="{1EED05D6-E42D-4E81-83E9-4B4A6F48364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96983B-AD2C-4FC8-8999-DC093C5C75F7}" type="doc">
      <dgm:prSet loTypeId="urn:microsoft.com/office/officeart/2016/7/layout/VerticalDownArrowProcess" loCatId="process" qsTypeId="urn:microsoft.com/office/officeart/2005/8/quickstyle/simple1" qsCatId="simple" csTypeId="urn:microsoft.com/office/officeart/2005/8/colors/colorful1" csCatId="colorful"/>
      <dgm:spPr/>
      <dgm:t>
        <a:bodyPr/>
        <a:lstStyle/>
        <a:p>
          <a:endParaRPr lang="en-US"/>
        </a:p>
      </dgm:t>
    </dgm:pt>
    <dgm:pt modelId="{3E7B500D-95A3-4BEE-ABBF-12FE0D95DDFA}">
      <dgm:prSet/>
      <dgm:spPr/>
      <dgm:t>
        <a:bodyPr/>
        <a:lstStyle/>
        <a:p>
          <a:r>
            <a:rPr lang="en-US"/>
            <a:t>Demonstrate</a:t>
          </a:r>
        </a:p>
      </dgm:t>
    </dgm:pt>
    <dgm:pt modelId="{91F784B2-5957-4381-BDDD-798AD98183A2}" type="parTrans" cxnId="{75FEE433-FC60-4AEE-9FC7-F5B323E6092D}">
      <dgm:prSet/>
      <dgm:spPr/>
      <dgm:t>
        <a:bodyPr/>
        <a:lstStyle/>
        <a:p>
          <a:endParaRPr lang="en-US"/>
        </a:p>
      </dgm:t>
    </dgm:pt>
    <dgm:pt modelId="{0FDF2485-6560-4FF3-8C30-4DA08025F001}" type="sibTrans" cxnId="{75FEE433-FC60-4AEE-9FC7-F5B323E6092D}">
      <dgm:prSet/>
      <dgm:spPr/>
      <dgm:t>
        <a:bodyPr/>
        <a:lstStyle/>
        <a:p>
          <a:endParaRPr lang="en-US"/>
        </a:p>
      </dgm:t>
    </dgm:pt>
    <dgm:pt modelId="{866621B5-5929-4DA8-A4F8-F35E34E882A2}">
      <dgm:prSet/>
      <dgm:spPr/>
      <dgm:t>
        <a:bodyPr/>
        <a:lstStyle/>
        <a:p>
          <a:r>
            <a:rPr lang="en-US"/>
            <a:t>Demonstrate respect for your target customer</a:t>
          </a:r>
        </a:p>
      </dgm:t>
    </dgm:pt>
    <dgm:pt modelId="{0D1C6A53-BA63-470D-963F-65EAD73CF275}" type="parTrans" cxnId="{5C354DCC-711D-4FB6-9C5A-9818721434EF}">
      <dgm:prSet/>
      <dgm:spPr/>
      <dgm:t>
        <a:bodyPr/>
        <a:lstStyle/>
        <a:p>
          <a:endParaRPr lang="en-US"/>
        </a:p>
      </dgm:t>
    </dgm:pt>
    <dgm:pt modelId="{75C6E832-F63E-4D79-982D-CE8B2611074A}" type="sibTrans" cxnId="{5C354DCC-711D-4FB6-9C5A-9818721434EF}">
      <dgm:prSet/>
      <dgm:spPr/>
      <dgm:t>
        <a:bodyPr/>
        <a:lstStyle/>
        <a:p>
          <a:endParaRPr lang="en-US"/>
        </a:p>
      </dgm:t>
    </dgm:pt>
    <dgm:pt modelId="{A81ABBEF-6C9F-4AEF-A78A-882A03CC513D}">
      <dgm:prSet/>
      <dgm:spPr/>
      <dgm:t>
        <a:bodyPr/>
        <a:lstStyle/>
        <a:p>
          <a:r>
            <a:rPr lang="en-US"/>
            <a:t>Prepare</a:t>
          </a:r>
        </a:p>
      </dgm:t>
    </dgm:pt>
    <dgm:pt modelId="{E1BE746E-B254-436E-BD0F-439FE64F572B}" type="parTrans" cxnId="{1AED9A80-E5C0-4135-AEE9-10560870EA01}">
      <dgm:prSet/>
      <dgm:spPr/>
      <dgm:t>
        <a:bodyPr/>
        <a:lstStyle/>
        <a:p>
          <a:endParaRPr lang="en-US"/>
        </a:p>
      </dgm:t>
    </dgm:pt>
    <dgm:pt modelId="{44570C03-870E-4143-8068-4EB07127CCB1}" type="sibTrans" cxnId="{1AED9A80-E5C0-4135-AEE9-10560870EA01}">
      <dgm:prSet/>
      <dgm:spPr/>
      <dgm:t>
        <a:bodyPr/>
        <a:lstStyle/>
        <a:p>
          <a:endParaRPr lang="en-US"/>
        </a:p>
      </dgm:t>
    </dgm:pt>
    <dgm:pt modelId="{EEAFC434-C479-4732-A251-6CF632044986}">
      <dgm:prSet/>
      <dgm:spPr/>
      <dgm:t>
        <a:bodyPr/>
        <a:lstStyle/>
        <a:p>
          <a:r>
            <a:rPr lang="en-US"/>
            <a:t>Prepare the sales team to sell effectively and ethically</a:t>
          </a:r>
        </a:p>
      </dgm:t>
    </dgm:pt>
    <dgm:pt modelId="{3EE3C067-A350-47AF-8CA4-FE1E1CFF89E6}" type="parTrans" cxnId="{8F2603A3-18B8-4692-A877-F9AE1CA1A226}">
      <dgm:prSet/>
      <dgm:spPr/>
      <dgm:t>
        <a:bodyPr/>
        <a:lstStyle/>
        <a:p>
          <a:endParaRPr lang="en-US"/>
        </a:p>
      </dgm:t>
    </dgm:pt>
    <dgm:pt modelId="{AB3190DF-26AB-4D42-BA41-4D0E33E45F65}" type="sibTrans" cxnId="{8F2603A3-18B8-4692-A877-F9AE1CA1A226}">
      <dgm:prSet/>
      <dgm:spPr/>
      <dgm:t>
        <a:bodyPr/>
        <a:lstStyle/>
        <a:p>
          <a:endParaRPr lang="en-US"/>
        </a:p>
      </dgm:t>
    </dgm:pt>
    <dgm:pt modelId="{80FBB78C-9721-4BAA-9D4A-DFA3C72ECFE4}">
      <dgm:prSet/>
      <dgm:spPr/>
      <dgm:t>
        <a:bodyPr/>
        <a:lstStyle/>
        <a:p>
          <a:r>
            <a:rPr lang="en-US"/>
            <a:t>Demonstrate</a:t>
          </a:r>
        </a:p>
      </dgm:t>
    </dgm:pt>
    <dgm:pt modelId="{83DF6F4C-FC59-4A4B-AB01-AF11E815AA64}" type="parTrans" cxnId="{881F9147-4061-4C45-AB61-F9D31A902316}">
      <dgm:prSet/>
      <dgm:spPr/>
      <dgm:t>
        <a:bodyPr/>
        <a:lstStyle/>
        <a:p>
          <a:endParaRPr lang="en-US"/>
        </a:p>
      </dgm:t>
    </dgm:pt>
    <dgm:pt modelId="{0313B75C-FC47-4F20-95FC-0A70A12D21CE}" type="sibTrans" cxnId="{881F9147-4061-4C45-AB61-F9D31A902316}">
      <dgm:prSet/>
      <dgm:spPr/>
      <dgm:t>
        <a:bodyPr/>
        <a:lstStyle/>
        <a:p>
          <a:endParaRPr lang="en-US"/>
        </a:p>
      </dgm:t>
    </dgm:pt>
    <dgm:pt modelId="{4398EABE-7847-4742-B5FC-5B49B9F9104D}">
      <dgm:prSet/>
      <dgm:spPr/>
      <dgm:t>
        <a:bodyPr/>
        <a:lstStyle/>
        <a:p>
          <a:r>
            <a:rPr lang="en-US"/>
            <a:t>Demonstrate high personal standards in business relationships</a:t>
          </a:r>
        </a:p>
      </dgm:t>
    </dgm:pt>
    <dgm:pt modelId="{8464508C-C8B5-47A6-AFB3-0F9C94DFF8F2}" type="parTrans" cxnId="{BEFCEF27-754C-4B08-AD5D-C0742DC40C79}">
      <dgm:prSet/>
      <dgm:spPr/>
      <dgm:t>
        <a:bodyPr/>
        <a:lstStyle/>
        <a:p>
          <a:endParaRPr lang="en-US"/>
        </a:p>
      </dgm:t>
    </dgm:pt>
    <dgm:pt modelId="{366122AB-5CEC-4A34-AE00-1666BBA54A81}" type="sibTrans" cxnId="{BEFCEF27-754C-4B08-AD5D-C0742DC40C79}">
      <dgm:prSet/>
      <dgm:spPr/>
      <dgm:t>
        <a:bodyPr/>
        <a:lstStyle/>
        <a:p>
          <a:endParaRPr lang="en-US"/>
        </a:p>
      </dgm:t>
    </dgm:pt>
    <dgm:pt modelId="{2FD646D4-56FD-40A5-8BB2-0764F4921B34}">
      <dgm:prSet/>
      <dgm:spPr/>
      <dgm:t>
        <a:bodyPr/>
        <a:lstStyle/>
        <a:p>
          <a:r>
            <a:rPr lang="en-US"/>
            <a:t>Provide</a:t>
          </a:r>
        </a:p>
      </dgm:t>
    </dgm:pt>
    <dgm:pt modelId="{53BB8009-47AB-4C50-91AB-72AD2A22E959}" type="parTrans" cxnId="{F5DB7093-FC57-495D-8494-05F7A5FEFEBC}">
      <dgm:prSet/>
      <dgm:spPr/>
      <dgm:t>
        <a:bodyPr/>
        <a:lstStyle/>
        <a:p>
          <a:endParaRPr lang="en-US"/>
        </a:p>
      </dgm:t>
    </dgm:pt>
    <dgm:pt modelId="{083FFA25-34DB-458A-AADB-9EAF30E26C3B}" type="sibTrans" cxnId="{F5DB7093-FC57-495D-8494-05F7A5FEFEBC}">
      <dgm:prSet/>
      <dgm:spPr/>
      <dgm:t>
        <a:bodyPr/>
        <a:lstStyle/>
        <a:p>
          <a:endParaRPr lang="en-US"/>
        </a:p>
      </dgm:t>
    </dgm:pt>
    <dgm:pt modelId="{2DE5477E-4204-4A1A-9E3D-DFACCDA79EB5}">
      <dgm:prSet/>
      <dgm:spPr/>
      <dgm:t>
        <a:bodyPr/>
        <a:lstStyle/>
        <a:p>
          <a:r>
            <a:rPr lang="en-US"/>
            <a:t>Provide fair value to the target customer</a:t>
          </a:r>
        </a:p>
      </dgm:t>
    </dgm:pt>
    <dgm:pt modelId="{495B7DAF-2F4E-4EA6-897F-8F7C8A9B33DF}" type="parTrans" cxnId="{D64D84A7-37E9-48B1-BF44-EE35A2D1EAF7}">
      <dgm:prSet/>
      <dgm:spPr/>
      <dgm:t>
        <a:bodyPr/>
        <a:lstStyle/>
        <a:p>
          <a:endParaRPr lang="en-US"/>
        </a:p>
      </dgm:t>
    </dgm:pt>
    <dgm:pt modelId="{81BE0F6B-F32C-4A3A-95C1-B7078EA12138}" type="sibTrans" cxnId="{D64D84A7-37E9-48B1-BF44-EE35A2D1EAF7}">
      <dgm:prSet/>
      <dgm:spPr/>
      <dgm:t>
        <a:bodyPr/>
        <a:lstStyle/>
        <a:p>
          <a:endParaRPr lang="en-US"/>
        </a:p>
      </dgm:t>
    </dgm:pt>
    <dgm:pt modelId="{33FCEC87-272B-4BF8-888D-2956E0F9C28B}">
      <dgm:prSet/>
      <dgm:spPr/>
      <dgm:t>
        <a:bodyPr/>
        <a:lstStyle/>
        <a:p>
          <a:r>
            <a:rPr lang="en-US"/>
            <a:t>Play</a:t>
          </a:r>
        </a:p>
      </dgm:t>
    </dgm:pt>
    <dgm:pt modelId="{FF354BB1-789D-41F6-992B-90835990C56F}" type="parTrans" cxnId="{158CA208-A50A-4A55-B042-091A800101E3}">
      <dgm:prSet/>
      <dgm:spPr/>
      <dgm:t>
        <a:bodyPr/>
        <a:lstStyle/>
        <a:p>
          <a:endParaRPr lang="en-US"/>
        </a:p>
      </dgm:t>
    </dgm:pt>
    <dgm:pt modelId="{85B54757-469C-4135-9852-12076471B461}" type="sibTrans" cxnId="{158CA208-A50A-4A55-B042-091A800101E3}">
      <dgm:prSet/>
      <dgm:spPr/>
      <dgm:t>
        <a:bodyPr/>
        <a:lstStyle/>
        <a:p>
          <a:endParaRPr lang="en-US"/>
        </a:p>
      </dgm:t>
    </dgm:pt>
    <dgm:pt modelId="{43B2B9DB-B779-414C-8794-A751BF57C8B4}">
      <dgm:prSet/>
      <dgm:spPr/>
      <dgm:t>
        <a:bodyPr/>
        <a:lstStyle/>
        <a:p>
          <a:r>
            <a:rPr lang="en-US"/>
            <a:t>Play nicely in the competitive environment</a:t>
          </a:r>
        </a:p>
      </dgm:t>
    </dgm:pt>
    <dgm:pt modelId="{ECE285F2-33EC-4580-A829-9B49EC3828B0}" type="parTrans" cxnId="{6BDAF890-0D04-42DC-A6B0-3C075A9DC738}">
      <dgm:prSet/>
      <dgm:spPr/>
      <dgm:t>
        <a:bodyPr/>
        <a:lstStyle/>
        <a:p>
          <a:endParaRPr lang="en-US"/>
        </a:p>
      </dgm:t>
    </dgm:pt>
    <dgm:pt modelId="{420399A5-3AD9-4EE3-BB4D-C0272B39B78A}" type="sibTrans" cxnId="{6BDAF890-0D04-42DC-A6B0-3C075A9DC738}">
      <dgm:prSet/>
      <dgm:spPr/>
      <dgm:t>
        <a:bodyPr/>
        <a:lstStyle/>
        <a:p>
          <a:endParaRPr lang="en-US"/>
        </a:p>
      </dgm:t>
    </dgm:pt>
    <dgm:pt modelId="{A87EE7D5-0553-4C12-A7FC-5CFBAB4521EB}">
      <dgm:prSet/>
      <dgm:spPr/>
      <dgm:t>
        <a:bodyPr/>
        <a:lstStyle/>
        <a:p>
          <a:r>
            <a:rPr lang="en-US"/>
            <a:t>Be</a:t>
          </a:r>
        </a:p>
      </dgm:t>
    </dgm:pt>
    <dgm:pt modelId="{790E9255-E56E-43DA-B3C0-964D081ADF9C}" type="parTrans" cxnId="{99FFEC4A-F5FA-4CF3-8226-7C6EDE01557E}">
      <dgm:prSet/>
      <dgm:spPr/>
      <dgm:t>
        <a:bodyPr/>
        <a:lstStyle/>
        <a:p>
          <a:endParaRPr lang="en-US"/>
        </a:p>
      </dgm:t>
    </dgm:pt>
    <dgm:pt modelId="{030B6835-D114-43E4-84D3-E0FD4F6AB7B0}" type="sibTrans" cxnId="{99FFEC4A-F5FA-4CF3-8226-7C6EDE01557E}">
      <dgm:prSet/>
      <dgm:spPr/>
      <dgm:t>
        <a:bodyPr/>
        <a:lstStyle/>
        <a:p>
          <a:endParaRPr lang="en-US"/>
        </a:p>
      </dgm:t>
    </dgm:pt>
    <dgm:pt modelId="{466680FC-2055-4713-9B4A-FE8D3A813012}">
      <dgm:prSet/>
      <dgm:spPr/>
      <dgm:t>
        <a:bodyPr/>
        <a:lstStyle/>
        <a:p>
          <a:r>
            <a:rPr lang="en-US"/>
            <a:t>Be truthful</a:t>
          </a:r>
        </a:p>
      </dgm:t>
    </dgm:pt>
    <dgm:pt modelId="{B87CC505-58CD-4FD6-BC52-61768199832B}" type="parTrans" cxnId="{F9EDBC70-99FA-4068-B7ED-6D0784C279DB}">
      <dgm:prSet/>
      <dgm:spPr/>
      <dgm:t>
        <a:bodyPr/>
        <a:lstStyle/>
        <a:p>
          <a:endParaRPr lang="en-US"/>
        </a:p>
      </dgm:t>
    </dgm:pt>
    <dgm:pt modelId="{F65144A5-1A17-4188-B09D-E7E4E75B6ACB}" type="sibTrans" cxnId="{F9EDBC70-99FA-4068-B7ED-6D0784C279DB}">
      <dgm:prSet/>
      <dgm:spPr/>
      <dgm:t>
        <a:bodyPr/>
        <a:lstStyle/>
        <a:p>
          <a:endParaRPr lang="en-US"/>
        </a:p>
      </dgm:t>
    </dgm:pt>
    <dgm:pt modelId="{29A63FB0-5828-4F69-8C51-441560DB2845}" type="pres">
      <dgm:prSet presAssocID="{FB96983B-AD2C-4FC8-8999-DC093C5C75F7}" presName="Name0" presStyleCnt="0">
        <dgm:presLayoutVars>
          <dgm:dir/>
          <dgm:animLvl val="lvl"/>
          <dgm:resizeHandles val="exact"/>
        </dgm:presLayoutVars>
      </dgm:prSet>
      <dgm:spPr/>
    </dgm:pt>
    <dgm:pt modelId="{F8EF7441-E632-4CF0-8433-F4114163EE9C}" type="pres">
      <dgm:prSet presAssocID="{A87EE7D5-0553-4C12-A7FC-5CFBAB4521EB}" presName="boxAndChildren" presStyleCnt="0"/>
      <dgm:spPr/>
    </dgm:pt>
    <dgm:pt modelId="{D01F8C5B-0E44-4D2F-A78A-EBF161AAFC7C}" type="pres">
      <dgm:prSet presAssocID="{A87EE7D5-0553-4C12-A7FC-5CFBAB4521EB}" presName="parentTextBox" presStyleLbl="alignNode1" presStyleIdx="0" presStyleCnt="6"/>
      <dgm:spPr/>
    </dgm:pt>
    <dgm:pt modelId="{59EDC476-AC6C-4851-BE60-A76F6BA81C1C}" type="pres">
      <dgm:prSet presAssocID="{A87EE7D5-0553-4C12-A7FC-5CFBAB4521EB}" presName="descendantBox" presStyleLbl="bgAccFollowNode1" presStyleIdx="0" presStyleCnt="6"/>
      <dgm:spPr/>
    </dgm:pt>
    <dgm:pt modelId="{67AAE2C0-2E15-43D9-B56C-0AB61F22E68C}" type="pres">
      <dgm:prSet presAssocID="{85B54757-469C-4135-9852-12076471B461}" presName="sp" presStyleCnt="0"/>
      <dgm:spPr/>
    </dgm:pt>
    <dgm:pt modelId="{124F8334-2CDB-4424-B953-BAE45D40D506}" type="pres">
      <dgm:prSet presAssocID="{33FCEC87-272B-4BF8-888D-2956E0F9C28B}" presName="arrowAndChildren" presStyleCnt="0"/>
      <dgm:spPr/>
    </dgm:pt>
    <dgm:pt modelId="{CBD403BE-0EE3-4CDD-97EA-8B047C4FB047}" type="pres">
      <dgm:prSet presAssocID="{33FCEC87-272B-4BF8-888D-2956E0F9C28B}" presName="parentTextArrow" presStyleLbl="node1" presStyleIdx="0" presStyleCnt="0"/>
      <dgm:spPr/>
    </dgm:pt>
    <dgm:pt modelId="{75301AEB-D152-4A50-B334-8C9459617912}" type="pres">
      <dgm:prSet presAssocID="{33FCEC87-272B-4BF8-888D-2956E0F9C28B}" presName="arrow" presStyleLbl="alignNode1" presStyleIdx="1" presStyleCnt="6"/>
      <dgm:spPr/>
    </dgm:pt>
    <dgm:pt modelId="{F949607A-F64D-43F1-9CDB-94C79BB4BCE7}" type="pres">
      <dgm:prSet presAssocID="{33FCEC87-272B-4BF8-888D-2956E0F9C28B}" presName="descendantArrow" presStyleLbl="bgAccFollowNode1" presStyleIdx="1" presStyleCnt="6"/>
      <dgm:spPr/>
    </dgm:pt>
    <dgm:pt modelId="{707F53C8-2D75-4DED-A9A0-E50E515E2F64}" type="pres">
      <dgm:prSet presAssocID="{083FFA25-34DB-458A-AADB-9EAF30E26C3B}" presName="sp" presStyleCnt="0"/>
      <dgm:spPr/>
    </dgm:pt>
    <dgm:pt modelId="{1D8EEA7F-72E1-4D77-A279-0FF7C25EDF88}" type="pres">
      <dgm:prSet presAssocID="{2FD646D4-56FD-40A5-8BB2-0764F4921B34}" presName="arrowAndChildren" presStyleCnt="0"/>
      <dgm:spPr/>
    </dgm:pt>
    <dgm:pt modelId="{83EB6553-D315-4BF8-BFD9-3A04EAC9FD40}" type="pres">
      <dgm:prSet presAssocID="{2FD646D4-56FD-40A5-8BB2-0764F4921B34}" presName="parentTextArrow" presStyleLbl="node1" presStyleIdx="0" presStyleCnt="0"/>
      <dgm:spPr/>
    </dgm:pt>
    <dgm:pt modelId="{663974C9-DB12-476D-AC97-CB0A468DA361}" type="pres">
      <dgm:prSet presAssocID="{2FD646D4-56FD-40A5-8BB2-0764F4921B34}" presName="arrow" presStyleLbl="alignNode1" presStyleIdx="2" presStyleCnt="6"/>
      <dgm:spPr/>
    </dgm:pt>
    <dgm:pt modelId="{A9F40FD9-0E2C-42DC-96D5-566DE5C8863E}" type="pres">
      <dgm:prSet presAssocID="{2FD646D4-56FD-40A5-8BB2-0764F4921B34}" presName="descendantArrow" presStyleLbl="bgAccFollowNode1" presStyleIdx="2" presStyleCnt="6"/>
      <dgm:spPr/>
    </dgm:pt>
    <dgm:pt modelId="{8E8371E4-A1AB-4C3C-857C-A4899E87AD4B}" type="pres">
      <dgm:prSet presAssocID="{0313B75C-FC47-4F20-95FC-0A70A12D21CE}" presName="sp" presStyleCnt="0"/>
      <dgm:spPr/>
    </dgm:pt>
    <dgm:pt modelId="{EA952EA8-0014-4D73-ACD5-2198269DC074}" type="pres">
      <dgm:prSet presAssocID="{80FBB78C-9721-4BAA-9D4A-DFA3C72ECFE4}" presName="arrowAndChildren" presStyleCnt="0"/>
      <dgm:spPr/>
    </dgm:pt>
    <dgm:pt modelId="{82EA0072-EDE5-49E5-92F6-6E919FA10584}" type="pres">
      <dgm:prSet presAssocID="{80FBB78C-9721-4BAA-9D4A-DFA3C72ECFE4}" presName="parentTextArrow" presStyleLbl="node1" presStyleIdx="0" presStyleCnt="0"/>
      <dgm:spPr/>
    </dgm:pt>
    <dgm:pt modelId="{66039454-1B27-4516-80CC-D29AAE222B1C}" type="pres">
      <dgm:prSet presAssocID="{80FBB78C-9721-4BAA-9D4A-DFA3C72ECFE4}" presName="arrow" presStyleLbl="alignNode1" presStyleIdx="3" presStyleCnt="6"/>
      <dgm:spPr/>
    </dgm:pt>
    <dgm:pt modelId="{CE82DFCD-BC3B-4CD4-ADDF-3555847D29D8}" type="pres">
      <dgm:prSet presAssocID="{80FBB78C-9721-4BAA-9D4A-DFA3C72ECFE4}" presName="descendantArrow" presStyleLbl="bgAccFollowNode1" presStyleIdx="3" presStyleCnt="6"/>
      <dgm:spPr/>
    </dgm:pt>
    <dgm:pt modelId="{AA2E3C6B-4EF4-46DF-A8D5-5FD5FA57F416}" type="pres">
      <dgm:prSet presAssocID="{44570C03-870E-4143-8068-4EB07127CCB1}" presName="sp" presStyleCnt="0"/>
      <dgm:spPr/>
    </dgm:pt>
    <dgm:pt modelId="{54BC9DD3-639B-4C97-A18B-FCC1A6D622A8}" type="pres">
      <dgm:prSet presAssocID="{A81ABBEF-6C9F-4AEF-A78A-882A03CC513D}" presName="arrowAndChildren" presStyleCnt="0"/>
      <dgm:spPr/>
    </dgm:pt>
    <dgm:pt modelId="{B04DAA62-A17B-4556-8810-95BE32692E7B}" type="pres">
      <dgm:prSet presAssocID="{A81ABBEF-6C9F-4AEF-A78A-882A03CC513D}" presName="parentTextArrow" presStyleLbl="node1" presStyleIdx="0" presStyleCnt="0"/>
      <dgm:spPr/>
    </dgm:pt>
    <dgm:pt modelId="{B4751094-D1BA-4D67-B711-DACAAE942CB5}" type="pres">
      <dgm:prSet presAssocID="{A81ABBEF-6C9F-4AEF-A78A-882A03CC513D}" presName="arrow" presStyleLbl="alignNode1" presStyleIdx="4" presStyleCnt="6"/>
      <dgm:spPr/>
    </dgm:pt>
    <dgm:pt modelId="{01D03FC8-74A7-4075-A528-C4AAD8B0F448}" type="pres">
      <dgm:prSet presAssocID="{A81ABBEF-6C9F-4AEF-A78A-882A03CC513D}" presName="descendantArrow" presStyleLbl="bgAccFollowNode1" presStyleIdx="4" presStyleCnt="6"/>
      <dgm:spPr/>
    </dgm:pt>
    <dgm:pt modelId="{221A1413-9AAD-4CB5-9D3C-CEE040C96011}" type="pres">
      <dgm:prSet presAssocID="{0FDF2485-6560-4FF3-8C30-4DA08025F001}" presName="sp" presStyleCnt="0"/>
      <dgm:spPr/>
    </dgm:pt>
    <dgm:pt modelId="{5BB980A6-E49F-4257-96E5-BE4A5C0B2E6E}" type="pres">
      <dgm:prSet presAssocID="{3E7B500D-95A3-4BEE-ABBF-12FE0D95DDFA}" presName="arrowAndChildren" presStyleCnt="0"/>
      <dgm:spPr/>
    </dgm:pt>
    <dgm:pt modelId="{AF42B097-A63F-47CF-B561-0A05F5043F83}" type="pres">
      <dgm:prSet presAssocID="{3E7B500D-95A3-4BEE-ABBF-12FE0D95DDFA}" presName="parentTextArrow" presStyleLbl="node1" presStyleIdx="0" presStyleCnt="0"/>
      <dgm:spPr/>
    </dgm:pt>
    <dgm:pt modelId="{331D8D67-596D-4B2A-904E-A98AB44C7E7E}" type="pres">
      <dgm:prSet presAssocID="{3E7B500D-95A3-4BEE-ABBF-12FE0D95DDFA}" presName="arrow" presStyleLbl="alignNode1" presStyleIdx="5" presStyleCnt="6"/>
      <dgm:spPr/>
    </dgm:pt>
    <dgm:pt modelId="{13481898-E712-4AB9-943E-D9FA12EA5A84}" type="pres">
      <dgm:prSet presAssocID="{3E7B500D-95A3-4BEE-ABBF-12FE0D95DDFA}" presName="descendantArrow" presStyleLbl="bgAccFollowNode1" presStyleIdx="5" presStyleCnt="6"/>
      <dgm:spPr/>
    </dgm:pt>
  </dgm:ptLst>
  <dgm:cxnLst>
    <dgm:cxn modelId="{D765E601-B93C-400B-97B6-EA0638DF8B36}" type="presOf" srcId="{80FBB78C-9721-4BAA-9D4A-DFA3C72ECFE4}" destId="{82EA0072-EDE5-49E5-92F6-6E919FA10584}" srcOrd="0" destOrd="0" presId="urn:microsoft.com/office/officeart/2016/7/layout/VerticalDownArrowProcess"/>
    <dgm:cxn modelId="{158CA208-A50A-4A55-B042-091A800101E3}" srcId="{FB96983B-AD2C-4FC8-8999-DC093C5C75F7}" destId="{33FCEC87-272B-4BF8-888D-2956E0F9C28B}" srcOrd="4" destOrd="0" parTransId="{FF354BB1-789D-41F6-992B-90835990C56F}" sibTransId="{85B54757-469C-4135-9852-12076471B461}"/>
    <dgm:cxn modelId="{23CD0B1B-E618-4063-A979-C3E07E1DD671}" type="presOf" srcId="{3E7B500D-95A3-4BEE-ABBF-12FE0D95DDFA}" destId="{AF42B097-A63F-47CF-B561-0A05F5043F83}" srcOrd="0" destOrd="0" presId="urn:microsoft.com/office/officeart/2016/7/layout/VerticalDownArrowProcess"/>
    <dgm:cxn modelId="{E6F64C21-2916-48F1-9C5E-984E0102EA37}" type="presOf" srcId="{3E7B500D-95A3-4BEE-ABBF-12FE0D95DDFA}" destId="{331D8D67-596D-4B2A-904E-A98AB44C7E7E}" srcOrd="1" destOrd="0" presId="urn:microsoft.com/office/officeart/2016/7/layout/VerticalDownArrowProcess"/>
    <dgm:cxn modelId="{BEFCEF27-754C-4B08-AD5D-C0742DC40C79}" srcId="{80FBB78C-9721-4BAA-9D4A-DFA3C72ECFE4}" destId="{4398EABE-7847-4742-B5FC-5B49B9F9104D}" srcOrd="0" destOrd="0" parTransId="{8464508C-C8B5-47A6-AFB3-0F9C94DFF8F2}" sibTransId="{366122AB-5CEC-4A34-AE00-1666BBA54A81}"/>
    <dgm:cxn modelId="{9E47F72D-49DE-4BC1-94C5-EC055207F80A}" type="presOf" srcId="{2FD646D4-56FD-40A5-8BB2-0764F4921B34}" destId="{663974C9-DB12-476D-AC97-CB0A468DA361}" srcOrd="1" destOrd="0" presId="urn:microsoft.com/office/officeart/2016/7/layout/VerticalDownArrowProcess"/>
    <dgm:cxn modelId="{75FEE433-FC60-4AEE-9FC7-F5B323E6092D}" srcId="{FB96983B-AD2C-4FC8-8999-DC093C5C75F7}" destId="{3E7B500D-95A3-4BEE-ABBF-12FE0D95DDFA}" srcOrd="0" destOrd="0" parTransId="{91F784B2-5957-4381-BDDD-798AD98183A2}" sibTransId="{0FDF2485-6560-4FF3-8C30-4DA08025F001}"/>
    <dgm:cxn modelId="{80D37737-2F7D-40EE-95D4-244DFACA3E32}" type="presOf" srcId="{866621B5-5929-4DA8-A4F8-F35E34E882A2}" destId="{13481898-E712-4AB9-943E-D9FA12EA5A84}" srcOrd="0" destOrd="0" presId="urn:microsoft.com/office/officeart/2016/7/layout/VerticalDownArrowProcess"/>
    <dgm:cxn modelId="{5C47AC37-08E0-40D8-8B9D-80D86F9F226B}" type="presOf" srcId="{33FCEC87-272B-4BF8-888D-2956E0F9C28B}" destId="{75301AEB-D152-4A50-B334-8C9459617912}" srcOrd="1" destOrd="0" presId="urn:microsoft.com/office/officeart/2016/7/layout/VerticalDownArrowProcess"/>
    <dgm:cxn modelId="{606C223F-A30C-4010-8EAE-1299162C5007}" type="presOf" srcId="{43B2B9DB-B779-414C-8794-A751BF57C8B4}" destId="{F949607A-F64D-43F1-9CDB-94C79BB4BCE7}" srcOrd="0" destOrd="0" presId="urn:microsoft.com/office/officeart/2016/7/layout/VerticalDownArrowProcess"/>
    <dgm:cxn modelId="{C9570F46-E34D-43E3-A772-B24A3519D6DC}" type="presOf" srcId="{A81ABBEF-6C9F-4AEF-A78A-882A03CC513D}" destId="{B04DAA62-A17B-4556-8810-95BE32692E7B}" srcOrd="0" destOrd="0" presId="urn:microsoft.com/office/officeart/2016/7/layout/VerticalDownArrowProcess"/>
    <dgm:cxn modelId="{881F9147-4061-4C45-AB61-F9D31A902316}" srcId="{FB96983B-AD2C-4FC8-8999-DC093C5C75F7}" destId="{80FBB78C-9721-4BAA-9D4A-DFA3C72ECFE4}" srcOrd="2" destOrd="0" parTransId="{83DF6F4C-FC59-4A4B-AB01-AF11E815AA64}" sibTransId="{0313B75C-FC47-4F20-95FC-0A70A12D21CE}"/>
    <dgm:cxn modelId="{99FFEC4A-F5FA-4CF3-8226-7C6EDE01557E}" srcId="{FB96983B-AD2C-4FC8-8999-DC093C5C75F7}" destId="{A87EE7D5-0553-4C12-A7FC-5CFBAB4521EB}" srcOrd="5" destOrd="0" parTransId="{790E9255-E56E-43DA-B3C0-964D081ADF9C}" sibTransId="{030B6835-D114-43E4-84D3-E0FD4F6AB7B0}"/>
    <dgm:cxn modelId="{1C1AF04B-42E9-4AF5-8E3C-2345408E5A4A}" type="presOf" srcId="{A81ABBEF-6C9F-4AEF-A78A-882A03CC513D}" destId="{B4751094-D1BA-4D67-B711-DACAAE942CB5}" srcOrd="1" destOrd="0" presId="urn:microsoft.com/office/officeart/2016/7/layout/VerticalDownArrowProcess"/>
    <dgm:cxn modelId="{8D870670-497C-4C4B-B8F6-FF77BD15BD12}" type="presOf" srcId="{4398EABE-7847-4742-B5FC-5B49B9F9104D}" destId="{CE82DFCD-BC3B-4CD4-ADDF-3555847D29D8}" srcOrd="0" destOrd="0" presId="urn:microsoft.com/office/officeart/2016/7/layout/VerticalDownArrowProcess"/>
    <dgm:cxn modelId="{F9EDBC70-99FA-4068-B7ED-6D0784C279DB}" srcId="{A87EE7D5-0553-4C12-A7FC-5CFBAB4521EB}" destId="{466680FC-2055-4713-9B4A-FE8D3A813012}" srcOrd="0" destOrd="0" parTransId="{B87CC505-58CD-4FD6-BC52-61768199832B}" sibTransId="{F65144A5-1A17-4188-B09D-E7E4E75B6ACB}"/>
    <dgm:cxn modelId="{1159CE73-A725-4276-AF4B-5A211FDC876B}" type="presOf" srcId="{EEAFC434-C479-4732-A251-6CF632044986}" destId="{01D03FC8-74A7-4075-A528-C4AAD8B0F448}" srcOrd="0" destOrd="0" presId="urn:microsoft.com/office/officeart/2016/7/layout/VerticalDownArrowProcess"/>
    <dgm:cxn modelId="{E137E758-1AB4-4E81-AD6D-C8A269E9B967}" type="presOf" srcId="{A87EE7D5-0553-4C12-A7FC-5CFBAB4521EB}" destId="{D01F8C5B-0E44-4D2F-A78A-EBF161AAFC7C}" srcOrd="0" destOrd="0" presId="urn:microsoft.com/office/officeart/2016/7/layout/VerticalDownArrowProcess"/>
    <dgm:cxn modelId="{2936CF79-A28C-42EF-A45E-6B26570177CF}" type="presOf" srcId="{80FBB78C-9721-4BAA-9D4A-DFA3C72ECFE4}" destId="{66039454-1B27-4516-80CC-D29AAE222B1C}" srcOrd="1" destOrd="0" presId="urn:microsoft.com/office/officeart/2016/7/layout/VerticalDownArrowProcess"/>
    <dgm:cxn modelId="{1AED9A80-E5C0-4135-AEE9-10560870EA01}" srcId="{FB96983B-AD2C-4FC8-8999-DC093C5C75F7}" destId="{A81ABBEF-6C9F-4AEF-A78A-882A03CC513D}" srcOrd="1" destOrd="0" parTransId="{E1BE746E-B254-436E-BD0F-439FE64F572B}" sibTransId="{44570C03-870E-4143-8068-4EB07127CCB1}"/>
    <dgm:cxn modelId="{3653BF8A-3471-4A49-AB1F-042A53593719}" type="presOf" srcId="{33FCEC87-272B-4BF8-888D-2956E0F9C28B}" destId="{CBD403BE-0EE3-4CDD-97EA-8B047C4FB047}" srcOrd="0" destOrd="0" presId="urn:microsoft.com/office/officeart/2016/7/layout/VerticalDownArrowProcess"/>
    <dgm:cxn modelId="{569A2C8D-F80E-4637-9E0B-243213E83DA6}" type="presOf" srcId="{2DE5477E-4204-4A1A-9E3D-DFACCDA79EB5}" destId="{A9F40FD9-0E2C-42DC-96D5-566DE5C8863E}" srcOrd="0" destOrd="0" presId="urn:microsoft.com/office/officeart/2016/7/layout/VerticalDownArrowProcess"/>
    <dgm:cxn modelId="{6BDAF890-0D04-42DC-A6B0-3C075A9DC738}" srcId="{33FCEC87-272B-4BF8-888D-2956E0F9C28B}" destId="{43B2B9DB-B779-414C-8794-A751BF57C8B4}" srcOrd="0" destOrd="0" parTransId="{ECE285F2-33EC-4580-A829-9B49EC3828B0}" sibTransId="{420399A5-3AD9-4EE3-BB4D-C0272B39B78A}"/>
    <dgm:cxn modelId="{F5DB7093-FC57-495D-8494-05F7A5FEFEBC}" srcId="{FB96983B-AD2C-4FC8-8999-DC093C5C75F7}" destId="{2FD646D4-56FD-40A5-8BB2-0764F4921B34}" srcOrd="3" destOrd="0" parTransId="{53BB8009-47AB-4C50-91AB-72AD2A22E959}" sibTransId="{083FFA25-34DB-458A-AADB-9EAF30E26C3B}"/>
    <dgm:cxn modelId="{8F2603A3-18B8-4692-A877-F9AE1CA1A226}" srcId="{A81ABBEF-6C9F-4AEF-A78A-882A03CC513D}" destId="{EEAFC434-C479-4732-A251-6CF632044986}" srcOrd="0" destOrd="0" parTransId="{3EE3C067-A350-47AF-8CA4-FE1E1CFF89E6}" sibTransId="{AB3190DF-26AB-4D42-BA41-4D0E33E45F65}"/>
    <dgm:cxn modelId="{7B0BCBA3-9272-4DD1-9BCA-564DE4A31949}" type="presOf" srcId="{2FD646D4-56FD-40A5-8BB2-0764F4921B34}" destId="{83EB6553-D315-4BF8-BFD9-3A04EAC9FD40}" srcOrd="0" destOrd="0" presId="urn:microsoft.com/office/officeart/2016/7/layout/VerticalDownArrowProcess"/>
    <dgm:cxn modelId="{D64D84A7-37E9-48B1-BF44-EE35A2D1EAF7}" srcId="{2FD646D4-56FD-40A5-8BB2-0764F4921B34}" destId="{2DE5477E-4204-4A1A-9E3D-DFACCDA79EB5}" srcOrd="0" destOrd="0" parTransId="{495B7DAF-2F4E-4EA6-897F-8F7C8A9B33DF}" sibTransId="{81BE0F6B-F32C-4A3A-95C1-B7078EA12138}"/>
    <dgm:cxn modelId="{C112CABA-2841-4354-9A44-8E388EB3E1EB}" type="presOf" srcId="{466680FC-2055-4713-9B4A-FE8D3A813012}" destId="{59EDC476-AC6C-4851-BE60-A76F6BA81C1C}" srcOrd="0" destOrd="0" presId="urn:microsoft.com/office/officeart/2016/7/layout/VerticalDownArrowProcess"/>
    <dgm:cxn modelId="{5C354DCC-711D-4FB6-9C5A-9818721434EF}" srcId="{3E7B500D-95A3-4BEE-ABBF-12FE0D95DDFA}" destId="{866621B5-5929-4DA8-A4F8-F35E34E882A2}" srcOrd="0" destOrd="0" parTransId="{0D1C6A53-BA63-470D-963F-65EAD73CF275}" sibTransId="{75C6E832-F63E-4D79-982D-CE8B2611074A}"/>
    <dgm:cxn modelId="{04DBB0D4-B871-43AD-A355-5B95310ACDC1}" type="presOf" srcId="{FB96983B-AD2C-4FC8-8999-DC093C5C75F7}" destId="{29A63FB0-5828-4F69-8C51-441560DB2845}" srcOrd="0" destOrd="0" presId="urn:microsoft.com/office/officeart/2016/7/layout/VerticalDownArrowProcess"/>
    <dgm:cxn modelId="{6AF959DC-FD99-4FAF-8018-0F4F26AE5BE2}" type="presParOf" srcId="{29A63FB0-5828-4F69-8C51-441560DB2845}" destId="{F8EF7441-E632-4CF0-8433-F4114163EE9C}" srcOrd="0" destOrd="0" presId="urn:microsoft.com/office/officeart/2016/7/layout/VerticalDownArrowProcess"/>
    <dgm:cxn modelId="{25656683-B3D8-403F-898E-EB428812AF2A}" type="presParOf" srcId="{F8EF7441-E632-4CF0-8433-F4114163EE9C}" destId="{D01F8C5B-0E44-4D2F-A78A-EBF161AAFC7C}" srcOrd="0" destOrd="0" presId="urn:microsoft.com/office/officeart/2016/7/layout/VerticalDownArrowProcess"/>
    <dgm:cxn modelId="{C62D6568-DA08-4A92-A7D4-FCEEDFA15CFB}" type="presParOf" srcId="{F8EF7441-E632-4CF0-8433-F4114163EE9C}" destId="{59EDC476-AC6C-4851-BE60-A76F6BA81C1C}" srcOrd="1" destOrd="0" presId="urn:microsoft.com/office/officeart/2016/7/layout/VerticalDownArrowProcess"/>
    <dgm:cxn modelId="{8D49D944-C32A-4DB8-866E-56E477293EEF}" type="presParOf" srcId="{29A63FB0-5828-4F69-8C51-441560DB2845}" destId="{67AAE2C0-2E15-43D9-B56C-0AB61F22E68C}" srcOrd="1" destOrd="0" presId="urn:microsoft.com/office/officeart/2016/7/layout/VerticalDownArrowProcess"/>
    <dgm:cxn modelId="{B51462E2-7301-4782-B902-E358AA4014DB}" type="presParOf" srcId="{29A63FB0-5828-4F69-8C51-441560DB2845}" destId="{124F8334-2CDB-4424-B953-BAE45D40D506}" srcOrd="2" destOrd="0" presId="urn:microsoft.com/office/officeart/2016/7/layout/VerticalDownArrowProcess"/>
    <dgm:cxn modelId="{38EB1E1F-6CA7-4D1A-856C-75E3E715A77B}" type="presParOf" srcId="{124F8334-2CDB-4424-B953-BAE45D40D506}" destId="{CBD403BE-0EE3-4CDD-97EA-8B047C4FB047}" srcOrd="0" destOrd="0" presId="urn:microsoft.com/office/officeart/2016/7/layout/VerticalDownArrowProcess"/>
    <dgm:cxn modelId="{FB086334-3220-4042-939A-EA941F8131FE}" type="presParOf" srcId="{124F8334-2CDB-4424-B953-BAE45D40D506}" destId="{75301AEB-D152-4A50-B334-8C9459617912}" srcOrd="1" destOrd="0" presId="urn:microsoft.com/office/officeart/2016/7/layout/VerticalDownArrowProcess"/>
    <dgm:cxn modelId="{516E56E5-E73C-41B2-92E4-26F95B661F05}" type="presParOf" srcId="{124F8334-2CDB-4424-B953-BAE45D40D506}" destId="{F949607A-F64D-43F1-9CDB-94C79BB4BCE7}" srcOrd="2" destOrd="0" presId="urn:microsoft.com/office/officeart/2016/7/layout/VerticalDownArrowProcess"/>
    <dgm:cxn modelId="{D04F65AA-82CE-45CE-97A8-49A322F95EA8}" type="presParOf" srcId="{29A63FB0-5828-4F69-8C51-441560DB2845}" destId="{707F53C8-2D75-4DED-A9A0-E50E515E2F64}" srcOrd="3" destOrd="0" presId="urn:microsoft.com/office/officeart/2016/7/layout/VerticalDownArrowProcess"/>
    <dgm:cxn modelId="{75BB6589-7E8C-4669-8E08-D037736AAA26}" type="presParOf" srcId="{29A63FB0-5828-4F69-8C51-441560DB2845}" destId="{1D8EEA7F-72E1-4D77-A279-0FF7C25EDF88}" srcOrd="4" destOrd="0" presId="urn:microsoft.com/office/officeart/2016/7/layout/VerticalDownArrowProcess"/>
    <dgm:cxn modelId="{6FD87478-16A6-432F-A344-549314A35B2E}" type="presParOf" srcId="{1D8EEA7F-72E1-4D77-A279-0FF7C25EDF88}" destId="{83EB6553-D315-4BF8-BFD9-3A04EAC9FD40}" srcOrd="0" destOrd="0" presId="urn:microsoft.com/office/officeart/2016/7/layout/VerticalDownArrowProcess"/>
    <dgm:cxn modelId="{57F1F497-F95B-4792-9705-B1100643FB70}" type="presParOf" srcId="{1D8EEA7F-72E1-4D77-A279-0FF7C25EDF88}" destId="{663974C9-DB12-476D-AC97-CB0A468DA361}" srcOrd="1" destOrd="0" presId="urn:microsoft.com/office/officeart/2016/7/layout/VerticalDownArrowProcess"/>
    <dgm:cxn modelId="{0AA15E67-8AD3-4A0C-ABA0-C31AAEB93A38}" type="presParOf" srcId="{1D8EEA7F-72E1-4D77-A279-0FF7C25EDF88}" destId="{A9F40FD9-0E2C-42DC-96D5-566DE5C8863E}" srcOrd="2" destOrd="0" presId="urn:microsoft.com/office/officeart/2016/7/layout/VerticalDownArrowProcess"/>
    <dgm:cxn modelId="{96A9002A-7E87-4ADA-A98F-8B4B6B4C1414}" type="presParOf" srcId="{29A63FB0-5828-4F69-8C51-441560DB2845}" destId="{8E8371E4-A1AB-4C3C-857C-A4899E87AD4B}" srcOrd="5" destOrd="0" presId="urn:microsoft.com/office/officeart/2016/7/layout/VerticalDownArrowProcess"/>
    <dgm:cxn modelId="{DF87BD20-4FB1-4CC2-8409-37A3100524E5}" type="presParOf" srcId="{29A63FB0-5828-4F69-8C51-441560DB2845}" destId="{EA952EA8-0014-4D73-ACD5-2198269DC074}" srcOrd="6" destOrd="0" presId="urn:microsoft.com/office/officeart/2016/7/layout/VerticalDownArrowProcess"/>
    <dgm:cxn modelId="{9A3DAB7F-E5A7-4EA1-9456-94C0B53ACB5A}" type="presParOf" srcId="{EA952EA8-0014-4D73-ACD5-2198269DC074}" destId="{82EA0072-EDE5-49E5-92F6-6E919FA10584}" srcOrd="0" destOrd="0" presId="urn:microsoft.com/office/officeart/2016/7/layout/VerticalDownArrowProcess"/>
    <dgm:cxn modelId="{2242EDC4-29D8-4AB6-96E5-5CE5B636A123}" type="presParOf" srcId="{EA952EA8-0014-4D73-ACD5-2198269DC074}" destId="{66039454-1B27-4516-80CC-D29AAE222B1C}" srcOrd="1" destOrd="0" presId="urn:microsoft.com/office/officeart/2016/7/layout/VerticalDownArrowProcess"/>
    <dgm:cxn modelId="{EDC818DC-0834-46DE-A64E-01B484D4C301}" type="presParOf" srcId="{EA952EA8-0014-4D73-ACD5-2198269DC074}" destId="{CE82DFCD-BC3B-4CD4-ADDF-3555847D29D8}" srcOrd="2" destOrd="0" presId="urn:microsoft.com/office/officeart/2016/7/layout/VerticalDownArrowProcess"/>
    <dgm:cxn modelId="{01A291EE-8239-4FA1-9380-434E3014D95E}" type="presParOf" srcId="{29A63FB0-5828-4F69-8C51-441560DB2845}" destId="{AA2E3C6B-4EF4-46DF-A8D5-5FD5FA57F416}" srcOrd="7" destOrd="0" presId="urn:microsoft.com/office/officeart/2016/7/layout/VerticalDownArrowProcess"/>
    <dgm:cxn modelId="{8FEE243C-67E9-4DE5-ADE7-A4691FF06426}" type="presParOf" srcId="{29A63FB0-5828-4F69-8C51-441560DB2845}" destId="{54BC9DD3-639B-4C97-A18B-FCC1A6D622A8}" srcOrd="8" destOrd="0" presId="urn:microsoft.com/office/officeart/2016/7/layout/VerticalDownArrowProcess"/>
    <dgm:cxn modelId="{AA007B0D-8287-4AD4-83B5-AF29A5931A82}" type="presParOf" srcId="{54BC9DD3-639B-4C97-A18B-FCC1A6D622A8}" destId="{B04DAA62-A17B-4556-8810-95BE32692E7B}" srcOrd="0" destOrd="0" presId="urn:microsoft.com/office/officeart/2016/7/layout/VerticalDownArrowProcess"/>
    <dgm:cxn modelId="{B4716DA1-5B7C-4331-8632-D87B096B5E10}" type="presParOf" srcId="{54BC9DD3-639B-4C97-A18B-FCC1A6D622A8}" destId="{B4751094-D1BA-4D67-B711-DACAAE942CB5}" srcOrd="1" destOrd="0" presId="urn:microsoft.com/office/officeart/2016/7/layout/VerticalDownArrowProcess"/>
    <dgm:cxn modelId="{56B3A82C-9DF1-4BAE-8EAE-C342B8AFF354}" type="presParOf" srcId="{54BC9DD3-639B-4C97-A18B-FCC1A6D622A8}" destId="{01D03FC8-74A7-4075-A528-C4AAD8B0F448}" srcOrd="2" destOrd="0" presId="urn:microsoft.com/office/officeart/2016/7/layout/VerticalDownArrowProcess"/>
    <dgm:cxn modelId="{B453B4CC-15EB-4BA6-812E-FA9368ABE0A2}" type="presParOf" srcId="{29A63FB0-5828-4F69-8C51-441560DB2845}" destId="{221A1413-9AAD-4CB5-9D3C-CEE040C96011}" srcOrd="9" destOrd="0" presId="urn:microsoft.com/office/officeart/2016/7/layout/VerticalDownArrowProcess"/>
    <dgm:cxn modelId="{5FF76768-3546-43ED-BCC0-2AB0AE3EFFEF}" type="presParOf" srcId="{29A63FB0-5828-4F69-8C51-441560DB2845}" destId="{5BB980A6-E49F-4257-96E5-BE4A5C0B2E6E}" srcOrd="10" destOrd="0" presId="urn:microsoft.com/office/officeart/2016/7/layout/VerticalDownArrowProcess"/>
    <dgm:cxn modelId="{C5E82B70-4264-43AF-ACA1-3539310CD3B8}" type="presParOf" srcId="{5BB980A6-E49F-4257-96E5-BE4A5C0B2E6E}" destId="{AF42B097-A63F-47CF-B561-0A05F5043F83}" srcOrd="0" destOrd="0" presId="urn:microsoft.com/office/officeart/2016/7/layout/VerticalDownArrowProcess"/>
    <dgm:cxn modelId="{E53D0161-35A8-44D6-9616-8066ACFAB943}" type="presParOf" srcId="{5BB980A6-E49F-4257-96E5-BE4A5C0B2E6E}" destId="{331D8D67-596D-4B2A-904E-A98AB44C7E7E}" srcOrd="1" destOrd="0" presId="urn:microsoft.com/office/officeart/2016/7/layout/VerticalDownArrowProcess"/>
    <dgm:cxn modelId="{ADD962BF-7C70-47F4-94FE-76FA721BE5B5}" type="presParOf" srcId="{5BB980A6-E49F-4257-96E5-BE4A5C0B2E6E}" destId="{13481898-E712-4AB9-943E-D9FA12EA5A84}"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C2F8C-1933-48ED-A9F2-9AE6B6BF058D}">
      <dsp:nvSpPr>
        <dsp:cNvPr id="0" name=""/>
        <dsp:cNvSpPr/>
      </dsp:nvSpPr>
      <dsp:spPr>
        <a:xfrm>
          <a:off x="262321" y="967727"/>
          <a:ext cx="806343" cy="80634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139167-0468-4722-9F49-685A98326EEA}">
      <dsp:nvSpPr>
        <dsp:cNvPr id="0" name=""/>
        <dsp:cNvSpPr/>
      </dsp:nvSpPr>
      <dsp:spPr>
        <a:xfrm>
          <a:off x="434165" y="1139571"/>
          <a:ext cx="462656" cy="4626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7EE014-6324-4D0A-A6DD-387655E0FBB2}">
      <dsp:nvSpPr>
        <dsp:cNvPr id="0" name=""/>
        <dsp:cNvSpPr/>
      </dsp:nvSpPr>
      <dsp:spPr>
        <a:xfrm>
          <a:off x="4556" y="2025227"/>
          <a:ext cx="1321874" cy="793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Start with security: only collect customer data when necessary; be transparent; and treat the data with extreme care</a:t>
          </a:r>
        </a:p>
      </dsp:txBody>
      <dsp:txXfrm>
        <a:off x="4556" y="2025227"/>
        <a:ext cx="1321874" cy="793124"/>
      </dsp:txXfrm>
    </dsp:sp>
    <dsp:sp modelId="{561F8D40-AAFB-481B-98AA-06BA5B3F0F49}">
      <dsp:nvSpPr>
        <dsp:cNvPr id="0" name=""/>
        <dsp:cNvSpPr/>
      </dsp:nvSpPr>
      <dsp:spPr>
        <a:xfrm>
          <a:off x="1815525" y="967727"/>
          <a:ext cx="806343" cy="80634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1A6617-39E8-4886-B232-69ECB3D51F06}">
      <dsp:nvSpPr>
        <dsp:cNvPr id="0" name=""/>
        <dsp:cNvSpPr/>
      </dsp:nvSpPr>
      <dsp:spPr>
        <a:xfrm>
          <a:off x="1987368" y="1139571"/>
          <a:ext cx="462656" cy="4626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029463-F569-4324-9A31-9F3843BE4BA6}">
      <dsp:nvSpPr>
        <dsp:cNvPr id="0" name=""/>
        <dsp:cNvSpPr/>
      </dsp:nvSpPr>
      <dsp:spPr>
        <a:xfrm>
          <a:off x="1557759" y="2025227"/>
          <a:ext cx="1321874" cy="793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Control and restrict access to sensitive data </a:t>
          </a:r>
        </a:p>
      </dsp:txBody>
      <dsp:txXfrm>
        <a:off x="1557759" y="2025227"/>
        <a:ext cx="1321874" cy="793124"/>
      </dsp:txXfrm>
    </dsp:sp>
    <dsp:sp modelId="{FB48F768-6488-436C-8AA9-6313BDCA8EE1}">
      <dsp:nvSpPr>
        <dsp:cNvPr id="0" name=""/>
        <dsp:cNvSpPr/>
      </dsp:nvSpPr>
      <dsp:spPr>
        <a:xfrm>
          <a:off x="3368728" y="967727"/>
          <a:ext cx="806343" cy="80634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E8A8A7-132F-4B17-B311-59FA4AB654E1}">
      <dsp:nvSpPr>
        <dsp:cNvPr id="0" name=""/>
        <dsp:cNvSpPr/>
      </dsp:nvSpPr>
      <dsp:spPr>
        <a:xfrm>
          <a:off x="3540571" y="1139571"/>
          <a:ext cx="462656" cy="4626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5326E6-33E8-473E-86E1-C161322854A1}">
      <dsp:nvSpPr>
        <dsp:cNvPr id="0" name=""/>
        <dsp:cNvSpPr/>
      </dsp:nvSpPr>
      <dsp:spPr>
        <a:xfrm>
          <a:off x="3110962" y="2025227"/>
          <a:ext cx="1321874" cy="793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Make sure your service providers implement reasonable security measures: write security into contracts and verify compliance</a:t>
          </a:r>
        </a:p>
      </dsp:txBody>
      <dsp:txXfrm>
        <a:off x="3110962" y="2025227"/>
        <a:ext cx="1321874" cy="793124"/>
      </dsp:txXfrm>
    </dsp:sp>
    <dsp:sp modelId="{B32649F0-FA15-4182-94DF-A7CA610143F7}">
      <dsp:nvSpPr>
        <dsp:cNvPr id="0" name=""/>
        <dsp:cNvSpPr/>
      </dsp:nvSpPr>
      <dsp:spPr>
        <a:xfrm>
          <a:off x="4921931" y="967727"/>
          <a:ext cx="806343" cy="80634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00247E-AF8F-41ED-90F0-4215DF0A99A7}">
      <dsp:nvSpPr>
        <dsp:cNvPr id="0" name=""/>
        <dsp:cNvSpPr/>
      </dsp:nvSpPr>
      <dsp:spPr>
        <a:xfrm>
          <a:off x="5093774" y="1139571"/>
          <a:ext cx="462656" cy="4626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BC3A6E-6B78-4CBE-BBBA-41094D91C7AC}">
      <dsp:nvSpPr>
        <dsp:cNvPr id="0" name=""/>
        <dsp:cNvSpPr/>
      </dsp:nvSpPr>
      <dsp:spPr>
        <a:xfrm>
          <a:off x="4664165" y="2025227"/>
          <a:ext cx="1321874" cy="793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Establish procedures to keep your security current and address vulnerabilities that may arise; heed credible security warnings</a:t>
          </a:r>
        </a:p>
      </dsp:txBody>
      <dsp:txXfrm>
        <a:off x="4664165" y="2025227"/>
        <a:ext cx="1321874" cy="793124"/>
      </dsp:txXfrm>
    </dsp:sp>
    <dsp:sp modelId="{0A1B3B3F-0014-4AC4-AA06-94C953F67330}">
      <dsp:nvSpPr>
        <dsp:cNvPr id="0" name=""/>
        <dsp:cNvSpPr/>
      </dsp:nvSpPr>
      <dsp:spPr>
        <a:xfrm>
          <a:off x="6475134" y="967727"/>
          <a:ext cx="806343" cy="80634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9857F4-1C07-44C0-A6EF-4FF60439CA79}">
      <dsp:nvSpPr>
        <dsp:cNvPr id="0" name=""/>
        <dsp:cNvSpPr/>
      </dsp:nvSpPr>
      <dsp:spPr>
        <a:xfrm>
          <a:off x="6646978" y="1139571"/>
          <a:ext cx="462656" cy="4626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36D321-3371-4C49-B5A1-B18A1BF82CB2}">
      <dsp:nvSpPr>
        <dsp:cNvPr id="0" name=""/>
        <dsp:cNvSpPr/>
      </dsp:nvSpPr>
      <dsp:spPr>
        <a:xfrm>
          <a:off x="6217368" y="2025227"/>
          <a:ext cx="1321874" cy="793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Secure paper, physical media, and devices—not all data are stored digitally</a:t>
          </a:r>
        </a:p>
      </dsp:txBody>
      <dsp:txXfrm>
        <a:off x="6217368" y="2025227"/>
        <a:ext cx="1321874" cy="793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5C111-BA6A-4658-A865-2A2F8FFA7432}">
      <dsp:nvSpPr>
        <dsp:cNvPr id="0" name=""/>
        <dsp:cNvSpPr/>
      </dsp:nvSpPr>
      <dsp:spPr>
        <a:xfrm>
          <a:off x="987383" y="756"/>
          <a:ext cx="3949532" cy="48579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32" tIns="123392" rIns="76632" bIns="123392" numCol="1" spcCol="1270" anchor="ctr" anchorCtr="0">
          <a:noAutofit/>
        </a:bodyPr>
        <a:lstStyle/>
        <a:p>
          <a:pPr marL="0" lvl="0" indent="0" algn="l" defTabSz="488950">
            <a:lnSpc>
              <a:spcPct val="90000"/>
            </a:lnSpc>
            <a:spcBef>
              <a:spcPct val="0"/>
            </a:spcBef>
            <a:spcAft>
              <a:spcPct val="35000"/>
            </a:spcAft>
            <a:buNone/>
          </a:pPr>
          <a:r>
            <a:rPr lang="en-US" sz="1100" kern="1200"/>
            <a:t>Start with security: only collect customer data when necessary; be transparent; and treat the data with extreme care.</a:t>
          </a:r>
        </a:p>
      </dsp:txBody>
      <dsp:txXfrm>
        <a:off x="987383" y="756"/>
        <a:ext cx="3949532" cy="485795"/>
      </dsp:txXfrm>
    </dsp:sp>
    <dsp:sp modelId="{CAE85900-D6B0-4E0B-9E1A-BD6FA52CE35F}">
      <dsp:nvSpPr>
        <dsp:cNvPr id="0" name=""/>
        <dsp:cNvSpPr/>
      </dsp:nvSpPr>
      <dsp:spPr>
        <a:xfrm>
          <a:off x="0" y="756"/>
          <a:ext cx="987383" cy="485795"/>
        </a:xfrm>
        <a:prstGeom prst="re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249" tIns="47986" rIns="52249" bIns="47986" numCol="1" spcCol="1270" anchor="ctr" anchorCtr="0">
          <a:noAutofit/>
        </a:bodyPr>
        <a:lstStyle/>
        <a:p>
          <a:pPr marL="0" lvl="0" indent="0" algn="ctr" defTabSz="622300">
            <a:lnSpc>
              <a:spcPct val="90000"/>
            </a:lnSpc>
            <a:spcBef>
              <a:spcPct val="0"/>
            </a:spcBef>
            <a:spcAft>
              <a:spcPct val="35000"/>
            </a:spcAft>
            <a:buNone/>
          </a:pPr>
          <a:r>
            <a:rPr lang="en-US" sz="1400" kern="1200"/>
            <a:t>Start</a:t>
          </a:r>
        </a:p>
      </dsp:txBody>
      <dsp:txXfrm>
        <a:off x="0" y="756"/>
        <a:ext cx="987383" cy="485795"/>
      </dsp:txXfrm>
    </dsp:sp>
    <dsp:sp modelId="{2F0BA62B-4ED0-4699-857D-16A3EDF5C0C6}">
      <dsp:nvSpPr>
        <dsp:cNvPr id="0" name=""/>
        <dsp:cNvSpPr/>
      </dsp:nvSpPr>
      <dsp:spPr>
        <a:xfrm>
          <a:off x="987383" y="515699"/>
          <a:ext cx="3949532" cy="485795"/>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32" tIns="123392" rIns="76632" bIns="123392" numCol="1" spcCol="1270" anchor="ctr" anchorCtr="0">
          <a:noAutofit/>
        </a:bodyPr>
        <a:lstStyle/>
        <a:p>
          <a:pPr marL="0" lvl="0" indent="0" algn="l" defTabSz="488950">
            <a:lnSpc>
              <a:spcPct val="90000"/>
            </a:lnSpc>
            <a:spcBef>
              <a:spcPct val="0"/>
            </a:spcBef>
            <a:spcAft>
              <a:spcPct val="35000"/>
            </a:spcAft>
            <a:buNone/>
          </a:pPr>
          <a:r>
            <a:rPr lang="en-US" sz="1100" kern="1200"/>
            <a:t>Control and restrict access to sensitive data.</a:t>
          </a:r>
        </a:p>
      </dsp:txBody>
      <dsp:txXfrm>
        <a:off x="987383" y="515699"/>
        <a:ext cx="3949532" cy="485795"/>
      </dsp:txXfrm>
    </dsp:sp>
    <dsp:sp modelId="{2DCB2372-964A-4CA3-8B7B-2119DFE3852C}">
      <dsp:nvSpPr>
        <dsp:cNvPr id="0" name=""/>
        <dsp:cNvSpPr/>
      </dsp:nvSpPr>
      <dsp:spPr>
        <a:xfrm>
          <a:off x="0" y="515699"/>
          <a:ext cx="987383" cy="485795"/>
        </a:xfrm>
        <a:prstGeom prst="rect">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249" tIns="47986" rIns="52249" bIns="47986" numCol="1" spcCol="1270" anchor="ctr" anchorCtr="0">
          <a:noAutofit/>
        </a:bodyPr>
        <a:lstStyle/>
        <a:p>
          <a:pPr marL="0" lvl="0" indent="0" algn="ctr" defTabSz="622300">
            <a:lnSpc>
              <a:spcPct val="90000"/>
            </a:lnSpc>
            <a:spcBef>
              <a:spcPct val="0"/>
            </a:spcBef>
            <a:spcAft>
              <a:spcPct val="35000"/>
            </a:spcAft>
            <a:buNone/>
          </a:pPr>
          <a:r>
            <a:rPr lang="en-US" sz="1400" kern="1200" dirty="0"/>
            <a:t>Control</a:t>
          </a:r>
        </a:p>
      </dsp:txBody>
      <dsp:txXfrm>
        <a:off x="0" y="515699"/>
        <a:ext cx="987383" cy="485795"/>
      </dsp:txXfrm>
    </dsp:sp>
    <dsp:sp modelId="{D4C01544-82A1-4234-AEBC-922F00B06D0E}">
      <dsp:nvSpPr>
        <dsp:cNvPr id="0" name=""/>
        <dsp:cNvSpPr/>
      </dsp:nvSpPr>
      <dsp:spPr>
        <a:xfrm>
          <a:off x="987383" y="1030643"/>
          <a:ext cx="3949532" cy="485795"/>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32" tIns="123392" rIns="76632" bIns="123392" numCol="1" spcCol="1270" anchor="ctr" anchorCtr="0">
          <a:noAutofit/>
        </a:bodyPr>
        <a:lstStyle/>
        <a:p>
          <a:pPr marL="0" lvl="0" indent="0" algn="l" defTabSz="488950">
            <a:lnSpc>
              <a:spcPct val="90000"/>
            </a:lnSpc>
            <a:spcBef>
              <a:spcPct val="0"/>
            </a:spcBef>
            <a:spcAft>
              <a:spcPct val="35000"/>
            </a:spcAft>
            <a:buNone/>
          </a:pPr>
          <a:r>
            <a:rPr lang="en-US" sz="1100" kern="1200"/>
            <a:t>Require strong, secure passwords and authentication; protect access to sensitive data</a:t>
          </a:r>
        </a:p>
      </dsp:txBody>
      <dsp:txXfrm>
        <a:off x="987383" y="1030643"/>
        <a:ext cx="3949532" cy="485795"/>
      </dsp:txXfrm>
    </dsp:sp>
    <dsp:sp modelId="{C239F0C5-796F-4F34-9A26-D1A946F56BD8}">
      <dsp:nvSpPr>
        <dsp:cNvPr id="0" name=""/>
        <dsp:cNvSpPr/>
      </dsp:nvSpPr>
      <dsp:spPr>
        <a:xfrm>
          <a:off x="0" y="1030643"/>
          <a:ext cx="987383" cy="485795"/>
        </a:xfrm>
        <a:prstGeom prst="rect">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249" tIns="47986" rIns="52249" bIns="47986" numCol="1" spcCol="1270" anchor="ctr" anchorCtr="0">
          <a:noAutofit/>
        </a:bodyPr>
        <a:lstStyle/>
        <a:p>
          <a:pPr marL="0" lvl="0" indent="0" algn="ctr" defTabSz="622300">
            <a:lnSpc>
              <a:spcPct val="90000"/>
            </a:lnSpc>
            <a:spcBef>
              <a:spcPct val="0"/>
            </a:spcBef>
            <a:spcAft>
              <a:spcPct val="35000"/>
            </a:spcAft>
            <a:buNone/>
          </a:pPr>
          <a:r>
            <a:rPr lang="en-US" sz="1400" kern="1200"/>
            <a:t>Require</a:t>
          </a:r>
        </a:p>
      </dsp:txBody>
      <dsp:txXfrm>
        <a:off x="0" y="1030643"/>
        <a:ext cx="987383" cy="485795"/>
      </dsp:txXfrm>
    </dsp:sp>
    <dsp:sp modelId="{747938AF-A852-46FA-B63A-83AEE05DA3D4}">
      <dsp:nvSpPr>
        <dsp:cNvPr id="0" name=""/>
        <dsp:cNvSpPr/>
      </dsp:nvSpPr>
      <dsp:spPr>
        <a:xfrm>
          <a:off x="987383" y="1545586"/>
          <a:ext cx="3949532" cy="485795"/>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32" tIns="123392" rIns="76632" bIns="123392" numCol="1" spcCol="1270" anchor="ctr" anchorCtr="0">
          <a:noAutofit/>
        </a:bodyPr>
        <a:lstStyle/>
        <a:p>
          <a:pPr marL="0" lvl="0" indent="0" algn="l" defTabSz="488950">
            <a:lnSpc>
              <a:spcPct val="90000"/>
            </a:lnSpc>
            <a:spcBef>
              <a:spcPct val="0"/>
            </a:spcBef>
            <a:spcAft>
              <a:spcPct val="35000"/>
            </a:spcAft>
            <a:buNone/>
          </a:pPr>
          <a:r>
            <a:rPr lang="en-US" sz="1100" kern="1200"/>
            <a:t>Store sensitive personal information securely and protect it during transmission: use best-in-class security technology.</a:t>
          </a:r>
        </a:p>
      </dsp:txBody>
      <dsp:txXfrm>
        <a:off x="987383" y="1545586"/>
        <a:ext cx="3949532" cy="485795"/>
      </dsp:txXfrm>
    </dsp:sp>
    <dsp:sp modelId="{1801454B-BE6C-458E-AF56-4787D8B5779B}">
      <dsp:nvSpPr>
        <dsp:cNvPr id="0" name=""/>
        <dsp:cNvSpPr/>
      </dsp:nvSpPr>
      <dsp:spPr>
        <a:xfrm>
          <a:off x="0" y="1545586"/>
          <a:ext cx="987383" cy="485795"/>
        </a:xfrm>
        <a:prstGeom prst="rect">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249" tIns="47986" rIns="52249" bIns="47986" numCol="1" spcCol="1270" anchor="ctr" anchorCtr="0">
          <a:noAutofit/>
        </a:bodyPr>
        <a:lstStyle/>
        <a:p>
          <a:pPr marL="0" lvl="0" indent="0" algn="ctr" defTabSz="622300">
            <a:lnSpc>
              <a:spcPct val="90000"/>
            </a:lnSpc>
            <a:spcBef>
              <a:spcPct val="0"/>
            </a:spcBef>
            <a:spcAft>
              <a:spcPct val="35000"/>
            </a:spcAft>
            <a:buNone/>
          </a:pPr>
          <a:r>
            <a:rPr lang="en-US" sz="1400" kern="1200"/>
            <a:t>Store</a:t>
          </a:r>
        </a:p>
      </dsp:txBody>
      <dsp:txXfrm>
        <a:off x="0" y="1545586"/>
        <a:ext cx="987383" cy="485795"/>
      </dsp:txXfrm>
    </dsp:sp>
    <dsp:sp modelId="{FA19DEBC-7637-4F08-B694-72E4B334387D}">
      <dsp:nvSpPr>
        <dsp:cNvPr id="0" name=""/>
        <dsp:cNvSpPr/>
      </dsp:nvSpPr>
      <dsp:spPr>
        <a:xfrm>
          <a:off x="987383" y="2060529"/>
          <a:ext cx="3949532" cy="485795"/>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32" tIns="123392" rIns="76632" bIns="123392" numCol="1" spcCol="1270" anchor="ctr" anchorCtr="0">
          <a:noAutofit/>
        </a:bodyPr>
        <a:lstStyle/>
        <a:p>
          <a:pPr marL="0" lvl="0" indent="0" algn="l" defTabSz="488950">
            <a:lnSpc>
              <a:spcPct val="90000"/>
            </a:lnSpc>
            <a:spcBef>
              <a:spcPct val="0"/>
            </a:spcBef>
            <a:spcAft>
              <a:spcPct val="35000"/>
            </a:spcAft>
            <a:buNone/>
          </a:pPr>
          <a:r>
            <a:rPr lang="en-US" sz="1100" kern="1200"/>
            <a:t>Segment your network and monitor who’s trying to get in and out.</a:t>
          </a:r>
        </a:p>
      </dsp:txBody>
      <dsp:txXfrm>
        <a:off x="987383" y="2060529"/>
        <a:ext cx="3949532" cy="485795"/>
      </dsp:txXfrm>
    </dsp:sp>
    <dsp:sp modelId="{1FCF385F-94F0-4CC7-AF18-B1E0C07A8F00}">
      <dsp:nvSpPr>
        <dsp:cNvPr id="0" name=""/>
        <dsp:cNvSpPr/>
      </dsp:nvSpPr>
      <dsp:spPr>
        <a:xfrm>
          <a:off x="0" y="2060529"/>
          <a:ext cx="987383" cy="485795"/>
        </a:xfrm>
        <a:prstGeom prst="rect">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249" tIns="47986" rIns="52249" bIns="47986" numCol="1" spcCol="1270" anchor="ctr" anchorCtr="0">
          <a:noAutofit/>
        </a:bodyPr>
        <a:lstStyle/>
        <a:p>
          <a:pPr marL="0" lvl="0" indent="0" algn="ctr" defTabSz="622300">
            <a:lnSpc>
              <a:spcPct val="90000"/>
            </a:lnSpc>
            <a:spcBef>
              <a:spcPct val="0"/>
            </a:spcBef>
            <a:spcAft>
              <a:spcPct val="35000"/>
            </a:spcAft>
            <a:buNone/>
          </a:pPr>
          <a:r>
            <a:rPr lang="en-US" sz="1400" kern="1200"/>
            <a:t>Segment</a:t>
          </a:r>
        </a:p>
      </dsp:txBody>
      <dsp:txXfrm>
        <a:off x="0" y="2060529"/>
        <a:ext cx="987383" cy="485795"/>
      </dsp:txXfrm>
    </dsp:sp>
    <dsp:sp modelId="{5A1B00DD-10B4-4EFB-B596-87C90838D67A}">
      <dsp:nvSpPr>
        <dsp:cNvPr id="0" name=""/>
        <dsp:cNvSpPr/>
      </dsp:nvSpPr>
      <dsp:spPr>
        <a:xfrm>
          <a:off x="987383" y="2575472"/>
          <a:ext cx="3949532" cy="48579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32" tIns="123392" rIns="76632" bIns="123392" numCol="1" spcCol="1270" anchor="ctr" anchorCtr="0">
          <a:noAutofit/>
        </a:bodyPr>
        <a:lstStyle/>
        <a:p>
          <a:pPr marL="0" lvl="0" indent="0" algn="l" defTabSz="488950">
            <a:lnSpc>
              <a:spcPct val="90000"/>
            </a:lnSpc>
            <a:spcBef>
              <a:spcPct val="0"/>
            </a:spcBef>
            <a:spcAft>
              <a:spcPct val="35000"/>
            </a:spcAft>
            <a:buNone/>
          </a:pPr>
          <a:r>
            <a:rPr lang="en-US" sz="1100" kern="1200"/>
            <a:t>Secure remote access to your network: put sensible access limits in place.</a:t>
          </a:r>
        </a:p>
      </dsp:txBody>
      <dsp:txXfrm>
        <a:off x="987383" y="2575472"/>
        <a:ext cx="3949532" cy="485795"/>
      </dsp:txXfrm>
    </dsp:sp>
    <dsp:sp modelId="{A017422A-65BD-4B1C-B2D4-792E5383436C}">
      <dsp:nvSpPr>
        <dsp:cNvPr id="0" name=""/>
        <dsp:cNvSpPr/>
      </dsp:nvSpPr>
      <dsp:spPr>
        <a:xfrm>
          <a:off x="0" y="2575472"/>
          <a:ext cx="987383" cy="485795"/>
        </a:xfrm>
        <a:prstGeom prst="re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249" tIns="47986" rIns="52249" bIns="47986" numCol="1" spcCol="1270" anchor="ctr" anchorCtr="0">
          <a:noAutofit/>
        </a:bodyPr>
        <a:lstStyle/>
        <a:p>
          <a:pPr marL="0" lvl="0" indent="0" algn="ctr" defTabSz="622300">
            <a:lnSpc>
              <a:spcPct val="90000"/>
            </a:lnSpc>
            <a:spcBef>
              <a:spcPct val="0"/>
            </a:spcBef>
            <a:spcAft>
              <a:spcPct val="35000"/>
            </a:spcAft>
            <a:buNone/>
          </a:pPr>
          <a:r>
            <a:rPr lang="en-US" sz="1400" kern="1200"/>
            <a:t>Secure</a:t>
          </a:r>
        </a:p>
      </dsp:txBody>
      <dsp:txXfrm>
        <a:off x="0" y="2575472"/>
        <a:ext cx="987383" cy="485795"/>
      </dsp:txXfrm>
    </dsp:sp>
    <dsp:sp modelId="{0FD9EA9F-97A3-49EF-9D9D-C6AFD15BA12A}">
      <dsp:nvSpPr>
        <dsp:cNvPr id="0" name=""/>
        <dsp:cNvSpPr/>
      </dsp:nvSpPr>
      <dsp:spPr>
        <a:xfrm>
          <a:off x="987383" y="3090416"/>
          <a:ext cx="3949532" cy="485795"/>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32" tIns="123392" rIns="76632" bIns="123392" numCol="1" spcCol="1270" anchor="ctr" anchorCtr="0">
          <a:noAutofit/>
        </a:bodyPr>
        <a:lstStyle/>
        <a:p>
          <a:pPr marL="0" lvl="0" indent="0" algn="l" defTabSz="488950">
            <a:lnSpc>
              <a:spcPct val="90000"/>
            </a:lnSpc>
            <a:spcBef>
              <a:spcPct val="0"/>
            </a:spcBef>
            <a:spcAft>
              <a:spcPct val="35000"/>
            </a:spcAft>
            <a:buNone/>
          </a:pPr>
          <a:r>
            <a:rPr lang="en-US" sz="1100" kern="1200"/>
            <a:t>Apply sound security practices when developing new products; train engineers in security and test for common vulnerabilities.</a:t>
          </a:r>
        </a:p>
      </dsp:txBody>
      <dsp:txXfrm>
        <a:off x="987383" y="3090416"/>
        <a:ext cx="3949532" cy="485795"/>
      </dsp:txXfrm>
    </dsp:sp>
    <dsp:sp modelId="{ACCABF31-2558-4EDD-8379-9F9C77C0492D}">
      <dsp:nvSpPr>
        <dsp:cNvPr id="0" name=""/>
        <dsp:cNvSpPr/>
      </dsp:nvSpPr>
      <dsp:spPr>
        <a:xfrm>
          <a:off x="0" y="3090416"/>
          <a:ext cx="987383" cy="485795"/>
        </a:xfrm>
        <a:prstGeom prst="rect">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249" tIns="47986" rIns="52249" bIns="47986" numCol="1" spcCol="1270" anchor="ctr" anchorCtr="0">
          <a:noAutofit/>
        </a:bodyPr>
        <a:lstStyle/>
        <a:p>
          <a:pPr marL="0" lvl="0" indent="0" algn="ctr" defTabSz="622300">
            <a:lnSpc>
              <a:spcPct val="90000"/>
            </a:lnSpc>
            <a:spcBef>
              <a:spcPct val="0"/>
            </a:spcBef>
            <a:spcAft>
              <a:spcPct val="35000"/>
            </a:spcAft>
            <a:buNone/>
          </a:pPr>
          <a:r>
            <a:rPr lang="en-US" sz="1400" kern="1200"/>
            <a:t>Apply</a:t>
          </a:r>
        </a:p>
      </dsp:txBody>
      <dsp:txXfrm>
        <a:off x="0" y="3090416"/>
        <a:ext cx="987383" cy="485795"/>
      </dsp:txXfrm>
    </dsp:sp>
    <dsp:sp modelId="{105CCDFF-703F-4F13-B347-9F7DD13B5E7E}">
      <dsp:nvSpPr>
        <dsp:cNvPr id="0" name=""/>
        <dsp:cNvSpPr/>
      </dsp:nvSpPr>
      <dsp:spPr>
        <a:xfrm>
          <a:off x="987383" y="3605359"/>
          <a:ext cx="3949532" cy="485795"/>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32" tIns="123392" rIns="76632" bIns="123392" numCol="1" spcCol="1270" anchor="ctr" anchorCtr="0">
          <a:noAutofit/>
        </a:bodyPr>
        <a:lstStyle/>
        <a:p>
          <a:pPr marL="0" lvl="0" indent="0" algn="l" defTabSz="488950">
            <a:lnSpc>
              <a:spcPct val="90000"/>
            </a:lnSpc>
            <a:spcBef>
              <a:spcPct val="0"/>
            </a:spcBef>
            <a:spcAft>
              <a:spcPct val="35000"/>
            </a:spcAft>
            <a:buNone/>
          </a:pPr>
          <a:r>
            <a:rPr lang="en-US" sz="1100" kern="1200"/>
            <a:t>Make sure your service providers implement reasonable security measures: write security into contracts and verify compliance.</a:t>
          </a:r>
        </a:p>
      </dsp:txBody>
      <dsp:txXfrm>
        <a:off x="987383" y="3605359"/>
        <a:ext cx="3949532" cy="485795"/>
      </dsp:txXfrm>
    </dsp:sp>
    <dsp:sp modelId="{99D66E54-F678-44F4-92CF-8819F94F6838}">
      <dsp:nvSpPr>
        <dsp:cNvPr id="0" name=""/>
        <dsp:cNvSpPr/>
      </dsp:nvSpPr>
      <dsp:spPr>
        <a:xfrm>
          <a:off x="0" y="3605359"/>
          <a:ext cx="987383" cy="485795"/>
        </a:xfrm>
        <a:prstGeom prst="rect">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249" tIns="47986" rIns="52249" bIns="47986" numCol="1" spcCol="1270" anchor="ctr" anchorCtr="0">
          <a:noAutofit/>
        </a:bodyPr>
        <a:lstStyle/>
        <a:p>
          <a:pPr marL="0" lvl="0" indent="0" algn="ctr" defTabSz="622300">
            <a:lnSpc>
              <a:spcPct val="90000"/>
            </a:lnSpc>
            <a:spcBef>
              <a:spcPct val="0"/>
            </a:spcBef>
            <a:spcAft>
              <a:spcPct val="35000"/>
            </a:spcAft>
            <a:buNone/>
          </a:pPr>
          <a:r>
            <a:rPr lang="en-US" sz="1400" kern="1200"/>
            <a:t>Make</a:t>
          </a:r>
        </a:p>
      </dsp:txBody>
      <dsp:txXfrm>
        <a:off x="0" y="3605359"/>
        <a:ext cx="987383" cy="485795"/>
      </dsp:txXfrm>
    </dsp:sp>
    <dsp:sp modelId="{9DED6C32-8127-4AD6-BA79-6D0F4248A9D9}">
      <dsp:nvSpPr>
        <dsp:cNvPr id="0" name=""/>
        <dsp:cNvSpPr/>
      </dsp:nvSpPr>
      <dsp:spPr>
        <a:xfrm>
          <a:off x="987383" y="4120302"/>
          <a:ext cx="3949532" cy="485795"/>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32" tIns="123392" rIns="76632" bIns="123392" numCol="1" spcCol="1270" anchor="ctr" anchorCtr="0">
          <a:noAutofit/>
        </a:bodyPr>
        <a:lstStyle/>
        <a:p>
          <a:pPr marL="0" lvl="0" indent="0" algn="l" defTabSz="488950">
            <a:lnSpc>
              <a:spcPct val="90000"/>
            </a:lnSpc>
            <a:spcBef>
              <a:spcPct val="0"/>
            </a:spcBef>
            <a:spcAft>
              <a:spcPct val="35000"/>
            </a:spcAft>
            <a:buNone/>
          </a:pPr>
          <a:r>
            <a:rPr lang="en-US" sz="1100" kern="1200"/>
            <a:t>Establish procedures to keep your security current and address vulnerabilities that may arise; heed credible security warnings.</a:t>
          </a:r>
        </a:p>
      </dsp:txBody>
      <dsp:txXfrm>
        <a:off x="987383" y="4120302"/>
        <a:ext cx="3949532" cy="485795"/>
      </dsp:txXfrm>
    </dsp:sp>
    <dsp:sp modelId="{CB782F3D-3BE4-45D8-B437-863D0B6144F1}">
      <dsp:nvSpPr>
        <dsp:cNvPr id="0" name=""/>
        <dsp:cNvSpPr/>
      </dsp:nvSpPr>
      <dsp:spPr>
        <a:xfrm>
          <a:off x="0" y="4120302"/>
          <a:ext cx="987383" cy="485795"/>
        </a:xfrm>
        <a:prstGeom prst="rect">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249" tIns="47986" rIns="52249" bIns="47986" numCol="1" spcCol="1270" anchor="ctr" anchorCtr="0">
          <a:noAutofit/>
        </a:bodyPr>
        <a:lstStyle/>
        <a:p>
          <a:pPr marL="0" lvl="0" indent="0" algn="ctr" defTabSz="622300">
            <a:lnSpc>
              <a:spcPct val="90000"/>
            </a:lnSpc>
            <a:spcBef>
              <a:spcPct val="0"/>
            </a:spcBef>
            <a:spcAft>
              <a:spcPct val="35000"/>
            </a:spcAft>
            <a:buNone/>
          </a:pPr>
          <a:r>
            <a:rPr lang="en-US" sz="1400" kern="1200"/>
            <a:t>Establish</a:t>
          </a:r>
        </a:p>
      </dsp:txBody>
      <dsp:txXfrm>
        <a:off x="0" y="4120302"/>
        <a:ext cx="987383" cy="485795"/>
      </dsp:txXfrm>
    </dsp:sp>
    <dsp:sp modelId="{962118AF-2917-4AE7-9151-5CD867F83345}">
      <dsp:nvSpPr>
        <dsp:cNvPr id="0" name=""/>
        <dsp:cNvSpPr/>
      </dsp:nvSpPr>
      <dsp:spPr>
        <a:xfrm>
          <a:off x="987383" y="4635245"/>
          <a:ext cx="3949532" cy="485795"/>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632" tIns="123392" rIns="76632" bIns="123392" numCol="1" spcCol="1270" anchor="ctr" anchorCtr="0">
          <a:noAutofit/>
        </a:bodyPr>
        <a:lstStyle/>
        <a:p>
          <a:pPr marL="0" lvl="0" indent="0" algn="l" defTabSz="488950">
            <a:lnSpc>
              <a:spcPct val="90000"/>
            </a:lnSpc>
            <a:spcBef>
              <a:spcPct val="0"/>
            </a:spcBef>
            <a:spcAft>
              <a:spcPct val="35000"/>
            </a:spcAft>
            <a:buNone/>
          </a:pPr>
          <a:r>
            <a:rPr lang="en-US" sz="1100" kern="1200"/>
            <a:t>Secure paper, physical media, and devices—not all data are stored digitally.</a:t>
          </a:r>
        </a:p>
      </dsp:txBody>
      <dsp:txXfrm>
        <a:off x="987383" y="4635245"/>
        <a:ext cx="3949532" cy="485795"/>
      </dsp:txXfrm>
    </dsp:sp>
    <dsp:sp modelId="{D70C4ABE-329C-4255-B3BE-47C3DD2D9FCD}">
      <dsp:nvSpPr>
        <dsp:cNvPr id="0" name=""/>
        <dsp:cNvSpPr/>
      </dsp:nvSpPr>
      <dsp:spPr>
        <a:xfrm>
          <a:off x="0" y="4635245"/>
          <a:ext cx="987383" cy="485795"/>
        </a:xfrm>
        <a:prstGeom prst="rect">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249" tIns="47986" rIns="52249" bIns="47986" numCol="1" spcCol="1270" anchor="ctr" anchorCtr="0">
          <a:noAutofit/>
        </a:bodyPr>
        <a:lstStyle/>
        <a:p>
          <a:pPr marL="0" lvl="0" indent="0" algn="ctr" defTabSz="622300">
            <a:lnSpc>
              <a:spcPct val="90000"/>
            </a:lnSpc>
            <a:spcBef>
              <a:spcPct val="0"/>
            </a:spcBef>
            <a:spcAft>
              <a:spcPct val="35000"/>
            </a:spcAft>
            <a:buNone/>
          </a:pPr>
          <a:r>
            <a:rPr lang="en-US" sz="1400" kern="1200"/>
            <a:t>Secure</a:t>
          </a:r>
        </a:p>
      </dsp:txBody>
      <dsp:txXfrm>
        <a:off x="0" y="4635245"/>
        <a:ext cx="987383" cy="485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3A1DF-8361-4C65-93D4-F60E2F82D24B}">
      <dsp:nvSpPr>
        <dsp:cNvPr id="0" name=""/>
        <dsp:cNvSpPr/>
      </dsp:nvSpPr>
      <dsp:spPr>
        <a:xfrm>
          <a:off x="1631441" y="2827"/>
          <a:ext cx="1835372" cy="136006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Personal sales are relationship based, requiring the seller to tailor the process according to the buyer’s personality and approach</a:t>
          </a:r>
        </a:p>
      </dsp:txBody>
      <dsp:txXfrm>
        <a:off x="1697834" y="69220"/>
        <a:ext cx="1702586" cy="1227275"/>
      </dsp:txXfrm>
    </dsp:sp>
    <dsp:sp modelId="{66AC921F-CA81-4241-A724-61A171BAFDAC}">
      <dsp:nvSpPr>
        <dsp:cNvPr id="0" name=""/>
        <dsp:cNvSpPr/>
      </dsp:nvSpPr>
      <dsp:spPr>
        <a:xfrm>
          <a:off x="1631441" y="1430892"/>
          <a:ext cx="1835372" cy="136006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B2B sales are often large and complex</a:t>
          </a:r>
        </a:p>
      </dsp:txBody>
      <dsp:txXfrm>
        <a:off x="1697834" y="1497285"/>
        <a:ext cx="1702586" cy="1227275"/>
      </dsp:txXfrm>
    </dsp:sp>
    <dsp:sp modelId="{4AB28939-19EB-4FBE-876F-C5E94ECEEA17}">
      <dsp:nvSpPr>
        <dsp:cNvPr id="0" name=""/>
        <dsp:cNvSpPr/>
      </dsp:nvSpPr>
      <dsp:spPr>
        <a:xfrm>
          <a:off x="1631441" y="2858957"/>
          <a:ext cx="1835372" cy="136006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Pricing is negotiated between the buyer and seller, rather than being set and uniform across all customers</a:t>
          </a:r>
        </a:p>
      </dsp:txBody>
      <dsp:txXfrm>
        <a:off x="1697834" y="2925350"/>
        <a:ext cx="1702586" cy="1227275"/>
      </dsp:txXfrm>
    </dsp:sp>
    <dsp:sp modelId="{BB15D79C-7CC8-4428-B2EE-9333701B14AF}">
      <dsp:nvSpPr>
        <dsp:cNvPr id="0" name=""/>
        <dsp:cNvSpPr/>
      </dsp:nvSpPr>
      <dsp:spPr>
        <a:xfrm>
          <a:off x="1631441" y="4287022"/>
          <a:ext cx="1835372" cy="136006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Communication about the product and pricing takes place mainly through informal or formal verbal presentations and discussions</a:t>
          </a:r>
        </a:p>
      </dsp:txBody>
      <dsp:txXfrm>
        <a:off x="1697834" y="4353415"/>
        <a:ext cx="1702586" cy="12272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FD413-5ED3-4029-9563-971CC4525F2F}">
      <dsp:nvSpPr>
        <dsp:cNvPr id="0" name=""/>
        <dsp:cNvSpPr/>
      </dsp:nvSpPr>
      <dsp:spPr>
        <a:xfrm>
          <a:off x="0" y="3410021"/>
          <a:ext cx="5098256" cy="223734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From the moment the raw materials are extracted to the moment the final product is disposed of, there must be no permanent damage to the environment</a:t>
          </a:r>
        </a:p>
      </dsp:txBody>
      <dsp:txXfrm>
        <a:off x="0" y="3410021"/>
        <a:ext cx="5098256" cy="2237343"/>
      </dsp:txXfrm>
    </dsp:sp>
    <dsp:sp modelId="{1EED05D6-E42D-4E81-83E9-4B4A6F483642}">
      <dsp:nvSpPr>
        <dsp:cNvPr id="0" name=""/>
        <dsp:cNvSpPr/>
      </dsp:nvSpPr>
      <dsp:spPr>
        <a:xfrm rot="10800000">
          <a:off x="0" y="2547"/>
          <a:ext cx="5098256" cy="3441033"/>
        </a:xfrm>
        <a:prstGeom prst="upArrowCallout">
          <a:avLst/>
        </a:prstGeom>
        <a:solidFill>
          <a:schemeClr val="accent2">
            <a:hueOff val="-838013"/>
            <a:satOff val="-8950"/>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A sustainable product is constantly environmental-friendly during its entire life</a:t>
          </a:r>
        </a:p>
      </dsp:txBody>
      <dsp:txXfrm rot="10800000">
        <a:off x="0" y="2547"/>
        <a:ext cx="5098256" cy="2235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F8C5B-0E44-4D2F-A78A-EBF161AAFC7C}">
      <dsp:nvSpPr>
        <dsp:cNvPr id="0" name=""/>
        <dsp:cNvSpPr/>
      </dsp:nvSpPr>
      <dsp:spPr>
        <a:xfrm>
          <a:off x="0" y="4992037"/>
          <a:ext cx="1274564" cy="65520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47" tIns="99568" rIns="90647" bIns="99568"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4992037"/>
        <a:ext cx="1274564" cy="655202"/>
      </dsp:txXfrm>
    </dsp:sp>
    <dsp:sp modelId="{59EDC476-AC6C-4851-BE60-A76F6BA81C1C}">
      <dsp:nvSpPr>
        <dsp:cNvPr id="0" name=""/>
        <dsp:cNvSpPr/>
      </dsp:nvSpPr>
      <dsp:spPr>
        <a:xfrm>
          <a:off x="1274563" y="4992037"/>
          <a:ext cx="3823692" cy="65520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563" tIns="152400" rIns="77563" bIns="152400" numCol="1" spcCol="1270" anchor="ctr" anchorCtr="0">
          <a:noAutofit/>
        </a:bodyPr>
        <a:lstStyle/>
        <a:p>
          <a:pPr marL="0" lvl="0" indent="0" algn="l" defTabSz="533400">
            <a:lnSpc>
              <a:spcPct val="90000"/>
            </a:lnSpc>
            <a:spcBef>
              <a:spcPct val="0"/>
            </a:spcBef>
            <a:spcAft>
              <a:spcPct val="35000"/>
            </a:spcAft>
            <a:buNone/>
          </a:pPr>
          <a:r>
            <a:rPr lang="en-US" sz="1200" kern="1200"/>
            <a:t>Be truthful</a:t>
          </a:r>
        </a:p>
      </dsp:txBody>
      <dsp:txXfrm>
        <a:off x="1274563" y="4992037"/>
        <a:ext cx="3823692" cy="655202"/>
      </dsp:txXfrm>
    </dsp:sp>
    <dsp:sp modelId="{75301AEB-D152-4A50-B334-8C9459617912}">
      <dsp:nvSpPr>
        <dsp:cNvPr id="0" name=""/>
        <dsp:cNvSpPr/>
      </dsp:nvSpPr>
      <dsp:spPr>
        <a:xfrm rot="10800000">
          <a:off x="0" y="3994164"/>
          <a:ext cx="1274564" cy="1007700"/>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47" tIns="99568" rIns="90647" bIns="99568" numCol="1" spcCol="1270" anchor="ctr" anchorCtr="0">
          <a:noAutofit/>
        </a:bodyPr>
        <a:lstStyle/>
        <a:p>
          <a:pPr marL="0" lvl="0" indent="0" algn="ctr" defTabSz="622300">
            <a:lnSpc>
              <a:spcPct val="90000"/>
            </a:lnSpc>
            <a:spcBef>
              <a:spcPct val="0"/>
            </a:spcBef>
            <a:spcAft>
              <a:spcPct val="35000"/>
            </a:spcAft>
            <a:buNone/>
          </a:pPr>
          <a:r>
            <a:rPr lang="en-US" sz="1400" kern="1200"/>
            <a:t>Play</a:t>
          </a:r>
        </a:p>
      </dsp:txBody>
      <dsp:txXfrm rot="-10800000">
        <a:off x="0" y="3994164"/>
        <a:ext cx="1274564" cy="655005"/>
      </dsp:txXfrm>
    </dsp:sp>
    <dsp:sp modelId="{F949607A-F64D-43F1-9CDB-94C79BB4BCE7}">
      <dsp:nvSpPr>
        <dsp:cNvPr id="0" name=""/>
        <dsp:cNvSpPr/>
      </dsp:nvSpPr>
      <dsp:spPr>
        <a:xfrm>
          <a:off x="1274563" y="3994164"/>
          <a:ext cx="3823692" cy="65500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563" tIns="152400" rIns="77563" bIns="152400" numCol="1" spcCol="1270" anchor="ctr" anchorCtr="0">
          <a:noAutofit/>
        </a:bodyPr>
        <a:lstStyle/>
        <a:p>
          <a:pPr marL="0" lvl="0" indent="0" algn="l" defTabSz="533400">
            <a:lnSpc>
              <a:spcPct val="90000"/>
            </a:lnSpc>
            <a:spcBef>
              <a:spcPct val="0"/>
            </a:spcBef>
            <a:spcAft>
              <a:spcPct val="35000"/>
            </a:spcAft>
            <a:buNone/>
          </a:pPr>
          <a:r>
            <a:rPr lang="en-US" sz="1200" kern="1200"/>
            <a:t>Play nicely in the competitive environment</a:t>
          </a:r>
        </a:p>
      </dsp:txBody>
      <dsp:txXfrm>
        <a:off x="1274563" y="3994164"/>
        <a:ext cx="3823692" cy="655005"/>
      </dsp:txXfrm>
    </dsp:sp>
    <dsp:sp modelId="{663974C9-DB12-476D-AC97-CB0A468DA361}">
      <dsp:nvSpPr>
        <dsp:cNvPr id="0" name=""/>
        <dsp:cNvSpPr/>
      </dsp:nvSpPr>
      <dsp:spPr>
        <a:xfrm rot="10800000">
          <a:off x="0" y="2996291"/>
          <a:ext cx="1274564" cy="1007700"/>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47" tIns="99568" rIns="90647" bIns="99568" numCol="1" spcCol="1270" anchor="ctr" anchorCtr="0">
          <a:noAutofit/>
        </a:bodyPr>
        <a:lstStyle/>
        <a:p>
          <a:pPr marL="0" lvl="0" indent="0" algn="ctr" defTabSz="622300">
            <a:lnSpc>
              <a:spcPct val="90000"/>
            </a:lnSpc>
            <a:spcBef>
              <a:spcPct val="0"/>
            </a:spcBef>
            <a:spcAft>
              <a:spcPct val="35000"/>
            </a:spcAft>
            <a:buNone/>
          </a:pPr>
          <a:r>
            <a:rPr lang="en-US" sz="1400" kern="1200"/>
            <a:t>Provide</a:t>
          </a:r>
        </a:p>
      </dsp:txBody>
      <dsp:txXfrm rot="-10800000">
        <a:off x="0" y="2996291"/>
        <a:ext cx="1274564" cy="655005"/>
      </dsp:txXfrm>
    </dsp:sp>
    <dsp:sp modelId="{A9F40FD9-0E2C-42DC-96D5-566DE5C8863E}">
      <dsp:nvSpPr>
        <dsp:cNvPr id="0" name=""/>
        <dsp:cNvSpPr/>
      </dsp:nvSpPr>
      <dsp:spPr>
        <a:xfrm>
          <a:off x="1274563" y="2996291"/>
          <a:ext cx="3823692" cy="655005"/>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563" tIns="152400" rIns="77563" bIns="152400" numCol="1" spcCol="1270" anchor="ctr" anchorCtr="0">
          <a:noAutofit/>
        </a:bodyPr>
        <a:lstStyle/>
        <a:p>
          <a:pPr marL="0" lvl="0" indent="0" algn="l" defTabSz="533400">
            <a:lnSpc>
              <a:spcPct val="90000"/>
            </a:lnSpc>
            <a:spcBef>
              <a:spcPct val="0"/>
            </a:spcBef>
            <a:spcAft>
              <a:spcPct val="35000"/>
            </a:spcAft>
            <a:buNone/>
          </a:pPr>
          <a:r>
            <a:rPr lang="en-US" sz="1200" kern="1200"/>
            <a:t>Provide fair value to the target customer</a:t>
          </a:r>
        </a:p>
      </dsp:txBody>
      <dsp:txXfrm>
        <a:off x="1274563" y="2996291"/>
        <a:ext cx="3823692" cy="655005"/>
      </dsp:txXfrm>
    </dsp:sp>
    <dsp:sp modelId="{66039454-1B27-4516-80CC-D29AAE222B1C}">
      <dsp:nvSpPr>
        <dsp:cNvPr id="0" name=""/>
        <dsp:cNvSpPr/>
      </dsp:nvSpPr>
      <dsp:spPr>
        <a:xfrm rot="10800000">
          <a:off x="0" y="1998418"/>
          <a:ext cx="1274564" cy="1007700"/>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47" tIns="99568" rIns="90647" bIns="99568" numCol="1" spcCol="1270" anchor="ctr" anchorCtr="0">
          <a:noAutofit/>
        </a:bodyPr>
        <a:lstStyle/>
        <a:p>
          <a:pPr marL="0" lvl="0" indent="0" algn="ctr" defTabSz="622300">
            <a:lnSpc>
              <a:spcPct val="90000"/>
            </a:lnSpc>
            <a:spcBef>
              <a:spcPct val="0"/>
            </a:spcBef>
            <a:spcAft>
              <a:spcPct val="35000"/>
            </a:spcAft>
            <a:buNone/>
          </a:pPr>
          <a:r>
            <a:rPr lang="en-US" sz="1400" kern="1200"/>
            <a:t>Demonstrate</a:t>
          </a:r>
        </a:p>
      </dsp:txBody>
      <dsp:txXfrm rot="-10800000">
        <a:off x="0" y="1998418"/>
        <a:ext cx="1274564" cy="655005"/>
      </dsp:txXfrm>
    </dsp:sp>
    <dsp:sp modelId="{CE82DFCD-BC3B-4CD4-ADDF-3555847D29D8}">
      <dsp:nvSpPr>
        <dsp:cNvPr id="0" name=""/>
        <dsp:cNvSpPr/>
      </dsp:nvSpPr>
      <dsp:spPr>
        <a:xfrm>
          <a:off x="1274563" y="1998418"/>
          <a:ext cx="3823692" cy="655005"/>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563" tIns="152400" rIns="77563" bIns="152400" numCol="1" spcCol="1270" anchor="ctr" anchorCtr="0">
          <a:noAutofit/>
        </a:bodyPr>
        <a:lstStyle/>
        <a:p>
          <a:pPr marL="0" lvl="0" indent="0" algn="l" defTabSz="533400">
            <a:lnSpc>
              <a:spcPct val="90000"/>
            </a:lnSpc>
            <a:spcBef>
              <a:spcPct val="0"/>
            </a:spcBef>
            <a:spcAft>
              <a:spcPct val="35000"/>
            </a:spcAft>
            <a:buNone/>
          </a:pPr>
          <a:r>
            <a:rPr lang="en-US" sz="1200" kern="1200"/>
            <a:t>Demonstrate high personal standards in business relationships</a:t>
          </a:r>
        </a:p>
      </dsp:txBody>
      <dsp:txXfrm>
        <a:off x="1274563" y="1998418"/>
        <a:ext cx="3823692" cy="655005"/>
      </dsp:txXfrm>
    </dsp:sp>
    <dsp:sp modelId="{B4751094-D1BA-4D67-B711-DACAAE942CB5}">
      <dsp:nvSpPr>
        <dsp:cNvPr id="0" name=""/>
        <dsp:cNvSpPr/>
      </dsp:nvSpPr>
      <dsp:spPr>
        <a:xfrm rot="10800000">
          <a:off x="0" y="1000545"/>
          <a:ext cx="1274564" cy="1007700"/>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47" tIns="99568" rIns="90647" bIns="99568" numCol="1" spcCol="1270" anchor="ctr" anchorCtr="0">
          <a:noAutofit/>
        </a:bodyPr>
        <a:lstStyle/>
        <a:p>
          <a:pPr marL="0" lvl="0" indent="0" algn="ctr" defTabSz="622300">
            <a:lnSpc>
              <a:spcPct val="90000"/>
            </a:lnSpc>
            <a:spcBef>
              <a:spcPct val="0"/>
            </a:spcBef>
            <a:spcAft>
              <a:spcPct val="35000"/>
            </a:spcAft>
            <a:buNone/>
          </a:pPr>
          <a:r>
            <a:rPr lang="en-US" sz="1400" kern="1200"/>
            <a:t>Prepare</a:t>
          </a:r>
        </a:p>
      </dsp:txBody>
      <dsp:txXfrm rot="-10800000">
        <a:off x="0" y="1000545"/>
        <a:ext cx="1274564" cy="655005"/>
      </dsp:txXfrm>
    </dsp:sp>
    <dsp:sp modelId="{01D03FC8-74A7-4075-A528-C4AAD8B0F448}">
      <dsp:nvSpPr>
        <dsp:cNvPr id="0" name=""/>
        <dsp:cNvSpPr/>
      </dsp:nvSpPr>
      <dsp:spPr>
        <a:xfrm>
          <a:off x="1274563" y="1000545"/>
          <a:ext cx="3823692" cy="655005"/>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563" tIns="152400" rIns="77563" bIns="152400" numCol="1" spcCol="1270" anchor="ctr" anchorCtr="0">
          <a:noAutofit/>
        </a:bodyPr>
        <a:lstStyle/>
        <a:p>
          <a:pPr marL="0" lvl="0" indent="0" algn="l" defTabSz="533400">
            <a:lnSpc>
              <a:spcPct val="90000"/>
            </a:lnSpc>
            <a:spcBef>
              <a:spcPct val="0"/>
            </a:spcBef>
            <a:spcAft>
              <a:spcPct val="35000"/>
            </a:spcAft>
            <a:buNone/>
          </a:pPr>
          <a:r>
            <a:rPr lang="en-US" sz="1200" kern="1200"/>
            <a:t>Prepare the sales team to sell effectively and ethically</a:t>
          </a:r>
        </a:p>
      </dsp:txBody>
      <dsp:txXfrm>
        <a:off x="1274563" y="1000545"/>
        <a:ext cx="3823692" cy="655005"/>
      </dsp:txXfrm>
    </dsp:sp>
    <dsp:sp modelId="{331D8D67-596D-4B2A-904E-A98AB44C7E7E}">
      <dsp:nvSpPr>
        <dsp:cNvPr id="0" name=""/>
        <dsp:cNvSpPr/>
      </dsp:nvSpPr>
      <dsp:spPr>
        <a:xfrm rot="10800000">
          <a:off x="0" y="2672"/>
          <a:ext cx="1274564" cy="1007700"/>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47" tIns="99568" rIns="90647" bIns="99568" numCol="1" spcCol="1270" anchor="ctr" anchorCtr="0">
          <a:noAutofit/>
        </a:bodyPr>
        <a:lstStyle/>
        <a:p>
          <a:pPr marL="0" lvl="0" indent="0" algn="ctr" defTabSz="622300">
            <a:lnSpc>
              <a:spcPct val="90000"/>
            </a:lnSpc>
            <a:spcBef>
              <a:spcPct val="0"/>
            </a:spcBef>
            <a:spcAft>
              <a:spcPct val="35000"/>
            </a:spcAft>
            <a:buNone/>
          </a:pPr>
          <a:r>
            <a:rPr lang="en-US" sz="1400" kern="1200"/>
            <a:t>Demonstrate</a:t>
          </a:r>
        </a:p>
      </dsp:txBody>
      <dsp:txXfrm rot="-10800000">
        <a:off x="0" y="2672"/>
        <a:ext cx="1274564" cy="655005"/>
      </dsp:txXfrm>
    </dsp:sp>
    <dsp:sp modelId="{13481898-E712-4AB9-943E-D9FA12EA5A84}">
      <dsp:nvSpPr>
        <dsp:cNvPr id="0" name=""/>
        <dsp:cNvSpPr/>
      </dsp:nvSpPr>
      <dsp:spPr>
        <a:xfrm>
          <a:off x="1274563" y="2672"/>
          <a:ext cx="3823692" cy="65500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563" tIns="152400" rIns="77563" bIns="152400" numCol="1" spcCol="1270" anchor="ctr" anchorCtr="0">
          <a:noAutofit/>
        </a:bodyPr>
        <a:lstStyle/>
        <a:p>
          <a:pPr marL="0" lvl="0" indent="0" algn="l" defTabSz="533400">
            <a:lnSpc>
              <a:spcPct val="90000"/>
            </a:lnSpc>
            <a:spcBef>
              <a:spcPct val="0"/>
            </a:spcBef>
            <a:spcAft>
              <a:spcPct val="35000"/>
            </a:spcAft>
            <a:buNone/>
          </a:pPr>
          <a:r>
            <a:rPr lang="en-US" sz="1200" kern="1200"/>
            <a:t>Demonstrate respect for your target customer</a:t>
          </a:r>
        </a:p>
      </dsp:txBody>
      <dsp:txXfrm>
        <a:off x="1274563" y="2672"/>
        <a:ext cx="3823692" cy="65500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74237-D161-4727-B5D1-02F7F3D515ED}" type="datetimeFigureOut">
              <a:rPr lang="en-CA" smtClean="0"/>
              <a:t>2025-09-01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415DC-E308-4FBC-BF60-26D6FCD6C377}" type="slidenum">
              <a:rPr lang="en-CA" smtClean="0"/>
              <a:t>‹#›</a:t>
            </a:fld>
            <a:endParaRPr lang="en-CA"/>
          </a:p>
        </p:txBody>
      </p:sp>
    </p:spTree>
    <p:extLst>
      <p:ext uri="{BB962C8B-B14F-4D97-AF65-F5344CB8AC3E}">
        <p14:creationId xmlns:p14="http://schemas.microsoft.com/office/powerpoint/2010/main" val="392199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open-principlesofmarketin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3Q3tsJ01nc"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canadianencyclopedia.ca/en/article/contract-law"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pressbooks.nscc.ca/nsccprinciplesofmarketing/chapter/reading-product-liability/#footnote-256-1" TargetMode="External"/><Relationship Id="rId4" Type="http://schemas.openxmlformats.org/officeDocument/2006/relationships/hyperlink" Target="https://www.investopedia.com/terms/t/tort-law.asp"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ickr.com/photos/natalieguinsler/5565750498/"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ickr.com/photos/natalieguinsler/5565750498/"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lickr.com/photos/kamikura/3976320866/"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mmons.wikimedia.org/wiki/File:Martin_Winterkorn_2013-09-09_001.jpg"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nvestopedia.com/terms/c/corp-social-responsibility.asp"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the-cma.org/Media/Default/Downloads/Regulatory/2020/CMA-Canadian-Marketing-Code-of-Ethics-and-Standards.pdf" TargetMode="External"/><Relationship Id="rId5" Type="http://schemas.openxmlformats.org/officeDocument/2006/relationships/hyperlink" Target="https://www.the-cma.org/regulatory/code-of-ethics" TargetMode="External"/><Relationship Id="rId4" Type="http://schemas.openxmlformats.org/officeDocument/2006/relationships/hyperlink" Target="https://www.investopedia.com/terms/e/environmental-social-and-governance-esg-criteria.asp"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xperiencetheblog.com/2013/04/three-steps-to-improve-ethics-in-social.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jcapaldi/616289867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ressbooks.nscc.ca/nsccprinciplesofmarketing/chapter/__unknown__-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pressbooks.nscc.ca/nsccprinciplesofmarketing/chapter/__unknown__/" TargetMode="External"/><Relationship Id="rId4" Type="http://schemas.openxmlformats.org/officeDocument/2006/relationships/hyperlink" Target="https://pressbooks.nscc.ca/nsccprinciplesofmarketing/chapter/__unknown__-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aws.justice.gc.ca/eng/acts/C-34/index.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laws.justice.gc.ca/eng/acts/P-19/index.html" TargetMode="External"/><Relationship Id="rId5" Type="http://schemas.openxmlformats.org/officeDocument/2006/relationships/hyperlink" Target="https://laws.justice.gc.ca/eng/acts/T-10/index.html" TargetMode="External"/><Relationship Id="rId4" Type="http://schemas.openxmlformats.org/officeDocument/2006/relationships/hyperlink" Target="https://laws.justice.gc.ca/eng/acts/C-38/index.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aws.justice.gc.ca/eng/acts/C-34/index.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laws.justice.gc.ca/eng/acts/P-19/index.html" TargetMode="External"/><Relationship Id="rId5" Type="http://schemas.openxmlformats.org/officeDocument/2006/relationships/hyperlink" Target="https://laws.justice.gc.ca/eng/acts/T-10/index.html" TargetMode="External"/><Relationship Id="rId4" Type="http://schemas.openxmlformats.org/officeDocument/2006/relationships/hyperlink" Target="https://laws.justice.gc.ca/eng/acts/C-38/index.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aws.justice.gc.ca/eng/acts/C-34/index.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laws.justice.gc.ca/eng/acts/P-19/index.html" TargetMode="External"/><Relationship Id="rId5" Type="http://schemas.openxmlformats.org/officeDocument/2006/relationships/hyperlink" Target="https://laws.justice.gc.ca/eng/acts/T-10/index.html" TargetMode="External"/><Relationship Id="rId4" Type="http://schemas.openxmlformats.org/officeDocument/2006/relationships/hyperlink" Target="https://laws.justice.gc.ca/eng/acts/C-38/index.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GillSans Light" panose="020B0402020204020204" pitchFamily="34" charset="0"/>
                <a:ea typeface="+mn-ea"/>
                <a:cs typeface="+mn-cs"/>
              </a:rPr>
              <a:t>All text in these slides is taken from  </a:t>
            </a:r>
            <a:r>
              <a:rPr lang="en-US" dirty="0">
                <a:hlinkClick r:id="rId3"/>
              </a:rPr>
              <a:t>https://courses.lumenlearning.com/wmopen-principlesofmarketing/</a:t>
            </a:r>
            <a:r>
              <a:rPr lang="en-US" sz="1200" b="0" i="0" u="none" strike="noStrike" kern="1200" dirty="0">
                <a:solidFill>
                  <a:schemeClr val="tx1"/>
                </a:solidFill>
                <a:effectLst/>
                <a:latin typeface="GillSans Light" panose="020B0402020204020204" pitchFamily="34" charset="0"/>
                <a:ea typeface="+mn-ea"/>
                <a:cs typeface="+mn-cs"/>
              </a:rPr>
              <a:t>, where it is published under one or more open licenses.</a:t>
            </a:r>
            <a:endParaRPr lang="en-US" b="0" dirty="0">
              <a:effectLst/>
              <a:latin typeface="GillSans Light" panose="020B0402020204020204" pitchFamily="34" charset="0"/>
            </a:endParaRPr>
          </a:p>
          <a:p>
            <a:r>
              <a:rPr lang="en-US" sz="1200" b="0" i="0" u="none" strike="noStrike" kern="1200" dirty="0">
                <a:solidFill>
                  <a:schemeClr val="tx1"/>
                </a:solidFill>
                <a:effectLst/>
                <a:latin typeface="GillSans Light" panose="020B0402020204020204" pitchFamily="34" charset="0"/>
                <a:ea typeface="+mn-ea"/>
                <a:cs typeface="+mn-cs"/>
              </a:rPr>
              <a:t>All images in these slides are attributed in the notes of the slide on which they appear and licensed as indicated.</a:t>
            </a:r>
          </a:p>
          <a:p>
            <a:endParaRPr lang="en-US" sz="1200" b="0" i="0" u="none" strike="noStrike" kern="1200" dirty="0">
              <a:solidFill>
                <a:schemeClr val="tx1"/>
              </a:solidFill>
              <a:effectLst/>
              <a:latin typeface="GillSans Light" panose="020B0402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Cover Image: "Shopping freak." Provided by: </a:t>
            </a:r>
            <a:r>
              <a:rPr lang="en-US" sz="1200" b="0" i="0" kern="1200" dirty="0" err="1">
                <a:solidFill>
                  <a:schemeClr val="tx1"/>
                </a:solidFill>
                <a:effectLst/>
                <a:latin typeface="+mn-lt"/>
                <a:ea typeface="+mn-ea"/>
                <a:cs typeface="+mn-cs"/>
              </a:rPr>
              <a:t>freestocks.org</a:t>
            </a:r>
            <a:r>
              <a:rPr lang="en-US" sz="1200" b="0" i="0" kern="1200" dirty="0">
                <a:solidFill>
                  <a:schemeClr val="tx1"/>
                </a:solidFill>
                <a:effectLst/>
                <a:latin typeface="+mn-lt"/>
                <a:ea typeface="+mn-ea"/>
                <a:cs typeface="+mn-cs"/>
              </a:rPr>
              <a:t>. Located at: </a:t>
            </a:r>
            <a:r>
              <a:rPr lang="en-US" sz="1200" b="0" i="0" u="sng" kern="1200" dirty="0">
                <a:solidFill>
                  <a:schemeClr val="tx1"/>
                </a:solidFill>
                <a:effectLst/>
                <a:latin typeface="+mn-lt"/>
                <a:ea typeface="+mn-ea"/>
                <a:cs typeface="+mn-cs"/>
                <a:hlinkClick r:id="rId4"/>
              </a:rPr>
              <a:t>https://unsplash.com/photos/_3Q3tsJ01nc</a:t>
            </a:r>
            <a:r>
              <a:rPr lang="en-US" sz="1200" b="0" i="0" kern="1200" dirty="0">
                <a:solidFill>
                  <a:schemeClr val="tx1"/>
                </a:solidFill>
                <a:effectLst/>
                <a:latin typeface="+mn-lt"/>
                <a:ea typeface="+mn-ea"/>
                <a:cs typeface="+mn-cs"/>
              </a:rPr>
              <a:t>. Content Type: CC Licensed Content, Shared Previously. License: </a:t>
            </a:r>
            <a:r>
              <a:rPr lang="en-US" sz="1200" b="0" i="0" u="sng" kern="1200" dirty="0">
                <a:solidFill>
                  <a:schemeClr val="tx1"/>
                </a:solidFill>
                <a:effectLst/>
                <a:latin typeface="+mn-lt"/>
                <a:ea typeface="+mn-ea"/>
                <a:cs typeface="+mn-cs"/>
                <a:hlinkClick r:id="rId5"/>
              </a:rPr>
              <a:t>CC0: No Rights Reserved</a:t>
            </a:r>
            <a:r>
              <a:rPr lang="en-US" sz="1200" b="0" i="0" kern="1200" dirty="0">
                <a:solidFill>
                  <a:schemeClr val="tx1"/>
                </a:solidFill>
                <a:effectLst/>
                <a:latin typeface="+mn-lt"/>
                <a:ea typeface="+mn-ea"/>
                <a:cs typeface="+mn-cs"/>
              </a:rPr>
              <a:t>.</a:t>
            </a:r>
            <a:endParaRPr lang="en-US" b="0" dirty="0">
              <a:latin typeface="GillSans Light" panose="020B0402020204020204" pitchFamily="34" charset="0"/>
            </a:endParaRPr>
          </a:p>
        </p:txBody>
      </p:sp>
      <p:sp>
        <p:nvSpPr>
          <p:cNvPr id="4" name="Slide Number Placeholder 3"/>
          <p:cNvSpPr>
            <a:spLocks noGrp="1"/>
          </p:cNvSpPr>
          <p:nvPr>
            <p:ph type="sldNum" sz="quarter" idx="10"/>
          </p:nvPr>
        </p:nvSpPr>
        <p:spPr/>
        <p:txBody>
          <a:bodyPr/>
          <a:lstStyle/>
          <a:p>
            <a:fld id="{B1E6DF9A-4138-4CE9-A2AE-AB9413786FF0}" type="slidenum">
              <a:rPr lang="en-US" smtClean="0"/>
              <a:t>1</a:t>
            </a:fld>
            <a:endParaRPr lang="en-US"/>
          </a:p>
        </p:txBody>
      </p:sp>
    </p:spTree>
    <p:extLst>
      <p:ext uri="{BB962C8B-B14F-4D97-AF65-F5344CB8AC3E}">
        <p14:creationId xmlns:p14="http://schemas.microsoft.com/office/powerpoint/2010/main" val="195459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dirty="0"/>
              <a:t>Lawsuits Welcome. Authored by: Chris </a:t>
            </a:r>
            <a:r>
              <a:rPr lang="en-US" dirty="0" err="1"/>
              <a:t>Tengi</a:t>
            </a:r>
            <a:r>
              <a:rPr lang="en-US" dirty="0"/>
              <a:t>. Located at: https://www.flickr.com/photos/cjtengi/2022308688/. License: CC BY-NC-ND: Attribution-No</a:t>
            </a:r>
          </a:p>
          <a:p>
            <a:endParaRPr lang="en-US" dirty="0"/>
          </a:p>
          <a:p>
            <a:pPr algn="l"/>
            <a:r>
              <a:rPr lang="en-US" b="0" i="0" dirty="0">
                <a:solidFill>
                  <a:srgbClr val="373D3F"/>
                </a:solidFill>
                <a:effectLst/>
                <a:latin typeface="Roboto"/>
              </a:rPr>
              <a:t>In Canada, there is not a single federal law or code that covers all product liability. In general, product liability laws typically come about as a result of civil court cases being prosecuted through class action law suits. </a:t>
            </a:r>
            <a:br>
              <a:rPr lang="en-US" b="0" i="0" dirty="0">
                <a:solidFill>
                  <a:srgbClr val="373D3F"/>
                </a:solidFill>
                <a:effectLst/>
                <a:latin typeface="Roboto"/>
              </a:rPr>
            </a:br>
            <a:endParaRPr lang="en-US" b="0" i="0" dirty="0">
              <a:solidFill>
                <a:srgbClr val="373D3F"/>
              </a:solidFill>
              <a:effectLst/>
              <a:latin typeface="Roboto"/>
            </a:endParaRPr>
          </a:p>
          <a:p>
            <a:pPr algn="l"/>
            <a:r>
              <a:rPr lang="en-US" b="0" i="0" dirty="0">
                <a:solidFill>
                  <a:srgbClr val="373D3F"/>
                </a:solidFill>
                <a:effectLst/>
                <a:latin typeface="Roboto"/>
              </a:rPr>
              <a:t>A manufacturer or supplier of a defective product may be liable to a consumer or other party injured by the product on the basis of either </a:t>
            </a:r>
            <a:r>
              <a:rPr lang="en-US" b="0" i="0" u="sng" dirty="0">
                <a:solidFill>
                  <a:srgbClr val="373D3F"/>
                </a:solidFill>
                <a:effectLst/>
                <a:latin typeface="Roboto"/>
                <a:hlinkClick r:id="rId3"/>
              </a:rPr>
              <a:t>contract</a:t>
            </a:r>
            <a:r>
              <a:rPr lang="en-US" b="0" i="0" dirty="0">
                <a:solidFill>
                  <a:srgbClr val="373D3F"/>
                </a:solidFill>
                <a:effectLst/>
                <a:latin typeface="Roboto"/>
              </a:rPr>
              <a:t> or </a:t>
            </a:r>
            <a:r>
              <a:rPr lang="en-US" b="0" i="0" u="sng" dirty="0">
                <a:solidFill>
                  <a:srgbClr val="373D3F"/>
                </a:solidFill>
                <a:effectLst/>
                <a:latin typeface="Roboto"/>
                <a:hlinkClick r:id="rId4"/>
              </a:rPr>
              <a:t>tort law</a:t>
            </a:r>
            <a:r>
              <a:rPr lang="en-US" b="0" i="0" u="sng" dirty="0">
                <a:solidFill>
                  <a:srgbClr val="373D3F"/>
                </a:solidFill>
                <a:effectLst/>
                <a:latin typeface="Roboto"/>
              </a:rPr>
              <a:t> </a:t>
            </a:r>
            <a:r>
              <a:rPr lang="en-US" b="0" i="0" dirty="0">
                <a:solidFill>
                  <a:srgbClr val="373D3F"/>
                </a:solidFill>
                <a:effectLst/>
                <a:latin typeface="Roboto"/>
              </a:rPr>
              <a:t>principles. Where a contractual relationship exists between the manufacturer and the customer, liability will normally be founded on </a:t>
            </a:r>
            <a:r>
              <a:rPr lang="en-US" b="0" i="0" u="sng" dirty="0">
                <a:solidFill>
                  <a:srgbClr val="373D3F"/>
                </a:solidFill>
                <a:effectLst/>
                <a:latin typeface="Roboto"/>
                <a:hlinkClick r:id="rId3"/>
              </a:rPr>
              <a:t>contract law</a:t>
            </a:r>
            <a:r>
              <a:rPr lang="en-US" b="0" i="0" dirty="0">
                <a:solidFill>
                  <a:srgbClr val="373D3F"/>
                </a:solidFill>
                <a:effectLst/>
                <a:latin typeface="Roboto"/>
              </a:rPr>
              <a:t> principles. There is NO strict liability for manufacturers in Canada.</a:t>
            </a:r>
            <a:r>
              <a:rPr lang="en-US" b="0" i="0" u="sng" baseline="30000" dirty="0">
                <a:solidFill>
                  <a:srgbClr val="373D3F"/>
                </a:solidFill>
                <a:effectLst/>
                <a:latin typeface="Roboto"/>
                <a:hlinkClick r:id="rId5" tooltip="https://www.mcmillan.ca/files/overview_product_liability_in_canada_c5.pdf"/>
              </a:rPr>
              <a:t>[1]</a:t>
            </a:r>
            <a:endParaRPr lang="en-US" b="0" i="0" u="sng" baseline="30000" dirty="0">
              <a:solidFill>
                <a:srgbClr val="373D3F"/>
              </a:solidFill>
              <a:effectLst/>
              <a:latin typeface="Roboto"/>
            </a:endParaRPr>
          </a:p>
          <a:p>
            <a:pPr algn="l"/>
            <a:endParaRPr lang="en-US" b="0" i="0" dirty="0">
              <a:solidFill>
                <a:srgbClr val="373D3F"/>
              </a:solidFill>
              <a:effectLst/>
              <a:latin typeface="Roboto"/>
            </a:endParaRPr>
          </a:p>
          <a:p>
            <a:pPr algn="l"/>
            <a:r>
              <a:rPr lang="en-US" b="0" i="0" u="sng" dirty="0">
                <a:solidFill>
                  <a:srgbClr val="373D3F"/>
                </a:solidFill>
                <a:effectLst/>
                <a:latin typeface="Roboto"/>
                <a:hlinkClick r:id="rId4"/>
              </a:rPr>
              <a:t>Tort liability</a:t>
            </a:r>
            <a:r>
              <a:rPr lang="en-US" b="0" i="0" dirty="0">
                <a:solidFill>
                  <a:srgbClr val="373D3F"/>
                </a:solidFill>
                <a:effectLst/>
                <a:latin typeface="Roboto"/>
              </a:rPr>
              <a:t> for damages or injuries caused by a defective or dangerous product is based on the claim of negligence. </a:t>
            </a:r>
          </a:p>
          <a:p>
            <a:pPr algn="l"/>
            <a:endParaRPr lang="en-US" b="0" i="0" dirty="0">
              <a:solidFill>
                <a:srgbClr val="373D3F"/>
              </a:solidFill>
              <a:effectLst/>
              <a:latin typeface="Roboto"/>
            </a:endParaRPr>
          </a:p>
          <a:p>
            <a:pPr algn="l"/>
            <a:r>
              <a:rPr lang="en-US" b="0" i="0" dirty="0">
                <a:solidFill>
                  <a:srgbClr val="373D3F"/>
                </a:solidFill>
                <a:effectLst/>
                <a:latin typeface="Roboto"/>
              </a:rPr>
              <a:t>In Canada, there are three main types of negligence establishing tort liability for damages or injuries caused by defective products:</a:t>
            </a:r>
          </a:p>
          <a:p>
            <a:pPr algn="l">
              <a:buFont typeface="Arial" panose="020B0604020202020204" pitchFamily="34" charset="0"/>
              <a:buChar char="•"/>
            </a:pPr>
            <a:r>
              <a:rPr lang="en-US" b="0" i="0" dirty="0">
                <a:solidFill>
                  <a:srgbClr val="373D3F"/>
                </a:solidFill>
                <a:effectLst/>
                <a:latin typeface="Roboto"/>
              </a:rPr>
              <a:t>negligent manufacture (how they made it)</a:t>
            </a:r>
          </a:p>
          <a:p>
            <a:pPr algn="l">
              <a:buFont typeface="Arial" panose="020B0604020202020204" pitchFamily="34" charset="0"/>
              <a:buChar char="•"/>
            </a:pPr>
            <a:r>
              <a:rPr lang="en-US" b="0" i="0" dirty="0">
                <a:solidFill>
                  <a:srgbClr val="373D3F"/>
                </a:solidFill>
                <a:effectLst/>
                <a:latin typeface="Roboto"/>
              </a:rPr>
              <a:t>negligent design (how they designed it)</a:t>
            </a:r>
          </a:p>
          <a:p>
            <a:pPr algn="l">
              <a:buFont typeface="Arial" panose="020B0604020202020204" pitchFamily="34" charset="0"/>
              <a:buChar char="•"/>
            </a:pPr>
            <a:r>
              <a:rPr lang="en-US" b="0" i="0" dirty="0">
                <a:solidFill>
                  <a:srgbClr val="373D3F"/>
                </a:solidFill>
                <a:effectLst/>
                <a:latin typeface="Roboto"/>
              </a:rPr>
              <a:t>negligent failure to warn (how they marketed it)</a:t>
            </a:r>
          </a:p>
        </p:txBody>
      </p:sp>
      <p:sp>
        <p:nvSpPr>
          <p:cNvPr id="4" name="Slide Number Placeholder 3"/>
          <p:cNvSpPr>
            <a:spLocks noGrp="1"/>
          </p:cNvSpPr>
          <p:nvPr>
            <p:ph type="sldNum" sz="quarter" idx="10"/>
          </p:nvPr>
        </p:nvSpPr>
        <p:spPr/>
        <p:txBody>
          <a:bodyPr/>
          <a:lstStyle/>
          <a:p>
            <a:fld id="{B1E6DF9A-4138-4CE9-A2AE-AB9413786FF0}" type="slidenum">
              <a:rPr lang="en-US" smtClean="0"/>
              <a:pPr/>
              <a:t>11</a:t>
            </a:fld>
            <a:endParaRPr lang="en-US" dirty="0"/>
          </a:p>
        </p:txBody>
      </p:sp>
    </p:spTree>
    <p:extLst>
      <p:ext uri="{BB962C8B-B14F-4D97-AF65-F5344CB8AC3E}">
        <p14:creationId xmlns:p14="http://schemas.microsoft.com/office/powerpoint/2010/main" val="1043197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C- ended on Oct 10 (started SWOT for Discussion 4).</a:t>
            </a:r>
          </a:p>
          <a:p>
            <a:r>
              <a:rPr lang="en-US" dirty="0"/>
              <a:t>Group </a:t>
            </a:r>
            <a:r>
              <a:rPr lang="en-US"/>
              <a:t>A Ended – Oct 6</a:t>
            </a:r>
            <a:endParaRPr lang="en-CA"/>
          </a:p>
        </p:txBody>
      </p:sp>
      <p:sp>
        <p:nvSpPr>
          <p:cNvPr id="4" name="Slide Number Placeholder 3"/>
          <p:cNvSpPr>
            <a:spLocks noGrp="1"/>
          </p:cNvSpPr>
          <p:nvPr>
            <p:ph type="sldNum" sz="quarter" idx="5"/>
          </p:nvPr>
        </p:nvSpPr>
        <p:spPr/>
        <p:txBody>
          <a:bodyPr/>
          <a:lstStyle/>
          <a:p>
            <a:fld id="{35A415DC-E308-4FBC-BF60-26D6FCD6C377}" type="slidenum">
              <a:rPr lang="en-CA" smtClean="0"/>
              <a:t>14</a:t>
            </a:fld>
            <a:endParaRPr lang="en-CA"/>
          </a:p>
        </p:txBody>
      </p:sp>
    </p:spTree>
    <p:extLst>
      <p:ext uri="{BB962C8B-B14F-4D97-AF65-F5344CB8AC3E}">
        <p14:creationId xmlns:p14="http://schemas.microsoft.com/office/powerpoint/2010/main" val="365143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Integrity.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atalou</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https://www.flickr.com/photos/natalieguinsler/5565750498/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15</a:t>
            </a:fld>
            <a:endParaRPr lang="en-US" dirty="0"/>
          </a:p>
        </p:txBody>
      </p:sp>
    </p:spTree>
    <p:extLst>
      <p:ext uri="{BB962C8B-B14F-4D97-AF65-F5344CB8AC3E}">
        <p14:creationId xmlns:p14="http://schemas.microsoft.com/office/powerpoint/2010/main" val="2811795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Integrity.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atalou</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https://www.flickr.com/photos/natalieguinsler/5565750498/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16</a:t>
            </a:fld>
            <a:endParaRPr lang="en-US" dirty="0"/>
          </a:p>
        </p:txBody>
      </p:sp>
    </p:spTree>
    <p:extLst>
      <p:ext uri="{BB962C8B-B14F-4D97-AF65-F5344CB8AC3E}">
        <p14:creationId xmlns:p14="http://schemas.microsoft.com/office/powerpoint/2010/main" val="438651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Fraud in Marketing.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2272761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Fraud in Marketing.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18</a:t>
            </a:fld>
            <a:endParaRPr lang="en-US" dirty="0"/>
          </a:p>
        </p:txBody>
      </p:sp>
    </p:spTree>
    <p:extLst>
      <p:ext uri="{BB962C8B-B14F-4D97-AF65-F5344CB8AC3E}">
        <p14:creationId xmlns:p14="http://schemas.microsoft.com/office/powerpoint/2010/main" val="2209697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Fraud in Marketing.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19</a:t>
            </a:fld>
            <a:endParaRPr lang="en-US" dirty="0"/>
          </a:p>
        </p:txBody>
      </p:sp>
    </p:spTree>
    <p:extLst>
      <p:ext uri="{BB962C8B-B14F-4D97-AF65-F5344CB8AC3E}">
        <p14:creationId xmlns:p14="http://schemas.microsoft.com/office/powerpoint/2010/main" val="4175648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Fraud in Marketing.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endParaRPr lang="en-US" dirty="0"/>
          </a:p>
          <a:p>
            <a:r>
              <a:rPr lang="en-US" dirty="0"/>
              <a:t>Stop at week </a:t>
            </a:r>
            <a:r>
              <a:rPr lang="en-US"/>
              <a:t>6 class 1.</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20</a:t>
            </a:fld>
            <a:endParaRPr lang="en-US" dirty="0"/>
          </a:p>
        </p:txBody>
      </p:sp>
    </p:spTree>
    <p:extLst>
      <p:ext uri="{BB962C8B-B14F-4D97-AF65-F5344CB8AC3E}">
        <p14:creationId xmlns:p14="http://schemas.microsoft.com/office/powerpoint/2010/main" val="759529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Acer Ferrari One.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Masaru </a:t>
            </a:r>
            <a:r>
              <a:rPr lang="en-US" sz="1200" b="0" i="0" kern="1200" dirty="0" err="1">
                <a:solidFill>
                  <a:schemeClr val="tx1"/>
                </a:solidFill>
                <a:effectLst/>
                <a:latin typeface="Tahoma" panose="020B0604030504040204" pitchFamily="34" charset="0"/>
                <a:ea typeface="+mn-ea"/>
                <a:cs typeface="+mn-cs"/>
              </a:rPr>
              <a:t>Kamikura</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https://www.flickr.com/photos/kamikura/3976320866/</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25</a:t>
            </a:fld>
            <a:endParaRPr lang="en-US" dirty="0"/>
          </a:p>
        </p:txBody>
      </p:sp>
    </p:spTree>
    <p:extLst>
      <p:ext uri="{BB962C8B-B14F-4D97-AF65-F5344CB8AC3E}">
        <p14:creationId xmlns:p14="http://schemas.microsoft.com/office/powerpoint/2010/main" val="530591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Martin Winterkorn.</a:t>
            </a:r>
            <a:r>
              <a:rPr lang="en-CA" b="0" i="1" dirty="0">
                <a:solidFill>
                  <a:srgbClr val="373D3F"/>
                </a:solidFill>
                <a:effectLst/>
                <a:latin typeface="Roboto"/>
              </a:rPr>
              <a:t> Former </a:t>
            </a:r>
            <a:r>
              <a:rPr lang="en-CA" b="0" i="1" dirty="0" err="1">
                <a:solidFill>
                  <a:srgbClr val="373D3F"/>
                </a:solidFill>
                <a:effectLst/>
                <a:latin typeface="Roboto"/>
              </a:rPr>
              <a:t>Volkswagon</a:t>
            </a:r>
            <a:r>
              <a:rPr lang="en-CA" b="0" i="1" dirty="0">
                <a:solidFill>
                  <a:srgbClr val="373D3F"/>
                </a:solidFill>
                <a:effectLst/>
                <a:latin typeface="Roboto"/>
              </a:rPr>
              <a:t> CEO, Martin Winterkorn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3D3F"/>
                </a:solidFill>
                <a:effectLst/>
                <a:latin typeface="Roboto"/>
              </a:rPr>
              <a:t>In the Volkswagen case, internal investigations have questioned how both the company culture and the </a:t>
            </a:r>
            <a:r>
              <a:rPr lang="en-US" b="0" i="0" dirty="0" err="1">
                <a:solidFill>
                  <a:srgbClr val="373D3F"/>
                </a:solidFill>
                <a:effectLst/>
                <a:latin typeface="Roboto"/>
              </a:rPr>
              <a:t>behaviour</a:t>
            </a:r>
            <a:r>
              <a:rPr lang="en-US" b="0" i="0" dirty="0">
                <a:solidFill>
                  <a:srgbClr val="373D3F"/>
                </a:solidFill>
                <a:effectLst/>
                <a:latin typeface="Roboto"/>
              </a:rPr>
              <a:t> of former CEO Martin Winterkorn contributed to a systemic ethical breach.</a:t>
            </a:r>
            <a:r>
              <a:rPr lang="en-CA" b="0" i="1" dirty="0">
                <a:solidFill>
                  <a:srgbClr val="373D3F"/>
                </a:solidFill>
                <a:effectLst/>
                <a:latin typeface="Roboto"/>
              </a:rPr>
              <a:t> </a:t>
            </a:r>
            <a:r>
              <a:rPr lang="en-US" b="0" i="0" dirty="0">
                <a:solidFill>
                  <a:srgbClr val="373D3F"/>
                </a:solidFill>
                <a:effectLst/>
                <a:latin typeface="Roboto"/>
              </a:rPr>
              <a:t> Like many chief executives, Martin Winterkorn was a demanding boss who didn’t like failure, but critics say the pressure on managers at Volkswagen was unusual, which may go some way toward explaining the carmaker’s crisis</a:t>
            </a:r>
            <a:endParaRPr lang="en-CA" b="0" i="1" dirty="0">
              <a:solidFill>
                <a:srgbClr val="373D3F"/>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kern="1200" dirty="0">
              <a:solidFill>
                <a:srgbClr val="373D3F"/>
              </a:solidFill>
              <a:effectLst/>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Volkswagon</a:t>
            </a:r>
            <a:r>
              <a:rPr lang="en-US" sz="1200" b="0" i="0" kern="1200" dirty="0">
                <a:solidFill>
                  <a:schemeClr val="tx1"/>
                </a:solidFill>
                <a:effectLst/>
                <a:latin typeface="Tahoma" panose="020B0604030504040204" pitchFamily="34" charset="0"/>
                <a:ea typeface="+mn-ea"/>
                <a:cs typeface="+mn-cs"/>
              </a:rPr>
              <a:t> AG.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Wikimedia.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https://commons.wikimedia.org/wiki/File:Martin_Winterkorn_2013-09-09_001.jpg</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1" i="1" u="sng" kern="1200" dirty="0">
              <a:solidFill>
                <a:schemeClr val="tx1"/>
              </a:solidFill>
              <a:effectLst/>
              <a:latin typeface="Tahom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26</a:t>
            </a:fld>
            <a:endParaRPr lang="en-US" dirty="0"/>
          </a:p>
        </p:txBody>
      </p:sp>
    </p:spTree>
    <p:extLst>
      <p:ext uri="{BB962C8B-B14F-4D97-AF65-F5344CB8AC3E}">
        <p14:creationId xmlns:p14="http://schemas.microsoft.com/office/powerpoint/2010/main" val="925817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3D3F"/>
                </a:solidFill>
                <a:effectLst/>
                <a:latin typeface="Roboto"/>
              </a:rPr>
              <a:t>Under the umbrella of business ethics, </a:t>
            </a:r>
            <a:r>
              <a:rPr lang="en-US" b="0" i="0" u="sng" dirty="0">
                <a:effectLst/>
                <a:latin typeface="Roboto"/>
                <a:hlinkClick r:id="rId3"/>
              </a:rPr>
              <a:t>Corporate Social Responsibility</a:t>
            </a:r>
            <a:r>
              <a:rPr lang="en-US" b="0" i="0" dirty="0">
                <a:solidFill>
                  <a:srgbClr val="373D3F"/>
                </a:solidFill>
                <a:effectLst/>
                <a:latin typeface="Roboto"/>
              </a:rPr>
              <a:t> (CSR) with a focus on what a company’s social obligations are but it was difficult to determine if a company followed through as CSR is self-regulated. </a:t>
            </a:r>
          </a:p>
          <a:p>
            <a:r>
              <a:rPr lang="en-US" b="0" i="0" dirty="0">
                <a:solidFill>
                  <a:srgbClr val="373D3F"/>
                </a:solidFill>
                <a:effectLst/>
                <a:latin typeface="Roboto"/>
              </a:rPr>
              <a:t>These days, CSR has evolved to </a:t>
            </a:r>
            <a:r>
              <a:rPr lang="en-US" b="0" i="0" u="sng" dirty="0">
                <a:effectLst/>
                <a:latin typeface="Roboto"/>
                <a:hlinkClick r:id="rId4"/>
              </a:rPr>
              <a:t>Environmental Social Governance</a:t>
            </a:r>
            <a:r>
              <a:rPr lang="en-US" b="0" i="0" dirty="0">
                <a:solidFill>
                  <a:srgbClr val="373D3F"/>
                </a:solidFill>
                <a:effectLst/>
                <a:latin typeface="Roboto"/>
              </a:rPr>
              <a:t> (ESG) which holds companies to account for not just their intentions but also measures their impact. </a:t>
            </a:r>
          </a:p>
          <a:p>
            <a:endParaRPr lang="en-US" b="0" i="0" dirty="0">
              <a:solidFill>
                <a:srgbClr val="373D3F"/>
              </a:solidFill>
              <a:effectLst/>
              <a:latin typeface="Roboto"/>
            </a:endParaRPr>
          </a:p>
          <a:p>
            <a:r>
              <a:rPr lang="en-US" b="0" i="0" dirty="0">
                <a:solidFill>
                  <a:srgbClr val="373D3F"/>
                </a:solidFill>
                <a:effectLst/>
                <a:latin typeface="Roboto"/>
              </a:rPr>
              <a:t>To create greater clarity for marketing professionals, the </a:t>
            </a:r>
            <a:r>
              <a:rPr lang="en-US" b="0" i="0" u="sng" dirty="0">
                <a:effectLst/>
                <a:latin typeface="Roboto"/>
                <a:hlinkClick r:id="rId5"/>
              </a:rPr>
              <a:t>Canadian Marketing Association</a:t>
            </a:r>
            <a:r>
              <a:rPr lang="en-US" b="0" i="0" dirty="0">
                <a:solidFill>
                  <a:srgbClr val="373D3F"/>
                </a:solidFill>
                <a:effectLst/>
                <a:latin typeface="Roboto"/>
              </a:rPr>
              <a:t> (CMA) has created the: </a:t>
            </a:r>
            <a:r>
              <a:rPr lang="en-US" b="0" i="0" u="sng" dirty="0">
                <a:effectLst/>
                <a:latin typeface="Roboto"/>
                <a:hlinkClick r:id="rId6"/>
              </a:rPr>
              <a:t>CMA Code of Ethics and Standards</a:t>
            </a:r>
            <a:r>
              <a:rPr lang="en-US" b="0" i="0" dirty="0">
                <a:solidFill>
                  <a:srgbClr val="373D3F"/>
                </a:solidFill>
                <a:effectLst/>
                <a:latin typeface="Roboto"/>
              </a:rPr>
              <a:t>. There are 18 components that address the most common ethical issues.</a:t>
            </a:r>
            <a:endParaRPr lang="en-CA" dirty="0"/>
          </a:p>
        </p:txBody>
      </p:sp>
      <p:sp>
        <p:nvSpPr>
          <p:cNvPr id="4" name="Slide Number Placeholder 3"/>
          <p:cNvSpPr>
            <a:spLocks noGrp="1"/>
          </p:cNvSpPr>
          <p:nvPr>
            <p:ph type="sldNum" sz="quarter" idx="5"/>
          </p:nvPr>
        </p:nvSpPr>
        <p:spPr/>
        <p:txBody>
          <a:bodyPr/>
          <a:lstStyle/>
          <a:p>
            <a:fld id="{35A415DC-E308-4FBC-BF60-26D6FCD6C377}" type="slidenum">
              <a:rPr lang="en-CA" smtClean="0"/>
              <a:t>2</a:t>
            </a:fld>
            <a:endParaRPr lang="en-CA"/>
          </a:p>
        </p:txBody>
      </p:sp>
    </p:spTree>
    <p:extLst>
      <p:ext uri="{BB962C8B-B14F-4D97-AF65-F5344CB8AC3E}">
        <p14:creationId xmlns:p14="http://schemas.microsoft.com/office/powerpoint/2010/main" val="1164916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27</a:t>
            </a:fld>
            <a:endParaRPr lang="en-US" dirty="0"/>
          </a:p>
        </p:txBody>
      </p:sp>
    </p:spTree>
    <p:extLst>
      <p:ext uri="{BB962C8B-B14F-4D97-AF65-F5344CB8AC3E}">
        <p14:creationId xmlns:p14="http://schemas.microsoft.com/office/powerpoint/2010/main" val="1880745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3D3F"/>
                </a:solidFill>
                <a:effectLst/>
                <a:latin typeface="Roboto"/>
              </a:rPr>
              <a:t>Many companies have a specific policy that defines appropriate </a:t>
            </a:r>
            <a:r>
              <a:rPr lang="en-US" b="0" i="0" dirty="0" err="1">
                <a:solidFill>
                  <a:srgbClr val="373D3F"/>
                </a:solidFill>
                <a:effectLst/>
                <a:latin typeface="Roboto"/>
              </a:rPr>
              <a:t>behaviour</a:t>
            </a:r>
            <a:r>
              <a:rPr lang="en-US" b="0" i="0" dirty="0">
                <a:solidFill>
                  <a:srgbClr val="373D3F"/>
                </a:solidFill>
                <a:effectLst/>
                <a:latin typeface="Roboto"/>
              </a:rPr>
              <a:t>. The policy is often called the Standards for Business Conduct. As the name suggests, the policy is intended to set the standards for acceptable </a:t>
            </a:r>
            <a:r>
              <a:rPr lang="en-US" b="0" i="0" dirty="0" err="1">
                <a:solidFill>
                  <a:srgbClr val="373D3F"/>
                </a:solidFill>
                <a:effectLst/>
                <a:latin typeface="Roboto"/>
              </a:rPr>
              <a:t>behaviour</a:t>
            </a:r>
            <a:r>
              <a:rPr lang="en-US" b="0" i="0" dirty="0">
                <a:solidFill>
                  <a:srgbClr val="373D3F"/>
                </a:solidFill>
                <a:effectLst/>
                <a:latin typeface="Roboto"/>
              </a:rPr>
              <a:t>; it’s not meant to be an exhaustive list of every type of ethical </a:t>
            </a:r>
            <a:r>
              <a:rPr lang="en-US" b="0" i="0" dirty="0" err="1">
                <a:solidFill>
                  <a:srgbClr val="373D3F"/>
                </a:solidFill>
                <a:effectLst/>
                <a:latin typeface="Roboto"/>
              </a:rPr>
              <a:t>behaviour</a:t>
            </a:r>
            <a:r>
              <a:rPr lang="en-US" b="0" i="0" dirty="0">
                <a:solidFill>
                  <a:srgbClr val="373D3F"/>
                </a:solidFill>
                <a:effectLst/>
                <a:latin typeface="Roboto"/>
              </a:rPr>
              <a:t>.</a:t>
            </a:r>
          </a:p>
          <a:p>
            <a:pPr algn="l"/>
            <a:r>
              <a:rPr lang="en-US" b="0" i="0" dirty="0">
                <a:solidFill>
                  <a:srgbClr val="373D3F"/>
                </a:solidFill>
                <a:effectLst/>
                <a:latin typeface="Roboto"/>
              </a:rPr>
              <a:t>Many of these policies do the following:</a:t>
            </a:r>
          </a:p>
          <a:p>
            <a:pPr algn="l">
              <a:buFont typeface="Arial" panose="020B0604020202020204" pitchFamily="34" charset="0"/>
              <a:buChar char="•"/>
            </a:pPr>
            <a:r>
              <a:rPr lang="en-US" b="0" i="0" dirty="0">
                <a:solidFill>
                  <a:srgbClr val="373D3F"/>
                </a:solidFill>
                <a:effectLst/>
                <a:latin typeface="Roboto"/>
              </a:rPr>
              <a:t>Define the threshold for </a:t>
            </a:r>
            <a:r>
              <a:rPr lang="en-US" b="0" i="0" dirty="0" err="1">
                <a:solidFill>
                  <a:srgbClr val="373D3F"/>
                </a:solidFill>
                <a:effectLst/>
                <a:latin typeface="Roboto"/>
              </a:rPr>
              <a:t>behaviour</a:t>
            </a:r>
            <a:r>
              <a:rPr lang="en-US" b="0" i="0" dirty="0">
                <a:solidFill>
                  <a:srgbClr val="373D3F"/>
                </a:solidFill>
                <a:effectLst/>
                <a:latin typeface="Roboto"/>
              </a:rPr>
              <a:t>: While it should go without saying that employees are expected to be law abiding, companies choose to be quite explicit about stating that they require their employees to follow the law.</a:t>
            </a:r>
          </a:p>
          <a:p>
            <a:pPr algn="l">
              <a:buFont typeface="Arial" panose="020B0604020202020204" pitchFamily="34" charset="0"/>
              <a:buChar char="•"/>
            </a:pPr>
            <a:r>
              <a:rPr lang="en-US" b="0" i="0" dirty="0">
                <a:solidFill>
                  <a:srgbClr val="373D3F"/>
                </a:solidFill>
                <a:effectLst/>
                <a:latin typeface="Roboto"/>
              </a:rPr>
              <a:t>Create expectations for </a:t>
            </a:r>
            <a:r>
              <a:rPr lang="en-US" b="0" i="0" dirty="0" err="1">
                <a:solidFill>
                  <a:srgbClr val="373D3F"/>
                </a:solidFill>
                <a:effectLst/>
                <a:latin typeface="Roboto"/>
              </a:rPr>
              <a:t>behaviour</a:t>
            </a:r>
            <a:r>
              <a:rPr lang="en-US" b="0" i="0" dirty="0">
                <a:solidFill>
                  <a:srgbClr val="373D3F"/>
                </a:solidFill>
                <a:effectLst/>
                <a:latin typeface="Roboto"/>
              </a:rPr>
              <a:t>: The policies identify common issues that employees may encounter—such as accepting gifts from suppliers—and explain how they should be handled.</a:t>
            </a:r>
          </a:p>
          <a:p>
            <a:pPr algn="l">
              <a:buFont typeface="Arial" panose="020B0604020202020204" pitchFamily="34" charset="0"/>
              <a:buChar char="•"/>
            </a:pPr>
            <a:r>
              <a:rPr lang="en-US" b="0" i="0" dirty="0">
                <a:solidFill>
                  <a:srgbClr val="373D3F"/>
                </a:solidFill>
                <a:effectLst/>
                <a:latin typeface="Roboto"/>
              </a:rPr>
              <a:t>Set policy: establish company protocols for handling confidential information, including customer data, etc.</a:t>
            </a:r>
          </a:p>
          <a:p>
            <a:pPr algn="l">
              <a:buFont typeface="Arial" panose="020B0604020202020204" pitchFamily="34" charset="0"/>
              <a:buChar char="•"/>
            </a:pPr>
            <a:r>
              <a:rPr lang="en-US" b="0" i="0" dirty="0">
                <a:solidFill>
                  <a:srgbClr val="373D3F"/>
                </a:solidFill>
                <a:effectLst/>
                <a:latin typeface="Roboto"/>
              </a:rPr>
              <a:t>Give guidance on making judgment calls: Companies often define how they would like employees to make decisions when guidelines do not adequately cover them.</a:t>
            </a:r>
          </a:p>
          <a:p>
            <a:pPr algn="l">
              <a:buFont typeface="Arial" panose="020B0604020202020204" pitchFamily="34" charset="0"/>
              <a:buChar char="•"/>
            </a:pPr>
            <a:r>
              <a:rPr lang="en-US" b="0" i="0" dirty="0">
                <a:solidFill>
                  <a:srgbClr val="373D3F"/>
                </a:solidFill>
                <a:effectLst/>
                <a:latin typeface="Roboto"/>
              </a:rPr>
              <a:t>Describe reporting and enforcement procedures: There is generally a process for reporting and addressing issues, as well as information about how the company will protect those reporting concerns.</a:t>
            </a:r>
          </a:p>
          <a:p>
            <a:endParaRPr lang="en-CA" dirty="0"/>
          </a:p>
        </p:txBody>
      </p:sp>
      <p:sp>
        <p:nvSpPr>
          <p:cNvPr id="4" name="Slide Number Placeholder 3"/>
          <p:cNvSpPr>
            <a:spLocks noGrp="1"/>
          </p:cNvSpPr>
          <p:nvPr>
            <p:ph type="sldNum" sz="quarter" idx="5"/>
          </p:nvPr>
        </p:nvSpPr>
        <p:spPr/>
        <p:txBody>
          <a:bodyPr/>
          <a:lstStyle/>
          <a:p>
            <a:fld id="{35A415DC-E308-4FBC-BF60-26D6FCD6C377}" type="slidenum">
              <a:rPr lang="en-CA" smtClean="0"/>
              <a:t>29</a:t>
            </a:fld>
            <a:endParaRPr lang="en-CA"/>
          </a:p>
        </p:txBody>
      </p:sp>
    </p:spTree>
    <p:extLst>
      <p:ext uri="{BB962C8B-B14F-4D97-AF65-F5344CB8AC3E}">
        <p14:creationId xmlns:p14="http://schemas.microsoft.com/office/powerpoint/2010/main" val="3392202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30</a:t>
            </a:fld>
            <a:endParaRPr lang="en-US" dirty="0"/>
          </a:p>
        </p:txBody>
      </p:sp>
    </p:spTree>
    <p:extLst>
      <p:ext uri="{BB962C8B-B14F-4D97-AF65-F5344CB8AC3E}">
        <p14:creationId xmlns:p14="http://schemas.microsoft.com/office/powerpoint/2010/main" val="257767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Taylor, J. (2025, August 15). Top 10 ethical issues in marketing for 2025. TrinityP3. Retrieved [Date you accessed it], from https://www.trinityp3.com/ethics-in-marketing/top-ethical-issues-for-marketers/</a:t>
            </a:r>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4</a:t>
            </a:fld>
            <a:endParaRPr lang="en-US" dirty="0"/>
          </a:p>
        </p:txBody>
      </p:sp>
    </p:spTree>
    <p:extLst>
      <p:ext uri="{BB962C8B-B14F-4D97-AF65-F5344CB8AC3E}">
        <p14:creationId xmlns:p14="http://schemas.microsoft.com/office/powerpoint/2010/main" val="254885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Three Steps to Improve Ethics in Social Media Marketing.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Augie Ray.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Experience: The Blog.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http://www.experiencetheblog.com/2013/04/three-steps-to-improve-ethics-in-social.html</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49127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Honey Bee (</a:t>
            </a:r>
            <a:r>
              <a:rPr lang="en-US" sz="1200" b="0" i="0" kern="1200" dirty="0" err="1">
                <a:solidFill>
                  <a:schemeClr val="tx1"/>
                </a:solidFill>
                <a:effectLst/>
                <a:latin typeface="Tahoma" panose="020B0604030504040204" pitchFamily="34" charset="0"/>
                <a:ea typeface="+mn-ea"/>
                <a:cs typeface="+mn-cs"/>
              </a:rPr>
              <a:t>Apis</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mellifera</a:t>
            </a:r>
            <a:r>
              <a:rPr lang="en-US" sz="1200" b="0" i="0" kern="1200" dirty="0">
                <a:solidFill>
                  <a:schemeClr val="tx1"/>
                </a:solidFill>
                <a:effectLst/>
                <a:latin typeface="Tahoma" panose="020B0604030504040204" pitchFamily="34" charset="0"/>
                <a:ea typeface="+mn-ea"/>
                <a:cs typeface="+mn-cs"/>
              </a:rPr>
              <a:t> Linnaeus).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Jim, the Photographer.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https://www.flickr.com/photos/jcapaldi/6162898675/</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6</a:t>
            </a:fld>
            <a:endParaRPr lang="en-US" dirty="0"/>
          </a:p>
        </p:txBody>
      </p:sp>
    </p:spTree>
    <p:extLst>
      <p:ext uri="{BB962C8B-B14F-4D97-AF65-F5344CB8AC3E}">
        <p14:creationId xmlns:p14="http://schemas.microsoft.com/office/powerpoint/2010/main" val="1237385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r>
              <a:rPr lang="en-US" b="0" i="0" dirty="0">
                <a:solidFill>
                  <a:srgbClr val="373D3F"/>
                </a:solidFill>
                <a:effectLst/>
                <a:latin typeface="Roboto"/>
              </a:rPr>
              <a:t>Marketing professionals in Canada need to continually review these laws and standards as they assess the external environment for their marketing strategies.</a:t>
            </a:r>
          </a:p>
          <a:p>
            <a:pPr algn="l">
              <a:buFont typeface="+mj-lt"/>
              <a:buAutoNum type="arabicPeriod"/>
            </a:pPr>
            <a:r>
              <a:rPr lang="en-US" b="1" i="0" u="sng" dirty="0">
                <a:solidFill>
                  <a:srgbClr val="373D3F"/>
                </a:solidFill>
                <a:effectLst/>
                <a:latin typeface="Roboto"/>
                <a:hlinkClick r:id="rId3"/>
              </a:rPr>
              <a:t>BUSINESSES</a:t>
            </a:r>
            <a:r>
              <a:rPr lang="en-US" b="0" i="0" u="sng" dirty="0">
                <a:solidFill>
                  <a:srgbClr val="373D3F"/>
                </a:solidFill>
                <a:effectLst/>
                <a:latin typeface="Roboto"/>
                <a:hlinkClick r:id="rId3"/>
              </a:rPr>
              <a:t> need protection from other businesses</a:t>
            </a:r>
            <a:r>
              <a:rPr lang="en-US" b="0" i="0" dirty="0">
                <a:solidFill>
                  <a:srgbClr val="373D3F"/>
                </a:solidFill>
                <a:effectLst/>
                <a:latin typeface="Roboto"/>
              </a:rPr>
              <a:t>. Competition protection laws address fairness and pricing.</a:t>
            </a:r>
          </a:p>
          <a:p>
            <a:pPr algn="l">
              <a:buFont typeface="+mj-lt"/>
              <a:buAutoNum type="arabicPeriod"/>
            </a:pPr>
            <a:r>
              <a:rPr lang="en-US" b="1" i="0" u="sng" dirty="0">
                <a:solidFill>
                  <a:srgbClr val="373D3F"/>
                </a:solidFill>
                <a:effectLst/>
                <a:latin typeface="Roboto"/>
                <a:hlinkClick r:id="rId4"/>
              </a:rPr>
              <a:t>CONSUMER</a:t>
            </a:r>
            <a:r>
              <a:rPr lang="en-US" b="0" i="0" u="sng" dirty="0">
                <a:solidFill>
                  <a:srgbClr val="373D3F"/>
                </a:solidFill>
                <a:effectLst/>
                <a:latin typeface="Roboto"/>
                <a:hlinkClick r:id="rId4"/>
              </a:rPr>
              <a:t> need protection from businesses</a:t>
            </a:r>
            <a:r>
              <a:rPr lang="en-US" b="0" i="0" dirty="0">
                <a:solidFill>
                  <a:srgbClr val="373D3F"/>
                </a:solidFill>
                <a:effectLst/>
                <a:latin typeface="Roboto"/>
              </a:rPr>
              <a:t>. Consumer protection laws are created to ensure the rights of consumers and to create a fair marketplace for consumers.</a:t>
            </a:r>
          </a:p>
          <a:p>
            <a:pPr algn="l">
              <a:buFont typeface="+mj-lt"/>
              <a:buAutoNum type="arabicPeriod"/>
            </a:pPr>
            <a:r>
              <a:rPr lang="en-US" b="1" i="0" u="sng" dirty="0">
                <a:solidFill>
                  <a:srgbClr val="373D3F"/>
                </a:solidFill>
                <a:effectLst/>
                <a:latin typeface="Roboto"/>
                <a:hlinkClick r:id="rId5"/>
              </a:rPr>
              <a:t>SOCIETY</a:t>
            </a:r>
            <a:r>
              <a:rPr lang="en-US" b="0" i="0" u="sng" dirty="0">
                <a:solidFill>
                  <a:srgbClr val="373D3F"/>
                </a:solidFill>
                <a:effectLst/>
                <a:latin typeface="Roboto"/>
                <a:hlinkClick r:id="rId5"/>
              </a:rPr>
              <a:t> needs protection from businesses</a:t>
            </a:r>
            <a:r>
              <a:rPr lang="en-US" b="0" i="0" dirty="0">
                <a:solidFill>
                  <a:srgbClr val="373D3F"/>
                </a:solidFill>
                <a:effectLst/>
                <a:latin typeface="Roboto"/>
              </a:rPr>
              <a:t>. Social costs businesses create, must be regulated.</a:t>
            </a:r>
          </a:p>
          <a:p>
            <a:r>
              <a:rPr lang="en-US" dirty="0" err="1"/>
              <a:t>nCommercial-NoDerivatives</a:t>
            </a:r>
            <a:endParaRPr lang="en-US" dirty="0"/>
          </a:p>
          <a:p>
            <a:endParaRPr lang="en-CA" dirty="0"/>
          </a:p>
        </p:txBody>
      </p:sp>
      <p:sp>
        <p:nvSpPr>
          <p:cNvPr id="4" name="Slide Number Placeholder 3"/>
          <p:cNvSpPr>
            <a:spLocks noGrp="1"/>
          </p:cNvSpPr>
          <p:nvPr>
            <p:ph type="sldNum" sz="quarter" idx="5"/>
          </p:nvPr>
        </p:nvSpPr>
        <p:spPr/>
        <p:txBody>
          <a:bodyPr/>
          <a:lstStyle/>
          <a:p>
            <a:fld id="{35A415DC-E308-4FBC-BF60-26D6FCD6C377}" type="slidenum">
              <a:rPr lang="en-CA" smtClean="0"/>
              <a:t>7</a:t>
            </a:fld>
            <a:endParaRPr lang="en-CA"/>
          </a:p>
        </p:txBody>
      </p:sp>
    </p:spTree>
    <p:extLst>
      <p:ext uri="{BB962C8B-B14F-4D97-AF65-F5344CB8AC3E}">
        <p14:creationId xmlns:p14="http://schemas.microsoft.com/office/powerpoint/2010/main" val="969885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Noto Sans" panose="020B0502040204020203" pitchFamily="34" charset="0"/>
              </a:rPr>
              <a:t>The Competition Bureau is an independent law enforcement agency that advocates for and protects Canadian consumers and works to foster a competitive and innovative marketplace in which Canadian businesses can prosper.</a:t>
            </a:r>
          </a:p>
          <a:p>
            <a:pPr algn="l"/>
            <a:r>
              <a:rPr lang="en-US" b="0" i="0" dirty="0">
                <a:solidFill>
                  <a:srgbClr val="333333"/>
                </a:solidFill>
                <a:effectLst/>
                <a:latin typeface="Noto Sans" panose="020B0502040204020203" pitchFamily="34" charset="0"/>
              </a:rPr>
              <a:t>We are the “watchdog” of competition. We enforce the </a:t>
            </a:r>
            <a:r>
              <a:rPr lang="en-US" b="0" i="1" u="sng" dirty="0">
                <a:solidFill>
                  <a:srgbClr val="284162"/>
                </a:solidFill>
                <a:effectLst/>
                <a:latin typeface="Noto Sans" panose="020B0502040204020203" pitchFamily="34" charset="0"/>
                <a:hlinkClick r:id="rId3"/>
              </a:rPr>
              <a:t>Competition Act</a:t>
            </a:r>
            <a:r>
              <a:rPr lang="en-US" b="0" i="0" dirty="0">
                <a:solidFill>
                  <a:srgbClr val="333333"/>
                </a:solidFill>
                <a:effectLst/>
                <a:latin typeface="Noto Sans" panose="020B0502040204020203" pitchFamily="34" charset="0"/>
              </a:rPr>
              <a:t>, </a:t>
            </a:r>
            <a:r>
              <a:rPr lang="en-US" b="0" i="1" u="sng" dirty="0">
                <a:solidFill>
                  <a:srgbClr val="284162"/>
                </a:solidFill>
                <a:effectLst/>
                <a:latin typeface="Noto Sans" panose="020B0502040204020203" pitchFamily="34" charset="0"/>
                <a:hlinkClick r:id="rId4"/>
              </a:rPr>
              <a:t>Consumer Packaging and Labelling Act</a:t>
            </a:r>
            <a:r>
              <a:rPr lang="en-US" b="0" i="0" dirty="0">
                <a:solidFill>
                  <a:srgbClr val="333333"/>
                </a:solidFill>
                <a:effectLst/>
                <a:latin typeface="Noto Sans" panose="020B0502040204020203" pitchFamily="34" charset="0"/>
              </a:rPr>
              <a:t>, </a:t>
            </a:r>
            <a:r>
              <a:rPr lang="en-US" b="0" i="1" u="sng" dirty="0">
                <a:solidFill>
                  <a:srgbClr val="284162"/>
                </a:solidFill>
                <a:effectLst/>
                <a:latin typeface="Noto Sans" panose="020B0502040204020203" pitchFamily="34" charset="0"/>
                <a:hlinkClick r:id="rId5"/>
              </a:rPr>
              <a:t>Textile Labelling Act</a:t>
            </a:r>
            <a:r>
              <a:rPr lang="en-US" b="0" i="0" dirty="0">
                <a:solidFill>
                  <a:srgbClr val="333333"/>
                </a:solidFill>
                <a:effectLst/>
                <a:latin typeface="Noto Sans" panose="020B0502040204020203" pitchFamily="34" charset="0"/>
              </a:rPr>
              <a:t> and </a:t>
            </a:r>
            <a:r>
              <a:rPr lang="en-US" b="0" i="1" u="sng" dirty="0">
                <a:solidFill>
                  <a:srgbClr val="284162"/>
                </a:solidFill>
                <a:effectLst/>
                <a:latin typeface="Noto Sans" panose="020B0502040204020203" pitchFamily="34" charset="0"/>
                <a:hlinkClick r:id="rId6"/>
              </a:rPr>
              <a:t>Precious Metals Marking Act</a:t>
            </a:r>
            <a:r>
              <a:rPr lang="en-US" b="0" i="0" dirty="0">
                <a:solidFill>
                  <a:srgbClr val="333333"/>
                </a:solidFill>
                <a:effectLst/>
                <a:latin typeface="Noto Sans" panose="020B0502040204020203" pitchFamily="34" charset="0"/>
              </a:rPr>
              <a:t>, and will not hesitate to take action when business is not carried out in ways that are truthful, fair and legal.</a:t>
            </a:r>
          </a:p>
          <a:p>
            <a:pPr algn="l"/>
            <a:r>
              <a:rPr lang="en-US" b="0" i="0" dirty="0">
                <a:solidFill>
                  <a:srgbClr val="333333"/>
                </a:solidFill>
                <a:effectLst/>
                <a:latin typeface="Noto Sans" panose="020B0502040204020203" pitchFamily="34" charset="0"/>
              </a:rPr>
              <a:t>We work to protect and promote competition by:</a:t>
            </a:r>
          </a:p>
          <a:p>
            <a:pPr algn="l">
              <a:buFont typeface="Arial" panose="020B0604020202020204" pitchFamily="34" charset="0"/>
              <a:buChar char="•"/>
            </a:pPr>
            <a:r>
              <a:rPr lang="en-US" b="0" i="0" dirty="0">
                <a:solidFill>
                  <a:srgbClr val="333333"/>
                </a:solidFill>
                <a:effectLst/>
                <a:latin typeface="Noto Sans" panose="020B0502040204020203" pitchFamily="34" charset="0"/>
              </a:rPr>
              <a:t>ensuring truth in advertising</a:t>
            </a:r>
          </a:p>
          <a:p>
            <a:pPr algn="l">
              <a:buFont typeface="Arial" panose="020B0604020202020204" pitchFamily="34" charset="0"/>
              <a:buChar char="•"/>
            </a:pPr>
            <a:r>
              <a:rPr lang="en-US" b="0" i="0" dirty="0">
                <a:solidFill>
                  <a:srgbClr val="333333"/>
                </a:solidFill>
                <a:effectLst/>
                <a:latin typeface="Noto Sans" panose="020B0502040204020203" pitchFamily="34" charset="0"/>
              </a:rPr>
              <a:t>investigating illegal agreements that hinder competition</a:t>
            </a:r>
          </a:p>
          <a:p>
            <a:pPr algn="l">
              <a:buFont typeface="Arial" panose="020B0604020202020204" pitchFamily="34" charset="0"/>
              <a:buChar char="•"/>
            </a:pPr>
            <a:r>
              <a:rPr lang="en-US" b="0" i="0" dirty="0">
                <a:solidFill>
                  <a:srgbClr val="333333"/>
                </a:solidFill>
                <a:effectLst/>
                <a:latin typeface="Noto Sans" panose="020B0502040204020203" pitchFamily="34" charset="0"/>
              </a:rPr>
              <a:t>preventing abuse of market power</a:t>
            </a:r>
          </a:p>
          <a:p>
            <a:pPr algn="l">
              <a:buFont typeface="Arial" panose="020B0604020202020204" pitchFamily="34" charset="0"/>
              <a:buChar char="•"/>
            </a:pPr>
            <a:r>
              <a:rPr lang="en-US" b="0" i="0" dirty="0">
                <a:solidFill>
                  <a:srgbClr val="333333"/>
                </a:solidFill>
                <a:effectLst/>
                <a:latin typeface="Noto Sans" panose="020B0502040204020203" pitchFamily="34" charset="0"/>
              </a:rPr>
              <a:t>reviewing mergers</a:t>
            </a:r>
          </a:p>
          <a:p>
            <a:pPr algn="l">
              <a:buFont typeface="Arial" panose="020B0604020202020204" pitchFamily="34" charset="0"/>
              <a:buChar char="•"/>
            </a:pPr>
            <a:r>
              <a:rPr lang="en-US" b="0" i="0" dirty="0">
                <a:solidFill>
                  <a:srgbClr val="333333"/>
                </a:solidFill>
                <a:effectLst/>
                <a:latin typeface="Noto Sans" panose="020B0502040204020203" pitchFamily="34" charset="0"/>
              </a:rPr>
              <a:t>advocating for competitive and fair marketplaces</a:t>
            </a:r>
          </a:p>
          <a:p>
            <a:pPr algn="l">
              <a:buFont typeface="Arial" panose="020B0604020202020204" pitchFamily="34" charset="0"/>
              <a:buChar char="•"/>
            </a:pPr>
            <a:r>
              <a:rPr lang="en-US" b="0" i="0" dirty="0">
                <a:solidFill>
                  <a:srgbClr val="333333"/>
                </a:solidFill>
                <a:effectLst/>
                <a:latin typeface="Noto Sans" panose="020B0502040204020203" pitchFamily="34" charset="0"/>
              </a:rPr>
              <a:t>working with a variety of Canadian and international organizations.</a:t>
            </a:r>
          </a:p>
          <a:p>
            <a:endParaRPr lang="en-CA" dirty="0"/>
          </a:p>
        </p:txBody>
      </p:sp>
      <p:sp>
        <p:nvSpPr>
          <p:cNvPr id="4" name="Slide Number Placeholder 3"/>
          <p:cNvSpPr>
            <a:spLocks noGrp="1"/>
          </p:cNvSpPr>
          <p:nvPr>
            <p:ph type="sldNum" sz="quarter" idx="5"/>
          </p:nvPr>
        </p:nvSpPr>
        <p:spPr/>
        <p:txBody>
          <a:bodyPr/>
          <a:lstStyle/>
          <a:p>
            <a:fld id="{35A415DC-E308-4FBC-BF60-26D6FCD6C377}" type="slidenum">
              <a:rPr lang="en-CA" smtClean="0"/>
              <a:t>8</a:t>
            </a:fld>
            <a:endParaRPr lang="en-CA"/>
          </a:p>
        </p:txBody>
      </p:sp>
    </p:spTree>
    <p:extLst>
      <p:ext uri="{BB962C8B-B14F-4D97-AF65-F5344CB8AC3E}">
        <p14:creationId xmlns:p14="http://schemas.microsoft.com/office/powerpoint/2010/main" val="385950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EB718-7DF6-5E60-E404-C0D11900C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5148C-F247-117D-FA99-C4473E498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306C69-BFB4-D2FE-925A-0DC841E17496}"/>
              </a:ext>
            </a:extLst>
          </p:cNvPr>
          <p:cNvSpPr>
            <a:spLocks noGrp="1"/>
          </p:cNvSpPr>
          <p:nvPr>
            <p:ph type="body" idx="1"/>
          </p:nvPr>
        </p:nvSpPr>
        <p:spPr/>
        <p:txBody>
          <a:bodyPr/>
          <a:lstStyle/>
          <a:p>
            <a:pPr algn="l"/>
            <a:r>
              <a:rPr lang="en-US" b="0" i="0" dirty="0">
                <a:solidFill>
                  <a:srgbClr val="333333"/>
                </a:solidFill>
                <a:effectLst/>
                <a:latin typeface="Noto Sans" panose="020B0502040204020203" pitchFamily="34" charset="0"/>
              </a:rPr>
              <a:t>The Competition Bureau is an independent law enforcement agency that advocates for and protects Canadian consumers and works to foster a competitive and innovative marketplace in which Canadian businesses can prosper.</a:t>
            </a:r>
          </a:p>
          <a:p>
            <a:pPr algn="l"/>
            <a:r>
              <a:rPr lang="en-US" b="0" i="0" dirty="0">
                <a:solidFill>
                  <a:srgbClr val="333333"/>
                </a:solidFill>
                <a:effectLst/>
                <a:latin typeface="Noto Sans" panose="020B0502040204020203" pitchFamily="34" charset="0"/>
              </a:rPr>
              <a:t>We are the “watchdog” of competition. We enforce the </a:t>
            </a:r>
            <a:r>
              <a:rPr lang="en-US" b="0" i="1" u="sng" dirty="0">
                <a:solidFill>
                  <a:srgbClr val="284162"/>
                </a:solidFill>
                <a:effectLst/>
                <a:latin typeface="Noto Sans" panose="020B0502040204020203" pitchFamily="34" charset="0"/>
                <a:hlinkClick r:id="rId3"/>
              </a:rPr>
              <a:t>Competition Act</a:t>
            </a:r>
            <a:r>
              <a:rPr lang="en-US" b="0" i="0" dirty="0">
                <a:solidFill>
                  <a:srgbClr val="333333"/>
                </a:solidFill>
                <a:effectLst/>
                <a:latin typeface="Noto Sans" panose="020B0502040204020203" pitchFamily="34" charset="0"/>
              </a:rPr>
              <a:t>, </a:t>
            </a:r>
            <a:r>
              <a:rPr lang="en-US" b="0" i="1" u="sng" dirty="0">
                <a:solidFill>
                  <a:srgbClr val="284162"/>
                </a:solidFill>
                <a:effectLst/>
                <a:latin typeface="Noto Sans" panose="020B0502040204020203" pitchFamily="34" charset="0"/>
                <a:hlinkClick r:id="rId4"/>
              </a:rPr>
              <a:t>Consumer Packaging and Labelling Act</a:t>
            </a:r>
            <a:r>
              <a:rPr lang="en-US" b="0" i="0" dirty="0">
                <a:solidFill>
                  <a:srgbClr val="333333"/>
                </a:solidFill>
                <a:effectLst/>
                <a:latin typeface="Noto Sans" panose="020B0502040204020203" pitchFamily="34" charset="0"/>
              </a:rPr>
              <a:t>, </a:t>
            </a:r>
            <a:r>
              <a:rPr lang="en-US" b="0" i="1" u="sng" dirty="0">
                <a:solidFill>
                  <a:srgbClr val="284162"/>
                </a:solidFill>
                <a:effectLst/>
                <a:latin typeface="Noto Sans" panose="020B0502040204020203" pitchFamily="34" charset="0"/>
                <a:hlinkClick r:id="rId5"/>
              </a:rPr>
              <a:t>Textile Labelling Act</a:t>
            </a:r>
            <a:r>
              <a:rPr lang="en-US" b="0" i="0" dirty="0">
                <a:solidFill>
                  <a:srgbClr val="333333"/>
                </a:solidFill>
                <a:effectLst/>
                <a:latin typeface="Noto Sans" panose="020B0502040204020203" pitchFamily="34" charset="0"/>
              </a:rPr>
              <a:t> and </a:t>
            </a:r>
            <a:r>
              <a:rPr lang="en-US" b="0" i="1" u="sng" dirty="0">
                <a:solidFill>
                  <a:srgbClr val="284162"/>
                </a:solidFill>
                <a:effectLst/>
                <a:latin typeface="Noto Sans" panose="020B0502040204020203" pitchFamily="34" charset="0"/>
                <a:hlinkClick r:id="rId6"/>
              </a:rPr>
              <a:t>Precious Metals Marking Act</a:t>
            </a:r>
            <a:r>
              <a:rPr lang="en-US" b="0" i="0" dirty="0">
                <a:solidFill>
                  <a:srgbClr val="333333"/>
                </a:solidFill>
                <a:effectLst/>
                <a:latin typeface="Noto Sans" panose="020B0502040204020203" pitchFamily="34" charset="0"/>
              </a:rPr>
              <a:t>, and will not hesitate to take action when business is not carried out in ways that are truthful, fair and legal.</a:t>
            </a:r>
          </a:p>
          <a:p>
            <a:pPr algn="l"/>
            <a:r>
              <a:rPr lang="en-US" b="0" i="0" dirty="0">
                <a:solidFill>
                  <a:srgbClr val="333333"/>
                </a:solidFill>
                <a:effectLst/>
                <a:latin typeface="Noto Sans" panose="020B0502040204020203" pitchFamily="34" charset="0"/>
              </a:rPr>
              <a:t>We work to protect and promote competition by:</a:t>
            </a:r>
          </a:p>
          <a:p>
            <a:pPr algn="l">
              <a:buFont typeface="Arial" panose="020B0604020202020204" pitchFamily="34" charset="0"/>
              <a:buChar char="•"/>
            </a:pPr>
            <a:r>
              <a:rPr lang="en-US" b="0" i="0" dirty="0">
                <a:solidFill>
                  <a:srgbClr val="333333"/>
                </a:solidFill>
                <a:effectLst/>
                <a:latin typeface="Noto Sans" panose="020B0502040204020203" pitchFamily="34" charset="0"/>
              </a:rPr>
              <a:t>ensuring truth in advertising</a:t>
            </a:r>
          </a:p>
          <a:p>
            <a:pPr algn="l">
              <a:buFont typeface="Arial" panose="020B0604020202020204" pitchFamily="34" charset="0"/>
              <a:buChar char="•"/>
            </a:pPr>
            <a:r>
              <a:rPr lang="en-US" b="0" i="0" dirty="0">
                <a:solidFill>
                  <a:srgbClr val="333333"/>
                </a:solidFill>
                <a:effectLst/>
                <a:latin typeface="Noto Sans" panose="020B0502040204020203" pitchFamily="34" charset="0"/>
              </a:rPr>
              <a:t>investigating illegal agreements that hinder competition</a:t>
            </a:r>
          </a:p>
          <a:p>
            <a:pPr algn="l">
              <a:buFont typeface="Arial" panose="020B0604020202020204" pitchFamily="34" charset="0"/>
              <a:buChar char="•"/>
            </a:pPr>
            <a:r>
              <a:rPr lang="en-US" b="0" i="0" dirty="0">
                <a:solidFill>
                  <a:srgbClr val="333333"/>
                </a:solidFill>
                <a:effectLst/>
                <a:latin typeface="Noto Sans" panose="020B0502040204020203" pitchFamily="34" charset="0"/>
              </a:rPr>
              <a:t>preventing abuse of market power</a:t>
            </a:r>
          </a:p>
          <a:p>
            <a:pPr algn="l">
              <a:buFont typeface="Arial" panose="020B0604020202020204" pitchFamily="34" charset="0"/>
              <a:buChar char="•"/>
            </a:pPr>
            <a:r>
              <a:rPr lang="en-US" b="0" i="0" dirty="0">
                <a:solidFill>
                  <a:srgbClr val="333333"/>
                </a:solidFill>
                <a:effectLst/>
                <a:latin typeface="Noto Sans" panose="020B0502040204020203" pitchFamily="34" charset="0"/>
              </a:rPr>
              <a:t>reviewing mergers</a:t>
            </a:r>
          </a:p>
          <a:p>
            <a:pPr algn="l">
              <a:buFont typeface="Arial" panose="020B0604020202020204" pitchFamily="34" charset="0"/>
              <a:buChar char="•"/>
            </a:pPr>
            <a:r>
              <a:rPr lang="en-US" b="0" i="0" dirty="0">
                <a:solidFill>
                  <a:srgbClr val="333333"/>
                </a:solidFill>
                <a:effectLst/>
                <a:latin typeface="Noto Sans" panose="020B0502040204020203" pitchFamily="34" charset="0"/>
              </a:rPr>
              <a:t>advocating for competitive and fair marketplaces</a:t>
            </a:r>
          </a:p>
          <a:p>
            <a:pPr algn="l">
              <a:buFont typeface="Arial" panose="020B0604020202020204" pitchFamily="34" charset="0"/>
              <a:buChar char="•"/>
            </a:pPr>
            <a:r>
              <a:rPr lang="en-US" b="0" i="0" dirty="0">
                <a:solidFill>
                  <a:srgbClr val="333333"/>
                </a:solidFill>
                <a:effectLst/>
                <a:latin typeface="Noto Sans" panose="020B0502040204020203" pitchFamily="34" charset="0"/>
              </a:rPr>
              <a:t>working with a variety of Canadian and international organizations.</a:t>
            </a:r>
          </a:p>
          <a:p>
            <a:endParaRPr lang="en-CA" dirty="0"/>
          </a:p>
        </p:txBody>
      </p:sp>
      <p:sp>
        <p:nvSpPr>
          <p:cNvPr id="4" name="Slide Number Placeholder 3">
            <a:extLst>
              <a:ext uri="{FF2B5EF4-FFF2-40B4-BE49-F238E27FC236}">
                <a16:creationId xmlns:a16="http://schemas.microsoft.com/office/drawing/2014/main" id="{769CC5D5-8712-BBC0-5A6C-32EC91BF84F5}"/>
              </a:ext>
            </a:extLst>
          </p:cNvPr>
          <p:cNvSpPr>
            <a:spLocks noGrp="1"/>
          </p:cNvSpPr>
          <p:nvPr>
            <p:ph type="sldNum" sz="quarter" idx="5"/>
          </p:nvPr>
        </p:nvSpPr>
        <p:spPr/>
        <p:txBody>
          <a:bodyPr/>
          <a:lstStyle/>
          <a:p>
            <a:fld id="{35A415DC-E308-4FBC-BF60-26D6FCD6C377}" type="slidenum">
              <a:rPr lang="en-CA" smtClean="0"/>
              <a:t>9</a:t>
            </a:fld>
            <a:endParaRPr lang="en-CA"/>
          </a:p>
        </p:txBody>
      </p:sp>
    </p:spTree>
    <p:extLst>
      <p:ext uri="{BB962C8B-B14F-4D97-AF65-F5344CB8AC3E}">
        <p14:creationId xmlns:p14="http://schemas.microsoft.com/office/powerpoint/2010/main" val="98584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FDDE5-A61D-BA5F-6E00-CDE1EAC74A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B8C0B-E930-CE6C-8243-D4E6960403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80C55-4F7E-78AD-58FE-B92F456957C7}"/>
              </a:ext>
            </a:extLst>
          </p:cNvPr>
          <p:cNvSpPr>
            <a:spLocks noGrp="1"/>
          </p:cNvSpPr>
          <p:nvPr>
            <p:ph type="body" idx="1"/>
          </p:nvPr>
        </p:nvSpPr>
        <p:spPr/>
        <p:txBody>
          <a:bodyPr/>
          <a:lstStyle/>
          <a:p>
            <a:pPr algn="l"/>
            <a:r>
              <a:rPr lang="en-US" b="0" i="0" dirty="0">
                <a:solidFill>
                  <a:srgbClr val="333333"/>
                </a:solidFill>
                <a:effectLst/>
                <a:latin typeface="Noto Sans" panose="020B0502040204020203" pitchFamily="34" charset="0"/>
              </a:rPr>
              <a:t>The Competition Bureau is an independent law enforcement agency that advocates for and protects Canadian consumers and works to foster a competitive and innovative marketplace in which Canadian businesses can prosper.</a:t>
            </a:r>
          </a:p>
          <a:p>
            <a:pPr algn="l"/>
            <a:r>
              <a:rPr lang="en-US" b="0" i="0" dirty="0">
                <a:solidFill>
                  <a:srgbClr val="333333"/>
                </a:solidFill>
                <a:effectLst/>
                <a:latin typeface="Noto Sans" panose="020B0502040204020203" pitchFamily="34" charset="0"/>
              </a:rPr>
              <a:t>We are the “watchdog” of competition. We enforce the </a:t>
            </a:r>
            <a:r>
              <a:rPr lang="en-US" b="0" i="1" u="sng" dirty="0">
                <a:solidFill>
                  <a:srgbClr val="284162"/>
                </a:solidFill>
                <a:effectLst/>
                <a:latin typeface="Noto Sans" panose="020B0502040204020203" pitchFamily="34" charset="0"/>
                <a:hlinkClick r:id="rId3"/>
              </a:rPr>
              <a:t>Competition Act</a:t>
            </a:r>
            <a:r>
              <a:rPr lang="en-US" b="0" i="0" dirty="0">
                <a:solidFill>
                  <a:srgbClr val="333333"/>
                </a:solidFill>
                <a:effectLst/>
                <a:latin typeface="Noto Sans" panose="020B0502040204020203" pitchFamily="34" charset="0"/>
              </a:rPr>
              <a:t>, </a:t>
            </a:r>
            <a:r>
              <a:rPr lang="en-US" b="0" i="1" u="sng" dirty="0">
                <a:solidFill>
                  <a:srgbClr val="284162"/>
                </a:solidFill>
                <a:effectLst/>
                <a:latin typeface="Noto Sans" panose="020B0502040204020203" pitchFamily="34" charset="0"/>
                <a:hlinkClick r:id="rId4"/>
              </a:rPr>
              <a:t>Consumer Packaging and Labelling Act</a:t>
            </a:r>
            <a:r>
              <a:rPr lang="en-US" b="0" i="0" dirty="0">
                <a:solidFill>
                  <a:srgbClr val="333333"/>
                </a:solidFill>
                <a:effectLst/>
                <a:latin typeface="Noto Sans" panose="020B0502040204020203" pitchFamily="34" charset="0"/>
              </a:rPr>
              <a:t>, </a:t>
            </a:r>
            <a:r>
              <a:rPr lang="en-US" b="0" i="1" u="sng" dirty="0">
                <a:solidFill>
                  <a:srgbClr val="284162"/>
                </a:solidFill>
                <a:effectLst/>
                <a:latin typeface="Noto Sans" panose="020B0502040204020203" pitchFamily="34" charset="0"/>
                <a:hlinkClick r:id="rId5"/>
              </a:rPr>
              <a:t>Textile Labelling Act</a:t>
            </a:r>
            <a:r>
              <a:rPr lang="en-US" b="0" i="0" dirty="0">
                <a:solidFill>
                  <a:srgbClr val="333333"/>
                </a:solidFill>
                <a:effectLst/>
                <a:latin typeface="Noto Sans" panose="020B0502040204020203" pitchFamily="34" charset="0"/>
              </a:rPr>
              <a:t> and </a:t>
            </a:r>
            <a:r>
              <a:rPr lang="en-US" b="0" i="1" u="sng" dirty="0">
                <a:solidFill>
                  <a:srgbClr val="284162"/>
                </a:solidFill>
                <a:effectLst/>
                <a:latin typeface="Noto Sans" panose="020B0502040204020203" pitchFamily="34" charset="0"/>
                <a:hlinkClick r:id="rId6"/>
              </a:rPr>
              <a:t>Precious Metals Marking Act</a:t>
            </a:r>
            <a:r>
              <a:rPr lang="en-US" b="0" i="0" dirty="0">
                <a:solidFill>
                  <a:srgbClr val="333333"/>
                </a:solidFill>
                <a:effectLst/>
                <a:latin typeface="Noto Sans" panose="020B0502040204020203" pitchFamily="34" charset="0"/>
              </a:rPr>
              <a:t>, and will not hesitate to take action when business is not carried out in ways that are truthful, fair and legal.</a:t>
            </a:r>
          </a:p>
          <a:p>
            <a:pPr algn="l"/>
            <a:r>
              <a:rPr lang="en-US" b="0" i="0" dirty="0">
                <a:solidFill>
                  <a:srgbClr val="333333"/>
                </a:solidFill>
                <a:effectLst/>
                <a:latin typeface="Noto Sans" panose="020B0502040204020203" pitchFamily="34" charset="0"/>
              </a:rPr>
              <a:t>We work to protect and promote competition by:</a:t>
            </a:r>
          </a:p>
          <a:p>
            <a:pPr algn="l">
              <a:buFont typeface="Arial" panose="020B0604020202020204" pitchFamily="34" charset="0"/>
              <a:buChar char="•"/>
            </a:pPr>
            <a:r>
              <a:rPr lang="en-US" b="0" i="0" dirty="0">
                <a:solidFill>
                  <a:srgbClr val="333333"/>
                </a:solidFill>
                <a:effectLst/>
                <a:latin typeface="Noto Sans" panose="020B0502040204020203" pitchFamily="34" charset="0"/>
              </a:rPr>
              <a:t>ensuring truth in advertising</a:t>
            </a:r>
          </a:p>
          <a:p>
            <a:pPr algn="l">
              <a:buFont typeface="Arial" panose="020B0604020202020204" pitchFamily="34" charset="0"/>
              <a:buChar char="•"/>
            </a:pPr>
            <a:r>
              <a:rPr lang="en-US" b="0" i="0" dirty="0">
                <a:solidFill>
                  <a:srgbClr val="333333"/>
                </a:solidFill>
                <a:effectLst/>
                <a:latin typeface="Noto Sans" panose="020B0502040204020203" pitchFamily="34" charset="0"/>
              </a:rPr>
              <a:t>investigating illegal agreements that hinder competition</a:t>
            </a:r>
          </a:p>
          <a:p>
            <a:pPr algn="l">
              <a:buFont typeface="Arial" panose="020B0604020202020204" pitchFamily="34" charset="0"/>
              <a:buChar char="•"/>
            </a:pPr>
            <a:r>
              <a:rPr lang="en-US" b="0" i="0" dirty="0">
                <a:solidFill>
                  <a:srgbClr val="333333"/>
                </a:solidFill>
                <a:effectLst/>
                <a:latin typeface="Noto Sans" panose="020B0502040204020203" pitchFamily="34" charset="0"/>
              </a:rPr>
              <a:t>preventing abuse of market power</a:t>
            </a:r>
          </a:p>
          <a:p>
            <a:pPr algn="l">
              <a:buFont typeface="Arial" panose="020B0604020202020204" pitchFamily="34" charset="0"/>
              <a:buChar char="•"/>
            </a:pPr>
            <a:r>
              <a:rPr lang="en-US" b="0" i="0" dirty="0">
                <a:solidFill>
                  <a:srgbClr val="333333"/>
                </a:solidFill>
                <a:effectLst/>
                <a:latin typeface="Noto Sans" panose="020B0502040204020203" pitchFamily="34" charset="0"/>
              </a:rPr>
              <a:t>reviewing mergers</a:t>
            </a:r>
          </a:p>
          <a:p>
            <a:pPr algn="l">
              <a:buFont typeface="Arial" panose="020B0604020202020204" pitchFamily="34" charset="0"/>
              <a:buChar char="•"/>
            </a:pPr>
            <a:r>
              <a:rPr lang="en-US" b="0" i="0" dirty="0">
                <a:solidFill>
                  <a:srgbClr val="333333"/>
                </a:solidFill>
                <a:effectLst/>
                <a:latin typeface="Noto Sans" panose="020B0502040204020203" pitchFamily="34" charset="0"/>
              </a:rPr>
              <a:t>advocating for competitive and fair marketplaces</a:t>
            </a:r>
          </a:p>
          <a:p>
            <a:pPr algn="l">
              <a:buFont typeface="Arial" panose="020B0604020202020204" pitchFamily="34" charset="0"/>
              <a:buChar char="•"/>
            </a:pPr>
            <a:r>
              <a:rPr lang="en-US" b="0" i="0" dirty="0">
                <a:solidFill>
                  <a:srgbClr val="333333"/>
                </a:solidFill>
                <a:effectLst/>
                <a:latin typeface="Noto Sans" panose="020B0502040204020203" pitchFamily="34" charset="0"/>
              </a:rPr>
              <a:t>working with a variety of Canadian and international organizations.</a:t>
            </a:r>
          </a:p>
          <a:p>
            <a:endParaRPr lang="en-CA" dirty="0"/>
          </a:p>
        </p:txBody>
      </p:sp>
      <p:sp>
        <p:nvSpPr>
          <p:cNvPr id="4" name="Slide Number Placeholder 3">
            <a:extLst>
              <a:ext uri="{FF2B5EF4-FFF2-40B4-BE49-F238E27FC236}">
                <a16:creationId xmlns:a16="http://schemas.microsoft.com/office/drawing/2014/main" id="{D3D8A33A-FAF9-77F5-8B7D-7052023C507A}"/>
              </a:ext>
            </a:extLst>
          </p:cNvPr>
          <p:cNvSpPr>
            <a:spLocks noGrp="1"/>
          </p:cNvSpPr>
          <p:nvPr>
            <p:ph type="sldNum" sz="quarter" idx="5"/>
          </p:nvPr>
        </p:nvSpPr>
        <p:spPr/>
        <p:txBody>
          <a:bodyPr/>
          <a:lstStyle/>
          <a:p>
            <a:fld id="{35A415DC-E308-4FBC-BF60-26D6FCD6C377}" type="slidenum">
              <a:rPr lang="en-CA" smtClean="0"/>
              <a:t>10</a:t>
            </a:fld>
            <a:endParaRPr lang="en-CA"/>
          </a:p>
        </p:txBody>
      </p:sp>
    </p:spTree>
    <p:extLst>
      <p:ext uri="{BB962C8B-B14F-4D97-AF65-F5344CB8AC3E}">
        <p14:creationId xmlns:p14="http://schemas.microsoft.com/office/powerpoint/2010/main" val="149234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931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r>
              <a:rPr lang="en-US"/>
              <a:t>Page</a:t>
            </a:r>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a:t>NSCC MKTG 1010</a:t>
            </a:r>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831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r>
              <a:rPr lang="en-US"/>
              <a:t>Page</a:t>
            </a:r>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a:t>NSCC MKTG 1010</a:t>
            </a:r>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826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Page</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NSCC MKTG 1010</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593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a:t>Page</a:t>
            </a:r>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NSCC MKTG 1010</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677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Page</a:t>
            </a:r>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NSCC MKTG 1010</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257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Page</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NSCC MKTG 1010</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344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a:t>Page</a:t>
            </a:r>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NSCC MKTG 1010</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4748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Page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NSCC MKTG 1010</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690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r>
              <a:rPr lang="en-US"/>
              <a:t>Page</a:t>
            </a:r>
            <a:endParaRPr lang="en-US" dirty="0"/>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r>
              <a:rPr lang="en-US"/>
              <a:t>NSCC MKTG 1010</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4004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22960" y="4799362"/>
            <a:ext cx="7585234"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Page</a:t>
            </a:r>
            <a:endParaRPr lang="en-US" dirty="0"/>
          </a:p>
        </p:txBody>
      </p:sp>
      <p:sp>
        <p:nvSpPr>
          <p:cNvPr id="6" name="Footer Placeholder 5"/>
          <p:cNvSpPr>
            <a:spLocks noGrp="1"/>
          </p:cNvSpPr>
          <p:nvPr>
            <p:ph type="ftr" sz="quarter" idx="11"/>
          </p:nvPr>
        </p:nvSpPr>
        <p:spPr>
          <a:xfrm>
            <a:off x="822959" y="6446839"/>
            <a:ext cx="5113697" cy="365125"/>
          </a:xfrm>
        </p:spPr>
        <p:txBody>
          <a:bodyPr/>
          <a:lstStyle/>
          <a:p>
            <a:pPr algn="l"/>
            <a:r>
              <a:rPr lang="en-US"/>
              <a:t>NSCC MKTG 1010</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338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800">
                <a:solidFill>
                  <a:srgbClr val="FFFFFF"/>
                </a:solidFill>
              </a:defRPr>
            </a:lvl1pPr>
          </a:lstStyle>
          <a:p>
            <a:r>
              <a:rPr lang="en-US"/>
              <a:t>Page</a:t>
            </a:r>
            <a:endParaRPr lang="en-US" dirty="0"/>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US"/>
              <a:t>NSCC MKTG 1010</a:t>
            </a:r>
            <a:endParaRPr lang="en-US" dirty="0"/>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0154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hdr="0"/>
  <p:txStyles>
    <p:title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informationisbeautiful.net/visualizations/worlds-biggest-data-breaches-hacks/"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pressbooks.atlanticoer-relatlantique.ca/nsccprinciplesofmarketing2e/chapter/reading-define-ethics/#fn2"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pressbooks.atlanticoer-relatlantique.ca/nsccprinciplesofmarketing2e/chapter/reading-define-ethics/#fn3"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jAvpjzHLz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01567C-4815-45C4-A8C8-DEF236232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482AB2-6824-F34D-9202-56D0E3F26DE7}"/>
              </a:ext>
            </a:extLst>
          </p:cNvPr>
          <p:cNvSpPr>
            <a:spLocks noGrp="1"/>
          </p:cNvSpPr>
          <p:nvPr>
            <p:ph type="ctrTitle"/>
          </p:nvPr>
        </p:nvSpPr>
        <p:spPr>
          <a:xfrm>
            <a:off x="822722" y="758826"/>
            <a:ext cx="7543800" cy="4062326"/>
          </a:xfrm>
        </p:spPr>
        <p:txBody>
          <a:bodyPr anchor="b">
            <a:normAutofit/>
          </a:bodyPr>
          <a:lstStyle/>
          <a:p>
            <a:r>
              <a:rPr lang="en-US" sz="8400" dirty="0"/>
              <a:t>Introduction to Marketing</a:t>
            </a:r>
          </a:p>
        </p:txBody>
      </p:sp>
      <p:sp>
        <p:nvSpPr>
          <p:cNvPr id="8" name="Subtitle 7">
            <a:extLst>
              <a:ext uri="{FF2B5EF4-FFF2-40B4-BE49-F238E27FC236}">
                <a16:creationId xmlns:a16="http://schemas.microsoft.com/office/drawing/2014/main" id="{F1A231B1-074C-A844-80F5-3575D4B43B19}"/>
              </a:ext>
            </a:extLst>
          </p:cNvPr>
          <p:cNvSpPr>
            <a:spLocks noGrp="1"/>
          </p:cNvSpPr>
          <p:nvPr>
            <p:ph type="subTitle" idx="1"/>
          </p:nvPr>
        </p:nvSpPr>
        <p:spPr>
          <a:xfrm>
            <a:off x="825103" y="5305783"/>
            <a:ext cx="7543800" cy="793389"/>
          </a:xfrm>
        </p:spPr>
        <p:txBody>
          <a:bodyPr anchor="t">
            <a:normAutofit fontScale="92500" lnSpcReduction="10000"/>
          </a:bodyPr>
          <a:lstStyle/>
          <a:p>
            <a:r>
              <a:rPr lang="en-US" dirty="0"/>
              <a:t>Module 5: Ethics and Corporate Social Responsibility</a:t>
            </a:r>
          </a:p>
        </p:txBody>
      </p:sp>
      <p:cxnSp>
        <p:nvCxnSpPr>
          <p:cNvPr id="15" name="Straight Connector 14">
            <a:extLst>
              <a:ext uri="{FF2B5EF4-FFF2-40B4-BE49-F238E27FC236}">
                <a16:creationId xmlns:a16="http://schemas.microsoft.com/office/drawing/2014/main" id="{9D2BBCA2-F039-47DF-B36F-39D7E7CC00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8593" y="5063468"/>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77711D3-2534-4918-8661-020829D7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4575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3549BC-5E40-2E48-EFC5-19499233B8D3}"/>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30" name="Straight Connector 2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65" y="0"/>
            <a:ext cx="3480985" cy="6858000"/>
          </a:xfrm>
          <a:prstGeom prst="rect">
            <a:avLst/>
          </a:prstGeom>
          <a:solidFill>
            <a:srgbClr val="22625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0" name="Title 9">
            <a:extLst>
              <a:ext uri="{FF2B5EF4-FFF2-40B4-BE49-F238E27FC236}">
                <a16:creationId xmlns:a16="http://schemas.microsoft.com/office/drawing/2014/main" id="{B7AB38A1-E0F9-603F-FEDD-9056D88616A7}"/>
              </a:ext>
            </a:extLst>
          </p:cNvPr>
          <p:cNvSpPr>
            <a:spLocks noGrp="1"/>
          </p:cNvSpPr>
          <p:nvPr>
            <p:ph type="title"/>
          </p:nvPr>
        </p:nvSpPr>
        <p:spPr>
          <a:xfrm>
            <a:off x="326901" y="640080"/>
            <a:ext cx="2744435" cy="2862699"/>
          </a:xfrm>
        </p:spPr>
        <p:txBody>
          <a:bodyPr vert="horz" lIns="91440" tIns="45720" rIns="91440" bIns="45720" rtlCol="0" anchor="b">
            <a:normAutofit/>
          </a:bodyPr>
          <a:lstStyle/>
          <a:p>
            <a:r>
              <a:rPr lang="en-US" sz="3800">
                <a:solidFill>
                  <a:srgbClr val="FFFFFF"/>
                </a:solidFill>
              </a:rPr>
              <a:t>Consumer Protection Laws and Standards</a:t>
            </a:r>
            <a:endParaRPr lang="en-US" sz="3800" dirty="0">
              <a:solidFill>
                <a:srgbClr val="FFFFFF"/>
              </a:solidFill>
            </a:endParaRPr>
          </a:p>
        </p:txBody>
      </p:sp>
      <p:cxnSp>
        <p:nvCxnSpPr>
          <p:cNvPr id="25" name="Straight Connector 24">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389" y="3663649"/>
            <a:ext cx="25374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29A4197-B2EF-E3E6-5739-E2979D1529F6}"/>
              </a:ext>
            </a:extLst>
          </p:cNvPr>
          <p:cNvPicPr>
            <a:picLocks noChangeAspect="1"/>
          </p:cNvPicPr>
          <p:nvPr/>
        </p:nvPicPr>
        <p:blipFill>
          <a:blip r:embed="rId3"/>
          <a:stretch>
            <a:fillRect/>
          </a:stretch>
        </p:blipFill>
        <p:spPr>
          <a:xfrm>
            <a:off x="4543516" y="640080"/>
            <a:ext cx="3543219" cy="5577840"/>
          </a:xfrm>
          <a:prstGeom prst="rect">
            <a:avLst/>
          </a:prstGeom>
        </p:spPr>
      </p:pic>
      <p:sp>
        <p:nvSpPr>
          <p:cNvPr id="5" name="Date Placeholder 4">
            <a:extLst>
              <a:ext uri="{FF2B5EF4-FFF2-40B4-BE49-F238E27FC236}">
                <a16:creationId xmlns:a16="http://schemas.microsoft.com/office/drawing/2014/main" id="{7529D99F-6E36-A00F-351E-B4DAA77AFFDF}"/>
              </a:ext>
            </a:extLst>
          </p:cNvPr>
          <p:cNvSpPr>
            <a:spLocks noGrp="1"/>
          </p:cNvSpPr>
          <p:nvPr>
            <p:ph type="dt" sz="half" idx="10"/>
          </p:nvPr>
        </p:nvSpPr>
        <p:spPr>
          <a:xfrm>
            <a:off x="313806" y="6446838"/>
            <a:ext cx="2757530" cy="365125"/>
          </a:xfrm>
        </p:spPr>
        <p:txBody>
          <a:bodyPr vert="horz" lIns="91440" tIns="45720" rIns="91440" bIns="45720" rtlCol="0" anchor="ctr">
            <a:normAutofit/>
          </a:bodyPr>
          <a:lstStyle/>
          <a:p>
            <a:pPr algn="l">
              <a:spcAft>
                <a:spcPts val="600"/>
              </a:spcAft>
            </a:pPr>
            <a:r>
              <a:rPr lang="en-US" sz="900"/>
              <a:t>Page</a:t>
            </a:r>
          </a:p>
        </p:txBody>
      </p:sp>
      <p:sp>
        <p:nvSpPr>
          <p:cNvPr id="6" name="Footer Placeholder 5">
            <a:extLst>
              <a:ext uri="{FF2B5EF4-FFF2-40B4-BE49-F238E27FC236}">
                <a16:creationId xmlns:a16="http://schemas.microsoft.com/office/drawing/2014/main" id="{49869BA2-46CD-3ACF-2A3C-22FAA6D5B27D}"/>
              </a:ext>
            </a:extLst>
          </p:cNvPr>
          <p:cNvSpPr>
            <a:spLocks noGrp="1"/>
          </p:cNvSpPr>
          <p:nvPr>
            <p:ph type="ftr" sz="quarter" idx="11"/>
          </p:nvPr>
        </p:nvSpPr>
        <p:spPr>
          <a:xfrm>
            <a:off x="3961751" y="6446838"/>
            <a:ext cx="4056271" cy="365125"/>
          </a:xfrm>
        </p:spPr>
        <p:txBody>
          <a:bodyPr vert="horz" lIns="91440" tIns="45720" rIns="91440" bIns="45720" rtlCol="0" anchor="ctr">
            <a:normAutofit/>
          </a:bodyPr>
          <a:lstStyle/>
          <a:p>
            <a:pPr>
              <a:spcAft>
                <a:spcPts val="600"/>
              </a:spcAft>
            </a:pPr>
            <a:r>
              <a:rPr lang="en-US" sz="900" kern="1200" cap="all" baseline="0">
                <a:solidFill>
                  <a:schemeClr val="tx1">
                    <a:lumMod val="85000"/>
                    <a:lumOff val="15000"/>
                  </a:schemeClr>
                </a:solidFill>
                <a:latin typeface="+mn-lt"/>
                <a:ea typeface="+mn-ea"/>
                <a:cs typeface="+mn-cs"/>
              </a:rPr>
              <a:t>NSCC MKTG 1010</a:t>
            </a:r>
          </a:p>
        </p:txBody>
      </p:sp>
      <p:sp>
        <p:nvSpPr>
          <p:cNvPr id="7" name="Slide Number Placeholder 6">
            <a:extLst>
              <a:ext uri="{FF2B5EF4-FFF2-40B4-BE49-F238E27FC236}">
                <a16:creationId xmlns:a16="http://schemas.microsoft.com/office/drawing/2014/main" id="{4A6B6FDD-72D9-C2E9-EDDC-767DBE0EBF5A}"/>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a:solidFill>
                  <a:schemeClr val="tx1">
                    <a:lumMod val="85000"/>
                    <a:lumOff val="15000"/>
                  </a:schemeClr>
                </a:solidFill>
              </a:rPr>
              <a:pPr>
                <a:spcAft>
                  <a:spcPts val="600"/>
                </a:spcAft>
              </a:pPr>
              <a:t>10</a:t>
            </a:fld>
            <a:endParaRPr lang="en-US" sz="1050">
              <a:solidFill>
                <a:schemeClr val="tx1">
                  <a:lumMod val="85000"/>
                  <a:lumOff val="15000"/>
                </a:schemeClr>
              </a:solidFill>
            </a:endParaRPr>
          </a:p>
        </p:txBody>
      </p:sp>
      <p:sp>
        <p:nvSpPr>
          <p:cNvPr id="9" name="Rectangle 1">
            <a:extLst>
              <a:ext uri="{FF2B5EF4-FFF2-40B4-BE49-F238E27FC236}">
                <a16:creationId xmlns:a16="http://schemas.microsoft.com/office/drawing/2014/main" id="{163CBD0F-8D7D-529B-0510-FDDECEA52019}"/>
              </a:ext>
            </a:extLst>
          </p:cNvPr>
          <p:cNvSpPr>
            <a:spLocks noChangeArrowheads="1"/>
          </p:cNvSpPr>
          <p:nvPr/>
        </p:nvSpPr>
        <p:spPr bwMode="auto">
          <a:xfrm>
            <a:off x="3959225" y="16568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 </a:t>
            </a:r>
          </a:p>
        </p:txBody>
      </p:sp>
      <p:sp>
        <p:nvSpPr>
          <p:cNvPr id="8" name="Rectangle 1">
            <a:extLst>
              <a:ext uri="{FF2B5EF4-FFF2-40B4-BE49-F238E27FC236}">
                <a16:creationId xmlns:a16="http://schemas.microsoft.com/office/drawing/2014/main" id="{8DBE322A-D8CD-6E48-25D1-A2119441EDBC}"/>
              </a:ext>
            </a:extLst>
          </p:cNvPr>
          <p:cNvSpPr>
            <a:spLocks noChangeArrowheads="1"/>
          </p:cNvSpPr>
          <p:nvPr/>
        </p:nvSpPr>
        <p:spPr bwMode="auto">
          <a:xfrm>
            <a:off x="2782888" y="2104509"/>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344060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1692" y="634946"/>
            <a:ext cx="4824326" cy="1450757"/>
          </a:xfrm>
        </p:spPr>
        <p:txBody>
          <a:bodyPr vert="horz" lIns="91440" tIns="45720" rIns="91440" bIns="45720" rtlCol="0" anchor="b">
            <a:normAutofit/>
          </a:bodyPr>
          <a:lstStyle/>
          <a:p>
            <a:r>
              <a:rPr lang="en-US" sz="4800" dirty="0"/>
              <a:t>Product Liability:</a:t>
            </a:r>
          </a:p>
        </p:txBody>
      </p:sp>
      <p:cxnSp>
        <p:nvCxnSpPr>
          <p:cNvPr id="77" name="Straight Connector 76">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364" y="2267421"/>
            <a:ext cx="46634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81692" y="2407436"/>
            <a:ext cx="4824326" cy="3461658"/>
          </a:xfrm>
        </p:spPr>
        <p:txBody>
          <a:bodyPr vert="horz" lIns="0" tIns="45720" rIns="0" bIns="45720" rtlCol="0">
            <a:normAutofit fontScale="92500" lnSpcReduction="20000"/>
          </a:bodyPr>
          <a:lstStyle/>
          <a:p>
            <a:pPr marL="21431" indent="0">
              <a:lnSpc>
                <a:spcPct val="100000"/>
              </a:lnSpc>
              <a:buFont typeface="Calibri" panose="020F0502020204030204" pitchFamily="34" charset="0"/>
              <a:buNone/>
            </a:pPr>
            <a:r>
              <a:rPr lang="en-US" b="1" dirty="0"/>
              <a:t>Product liability </a:t>
            </a:r>
            <a:r>
              <a:rPr lang="en-US" b="0" i="0" dirty="0">
                <a:solidFill>
                  <a:srgbClr val="373D3F"/>
                </a:solidFill>
                <a:effectLst/>
                <a:latin typeface="Roboto"/>
              </a:rPr>
              <a:t>Product liability is the legal liability a manufacturer or importer/exporter incurs for producing or selling a faulty product.</a:t>
            </a:r>
          </a:p>
          <a:p>
            <a:pPr marL="21431" indent="0">
              <a:lnSpc>
                <a:spcPct val="100000"/>
              </a:lnSpc>
              <a:buFont typeface="Calibri" panose="020F0502020204030204" pitchFamily="34" charset="0"/>
              <a:buNone/>
            </a:pPr>
            <a:r>
              <a:rPr lang="en-US" dirty="0"/>
              <a:t>There are three types of product defects that incur product liability:</a:t>
            </a:r>
          </a:p>
          <a:p>
            <a:r>
              <a:rPr lang="en-US" dirty="0"/>
              <a:t>Negligent manufacture (how they made it)</a:t>
            </a:r>
          </a:p>
          <a:p>
            <a:r>
              <a:rPr lang="en-US" dirty="0"/>
              <a:t>Negligent design (how they designed it)</a:t>
            </a:r>
          </a:p>
          <a:p>
            <a:r>
              <a:rPr lang="en-US" dirty="0"/>
              <a:t>Negligent failure to warn (how they marketed it)</a:t>
            </a:r>
          </a:p>
        </p:txBody>
      </p:sp>
      <p:pic>
        <p:nvPicPr>
          <p:cNvPr id="3074" name="Picture 2" descr="Photo of McDonald's Restaurant sign (with the famous golden arches) that reads underneath, &quot;Blazing hot coffee, 69 cents.&quot;"/>
          <p:cNvPicPr>
            <a:picLocks noChangeAspect="1" noChangeArrowheads="1"/>
          </p:cNvPicPr>
          <p:nvPr/>
        </p:nvPicPr>
        <p:blipFill rotWithShape="1">
          <a:blip r:embed="rId3">
            <a:extLst>
              <a:ext uri="{28A0092B-C50C-407E-A947-70E740481C1C}">
                <a14:useLocalDpi xmlns:a14="http://schemas.microsoft.com/office/drawing/2010/main" val="0"/>
              </a:ext>
            </a:extLst>
          </a:blip>
          <a:srcRect l="13392" r="11316"/>
          <a:stretch/>
        </p:blipFill>
        <p:spPr bwMode="auto">
          <a:xfrm>
            <a:off x="5667514" y="640081"/>
            <a:ext cx="3000986" cy="5314406"/>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399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3182253F-DF38-41AC-AC54-E1917287276F}"/>
              </a:ext>
            </a:extLst>
          </p:cNvPr>
          <p:cNvSpPr>
            <a:spLocks noGrp="1"/>
          </p:cNvSpPr>
          <p:nvPr>
            <p:ph type="ftr" sz="quarter" idx="11"/>
          </p:nvPr>
        </p:nvSpPr>
        <p:spPr>
          <a:xfrm>
            <a:off x="822959" y="6446838"/>
            <a:ext cx="5113696" cy="365125"/>
          </a:xfrm>
        </p:spPr>
        <p:txBody>
          <a:bodyPr vert="horz" lIns="91440" tIns="45720" rIns="91440" bIns="45720" rtlCol="0" anchor="ctr">
            <a:normAutofit/>
          </a:bodyPr>
          <a:lstStyle/>
          <a:p>
            <a:pPr>
              <a:spcAft>
                <a:spcPts val="600"/>
              </a:spcAft>
            </a:pPr>
            <a:r>
              <a:rPr lang="en-US" sz="900" kern="1200" cap="all" baseline="0">
                <a:solidFill>
                  <a:srgbClr val="FFFFFF"/>
                </a:solidFill>
                <a:latin typeface="+mn-lt"/>
                <a:ea typeface="+mn-ea"/>
                <a:cs typeface="+mn-cs"/>
              </a:rPr>
              <a:t>NSCC MKTG 1010</a:t>
            </a:r>
          </a:p>
        </p:txBody>
      </p:sp>
      <p:sp>
        <p:nvSpPr>
          <p:cNvPr id="4" name="Date Placeholder 3">
            <a:extLst>
              <a:ext uri="{FF2B5EF4-FFF2-40B4-BE49-F238E27FC236}">
                <a16:creationId xmlns:a16="http://schemas.microsoft.com/office/drawing/2014/main" id="{43A44237-638A-411F-82B9-6724C98DC55C}"/>
              </a:ext>
            </a:extLst>
          </p:cNvPr>
          <p:cNvSpPr>
            <a:spLocks noGrp="1"/>
          </p:cNvSpPr>
          <p:nvPr>
            <p:ph type="dt" sz="half" idx="10"/>
          </p:nvPr>
        </p:nvSpPr>
        <p:spPr>
          <a:xfrm>
            <a:off x="6163819" y="6446838"/>
            <a:ext cx="1938638" cy="365125"/>
          </a:xfrm>
        </p:spPr>
        <p:txBody>
          <a:bodyPr vert="horz" lIns="91440" tIns="45720" rIns="91440" bIns="45720" rtlCol="0" anchor="ctr">
            <a:normAutofit/>
          </a:bodyPr>
          <a:lstStyle/>
          <a:p>
            <a:pPr>
              <a:spcAft>
                <a:spcPts val="600"/>
              </a:spcAft>
            </a:pPr>
            <a:r>
              <a:rPr lang="en-US" sz="900"/>
              <a:t>Page</a:t>
            </a:r>
          </a:p>
        </p:txBody>
      </p:sp>
      <p:sp>
        <p:nvSpPr>
          <p:cNvPr id="6" name="Slide Number Placeholder 5">
            <a:extLst>
              <a:ext uri="{FF2B5EF4-FFF2-40B4-BE49-F238E27FC236}">
                <a16:creationId xmlns:a16="http://schemas.microsoft.com/office/drawing/2014/main" id="{E735703C-26D8-4317-9249-0E4D748B2427}"/>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smtClean="0"/>
              <a:pPr>
                <a:spcAft>
                  <a:spcPts val="600"/>
                </a:spcAft>
              </a:pPr>
              <a:t>11</a:t>
            </a:fld>
            <a:endParaRPr lang="en-US" sz="1050"/>
          </a:p>
        </p:txBody>
      </p:sp>
    </p:spTree>
    <p:extLst>
      <p:ext uri="{BB962C8B-B14F-4D97-AF65-F5344CB8AC3E}">
        <p14:creationId xmlns:p14="http://schemas.microsoft.com/office/powerpoint/2010/main" val="25668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8763" y="634946"/>
            <a:ext cx="3845379" cy="1450757"/>
          </a:xfrm>
        </p:spPr>
        <p:txBody>
          <a:bodyPr>
            <a:normAutofit/>
          </a:bodyPr>
          <a:lstStyle/>
          <a:p>
            <a:r>
              <a:rPr lang="en-US" dirty="0"/>
              <a:t>Privacy</a:t>
            </a:r>
          </a:p>
        </p:txBody>
      </p:sp>
      <p:cxnSp>
        <p:nvCxnSpPr>
          <p:cNvPr id="23" name="Straight Connector 22">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85533" y="2246569"/>
            <a:ext cx="3429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808763" y="2407436"/>
            <a:ext cx="3845379" cy="3461658"/>
          </a:xfrm>
        </p:spPr>
        <p:txBody>
          <a:bodyPr>
            <a:normAutofit/>
          </a:bodyPr>
          <a:lstStyle/>
          <a:p>
            <a:pPr marL="21431" indent="0">
              <a:lnSpc>
                <a:spcPct val="100000"/>
              </a:lnSpc>
              <a:buNone/>
            </a:pPr>
            <a:r>
              <a:rPr lang="en-US" sz="1600"/>
              <a:t>Privacy is the ability of an individual or group to seclude themselves, or information about themselves, and thereby express themselves selectively</a:t>
            </a:r>
          </a:p>
          <a:p>
            <a:pPr>
              <a:lnSpc>
                <a:spcPct val="100000"/>
              </a:lnSpc>
            </a:pPr>
            <a:r>
              <a:rPr lang="en-CA" sz="1600" b="1"/>
              <a:t>Telemarketing- </a:t>
            </a:r>
            <a:r>
              <a:rPr lang="en-CA" sz="1600"/>
              <a:t>Do Not Call List (DNCL)</a:t>
            </a:r>
          </a:p>
          <a:p>
            <a:pPr>
              <a:lnSpc>
                <a:spcPct val="100000"/>
              </a:lnSpc>
            </a:pPr>
            <a:r>
              <a:rPr lang="en-CA" sz="1600" b="1"/>
              <a:t>Email Spam- </a:t>
            </a:r>
            <a:r>
              <a:rPr lang="en-CA" sz="1600"/>
              <a:t>Canada's Anti Spam Legislation (CASL)</a:t>
            </a:r>
            <a:endParaRPr lang="en-US" sz="1600"/>
          </a:p>
          <a:p>
            <a:pPr>
              <a:lnSpc>
                <a:spcPct val="100000"/>
              </a:lnSpc>
            </a:pPr>
            <a:r>
              <a:rPr lang="en-US" sz="1600" b="1"/>
              <a:t>Privacy- </a:t>
            </a:r>
            <a:r>
              <a:rPr lang="en-US" sz="1600"/>
              <a:t>The Personal Information Protection and Electronics Document Act (</a:t>
            </a:r>
            <a:r>
              <a:rPr lang="en-CA" sz="1600"/>
              <a:t>PIPEDA)</a:t>
            </a:r>
          </a:p>
        </p:txBody>
      </p:sp>
      <p:sp>
        <p:nvSpPr>
          <p:cNvPr id="25" name="Rectangle 24">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6" name="Footer Placeholder 5">
            <a:extLst>
              <a:ext uri="{FF2B5EF4-FFF2-40B4-BE49-F238E27FC236}">
                <a16:creationId xmlns:a16="http://schemas.microsoft.com/office/drawing/2014/main" id="{22A074A2-6936-4EA0-83CB-C30CCE8C6359}"/>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t>NSCC MKTG 1010</a:t>
            </a:r>
          </a:p>
        </p:txBody>
      </p:sp>
      <p:sp>
        <p:nvSpPr>
          <p:cNvPr id="5" name="Date Placeholder 4">
            <a:extLst>
              <a:ext uri="{FF2B5EF4-FFF2-40B4-BE49-F238E27FC236}">
                <a16:creationId xmlns:a16="http://schemas.microsoft.com/office/drawing/2014/main" id="{0F709E3D-0D9A-4BF0-A7F7-996F68069B46}"/>
              </a:ext>
            </a:extLst>
          </p:cNvPr>
          <p:cNvSpPr>
            <a:spLocks noGrp="1"/>
          </p:cNvSpPr>
          <p:nvPr>
            <p:ph type="dt" sz="half" idx="10"/>
          </p:nvPr>
        </p:nvSpPr>
        <p:spPr>
          <a:xfrm>
            <a:off x="6163819" y="6446838"/>
            <a:ext cx="1938638" cy="365125"/>
          </a:xfrm>
        </p:spPr>
        <p:txBody>
          <a:bodyPr>
            <a:normAutofit/>
          </a:bodyPr>
          <a:lstStyle/>
          <a:p>
            <a:pPr>
              <a:spcAft>
                <a:spcPts val="600"/>
              </a:spcAft>
            </a:pPr>
            <a:r>
              <a:rPr lang="en-US"/>
              <a:t>Page</a:t>
            </a:r>
          </a:p>
        </p:txBody>
      </p:sp>
      <p:sp>
        <p:nvSpPr>
          <p:cNvPr id="7" name="Slide Number Placeholder 6">
            <a:extLst>
              <a:ext uri="{FF2B5EF4-FFF2-40B4-BE49-F238E27FC236}">
                <a16:creationId xmlns:a16="http://schemas.microsoft.com/office/drawing/2014/main" id="{09105BCB-04A6-4269-8030-047205047CC7}"/>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smtClean="0"/>
              <a:pPr>
                <a:spcAft>
                  <a:spcPts val="600"/>
                </a:spcAft>
              </a:pPr>
              <a:t>12</a:t>
            </a:fld>
            <a:endParaRPr lang="en-US"/>
          </a:p>
        </p:txBody>
      </p:sp>
      <p:graphicFrame>
        <p:nvGraphicFramePr>
          <p:cNvPr id="4" name="Table 3">
            <a:extLst>
              <a:ext uri="{FF2B5EF4-FFF2-40B4-BE49-F238E27FC236}">
                <a16:creationId xmlns:a16="http://schemas.microsoft.com/office/drawing/2014/main" id="{72C7B1F5-E391-4810-A5BF-017ECBB5A175}"/>
              </a:ext>
            </a:extLst>
          </p:cNvPr>
          <p:cNvGraphicFramePr>
            <a:graphicFrameLocks noGrp="1"/>
          </p:cNvGraphicFramePr>
          <p:nvPr>
            <p:extLst>
              <p:ext uri="{D42A27DB-BD31-4B8C-83A1-F6EECF244321}">
                <p14:modId xmlns:p14="http://schemas.microsoft.com/office/powerpoint/2010/main" val="533185350"/>
              </p:ext>
            </p:extLst>
          </p:nvPr>
        </p:nvGraphicFramePr>
        <p:xfrm>
          <a:off x="482394" y="1006322"/>
          <a:ext cx="3836510" cy="4525322"/>
        </p:xfrm>
        <a:graphic>
          <a:graphicData uri="http://schemas.openxmlformats.org/drawingml/2006/table">
            <a:tbl>
              <a:tblPr firstRow="1" firstCol="1" bandRow="1">
                <a:tableStyleId>{69012ECD-51FC-41F1-AA8D-1B2483CD663E}</a:tableStyleId>
              </a:tblPr>
              <a:tblGrid>
                <a:gridCol w="3836510">
                  <a:extLst>
                    <a:ext uri="{9D8B030D-6E8A-4147-A177-3AD203B41FA5}">
                      <a16:colId xmlns:a16="http://schemas.microsoft.com/office/drawing/2014/main" val="3427219820"/>
                    </a:ext>
                  </a:extLst>
                </a:gridCol>
              </a:tblGrid>
              <a:tr h="498150">
                <a:tc>
                  <a:txBody>
                    <a:bodyPr/>
                    <a:lstStyle/>
                    <a:p>
                      <a:pPr marL="0" marR="0">
                        <a:lnSpc>
                          <a:spcPct val="107000"/>
                        </a:lnSpc>
                        <a:spcBef>
                          <a:spcPts val="0"/>
                        </a:spcBef>
                        <a:spcAft>
                          <a:spcPts val="0"/>
                        </a:spcAft>
                      </a:pPr>
                      <a:r>
                        <a:rPr lang="en-CA" sz="3000">
                          <a:effectLst/>
                        </a:rPr>
                        <a:t>PIPEDA</a:t>
                      </a:r>
                      <a:endParaRPr lang="en-CA" sz="3000">
                        <a:effectLst/>
                        <a:latin typeface="Calibri" panose="020F0502020204030204" pitchFamily="34" charset="0"/>
                        <a:ea typeface="Calibri" panose="020F0502020204030204" pitchFamily="34" charset="0"/>
                        <a:cs typeface="Times New Roman" panose="02020603050405020304" pitchFamily="18" charset="0"/>
                      </a:endParaRPr>
                    </a:p>
                  </a:txBody>
                  <a:tcPr marL="109810" marR="109810" marT="0" marB="0"/>
                </a:tc>
                <a:extLst>
                  <a:ext uri="{0D108BD9-81ED-4DB2-BD59-A6C34878D82A}">
                    <a16:rowId xmlns:a16="http://schemas.microsoft.com/office/drawing/2014/main" val="2563497560"/>
                  </a:ext>
                </a:extLst>
              </a:tr>
              <a:tr h="367609">
                <a:tc>
                  <a:txBody>
                    <a:bodyPr/>
                    <a:lstStyle/>
                    <a:p>
                      <a:pPr marL="0" marR="0">
                        <a:lnSpc>
                          <a:spcPct val="107000"/>
                        </a:lnSpc>
                        <a:spcBef>
                          <a:spcPts val="0"/>
                        </a:spcBef>
                        <a:spcAft>
                          <a:spcPts val="0"/>
                        </a:spcAft>
                      </a:pPr>
                      <a:r>
                        <a:rPr lang="en-CA" sz="2200">
                          <a:effectLst/>
                        </a:rPr>
                        <a:t>Accountability</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09810" marR="109810" marT="0" marB="0"/>
                </a:tc>
                <a:extLst>
                  <a:ext uri="{0D108BD9-81ED-4DB2-BD59-A6C34878D82A}">
                    <a16:rowId xmlns:a16="http://schemas.microsoft.com/office/drawing/2014/main" val="370732749"/>
                  </a:ext>
                </a:extLst>
              </a:tr>
              <a:tr h="367609">
                <a:tc>
                  <a:txBody>
                    <a:bodyPr/>
                    <a:lstStyle/>
                    <a:p>
                      <a:pPr marL="0" marR="0">
                        <a:lnSpc>
                          <a:spcPct val="107000"/>
                        </a:lnSpc>
                        <a:spcBef>
                          <a:spcPts val="0"/>
                        </a:spcBef>
                        <a:spcAft>
                          <a:spcPts val="0"/>
                        </a:spcAft>
                      </a:pPr>
                      <a:r>
                        <a:rPr lang="en-CA" sz="2200">
                          <a:effectLst/>
                        </a:rPr>
                        <a:t>Identifying Purposes</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09810" marR="109810" marT="0" marB="0"/>
                </a:tc>
                <a:extLst>
                  <a:ext uri="{0D108BD9-81ED-4DB2-BD59-A6C34878D82A}">
                    <a16:rowId xmlns:a16="http://schemas.microsoft.com/office/drawing/2014/main" val="2164414597"/>
                  </a:ext>
                </a:extLst>
              </a:tr>
              <a:tr h="367609">
                <a:tc>
                  <a:txBody>
                    <a:bodyPr/>
                    <a:lstStyle/>
                    <a:p>
                      <a:pPr marL="0" marR="0">
                        <a:lnSpc>
                          <a:spcPct val="107000"/>
                        </a:lnSpc>
                        <a:spcBef>
                          <a:spcPts val="0"/>
                        </a:spcBef>
                        <a:spcAft>
                          <a:spcPts val="0"/>
                        </a:spcAft>
                      </a:pPr>
                      <a:r>
                        <a:rPr lang="en-CA" sz="2200">
                          <a:effectLst/>
                        </a:rPr>
                        <a:t>Consent</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09810" marR="109810" marT="0" marB="0"/>
                </a:tc>
                <a:extLst>
                  <a:ext uri="{0D108BD9-81ED-4DB2-BD59-A6C34878D82A}">
                    <a16:rowId xmlns:a16="http://schemas.microsoft.com/office/drawing/2014/main" val="51453760"/>
                  </a:ext>
                </a:extLst>
              </a:tr>
              <a:tr h="367609">
                <a:tc>
                  <a:txBody>
                    <a:bodyPr/>
                    <a:lstStyle/>
                    <a:p>
                      <a:pPr marL="0" marR="0">
                        <a:lnSpc>
                          <a:spcPct val="107000"/>
                        </a:lnSpc>
                        <a:spcBef>
                          <a:spcPts val="0"/>
                        </a:spcBef>
                        <a:spcAft>
                          <a:spcPts val="0"/>
                        </a:spcAft>
                      </a:pPr>
                      <a:r>
                        <a:rPr lang="en-CA" sz="2200">
                          <a:effectLst/>
                        </a:rPr>
                        <a:t>Limiting Collection</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09810" marR="109810" marT="0" marB="0"/>
                </a:tc>
                <a:extLst>
                  <a:ext uri="{0D108BD9-81ED-4DB2-BD59-A6C34878D82A}">
                    <a16:rowId xmlns:a16="http://schemas.microsoft.com/office/drawing/2014/main" val="3033456090"/>
                  </a:ext>
                </a:extLst>
              </a:tr>
              <a:tr h="718691">
                <a:tc>
                  <a:txBody>
                    <a:bodyPr/>
                    <a:lstStyle/>
                    <a:p>
                      <a:pPr marL="0" marR="0">
                        <a:lnSpc>
                          <a:spcPct val="107000"/>
                        </a:lnSpc>
                        <a:spcBef>
                          <a:spcPts val="0"/>
                        </a:spcBef>
                        <a:spcAft>
                          <a:spcPts val="0"/>
                        </a:spcAft>
                      </a:pPr>
                      <a:r>
                        <a:rPr lang="en-CA" sz="2200">
                          <a:effectLst/>
                        </a:rPr>
                        <a:t>Limiting Use, Disclosure, and Retention</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09810" marR="109810" marT="0" marB="0"/>
                </a:tc>
                <a:extLst>
                  <a:ext uri="{0D108BD9-81ED-4DB2-BD59-A6C34878D82A}">
                    <a16:rowId xmlns:a16="http://schemas.microsoft.com/office/drawing/2014/main" val="1353482853"/>
                  </a:ext>
                </a:extLst>
              </a:tr>
              <a:tr h="367609">
                <a:tc>
                  <a:txBody>
                    <a:bodyPr/>
                    <a:lstStyle/>
                    <a:p>
                      <a:pPr marL="0" marR="0">
                        <a:lnSpc>
                          <a:spcPct val="107000"/>
                        </a:lnSpc>
                        <a:spcBef>
                          <a:spcPts val="0"/>
                        </a:spcBef>
                        <a:spcAft>
                          <a:spcPts val="0"/>
                        </a:spcAft>
                      </a:pPr>
                      <a:r>
                        <a:rPr lang="en-CA" sz="2200">
                          <a:effectLst/>
                        </a:rPr>
                        <a:t>Accuracy</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09810" marR="109810" marT="0" marB="0"/>
                </a:tc>
                <a:extLst>
                  <a:ext uri="{0D108BD9-81ED-4DB2-BD59-A6C34878D82A}">
                    <a16:rowId xmlns:a16="http://schemas.microsoft.com/office/drawing/2014/main" val="203515016"/>
                  </a:ext>
                </a:extLst>
              </a:tr>
              <a:tr h="367609">
                <a:tc>
                  <a:txBody>
                    <a:bodyPr/>
                    <a:lstStyle/>
                    <a:p>
                      <a:pPr marL="0" marR="0">
                        <a:lnSpc>
                          <a:spcPct val="107000"/>
                        </a:lnSpc>
                        <a:spcBef>
                          <a:spcPts val="0"/>
                        </a:spcBef>
                        <a:spcAft>
                          <a:spcPts val="0"/>
                        </a:spcAft>
                      </a:pPr>
                      <a:r>
                        <a:rPr lang="en-CA" sz="2200">
                          <a:effectLst/>
                        </a:rPr>
                        <a:t>Safeguards</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09810" marR="109810" marT="0" marB="0"/>
                </a:tc>
                <a:extLst>
                  <a:ext uri="{0D108BD9-81ED-4DB2-BD59-A6C34878D82A}">
                    <a16:rowId xmlns:a16="http://schemas.microsoft.com/office/drawing/2014/main" val="3874929318"/>
                  </a:ext>
                </a:extLst>
              </a:tr>
              <a:tr h="367609">
                <a:tc>
                  <a:txBody>
                    <a:bodyPr/>
                    <a:lstStyle/>
                    <a:p>
                      <a:pPr marL="0" marR="0">
                        <a:lnSpc>
                          <a:spcPct val="107000"/>
                        </a:lnSpc>
                        <a:spcBef>
                          <a:spcPts val="0"/>
                        </a:spcBef>
                        <a:spcAft>
                          <a:spcPts val="0"/>
                        </a:spcAft>
                      </a:pPr>
                      <a:r>
                        <a:rPr lang="en-CA" sz="2200">
                          <a:effectLst/>
                        </a:rPr>
                        <a:t>Openness</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09810" marR="109810" marT="0" marB="0"/>
                </a:tc>
                <a:extLst>
                  <a:ext uri="{0D108BD9-81ED-4DB2-BD59-A6C34878D82A}">
                    <a16:rowId xmlns:a16="http://schemas.microsoft.com/office/drawing/2014/main" val="4070326204"/>
                  </a:ext>
                </a:extLst>
              </a:tr>
              <a:tr h="367609">
                <a:tc>
                  <a:txBody>
                    <a:bodyPr/>
                    <a:lstStyle/>
                    <a:p>
                      <a:pPr marL="0" marR="0">
                        <a:lnSpc>
                          <a:spcPct val="107000"/>
                        </a:lnSpc>
                        <a:spcBef>
                          <a:spcPts val="0"/>
                        </a:spcBef>
                        <a:spcAft>
                          <a:spcPts val="0"/>
                        </a:spcAft>
                      </a:pPr>
                      <a:r>
                        <a:rPr lang="en-CA" sz="2200">
                          <a:effectLst/>
                        </a:rPr>
                        <a:t>Individual Access</a:t>
                      </a:r>
                      <a:endParaRPr lang="en-CA" sz="2200">
                        <a:effectLst/>
                        <a:latin typeface="Calibri" panose="020F0502020204030204" pitchFamily="34" charset="0"/>
                        <a:ea typeface="Calibri" panose="020F0502020204030204" pitchFamily="34" charset="0"/>
                        <a:cs typeface="Times New Roman" panose="02020603050405020304" pitchFamily="18" charset="0"/>
                      </a:endParaRPr>
                    </a:p>
                  </a:txBody>
                  <a:tcPr marL="109810" marR="109810" marT="0" marB="0"/>
                </a:tc>
                <a:extLst>
                  <a:ext uri="{0D108BD9-81ED-4DB2-BD59-A6C34878D82A}">
                    <a16:rowId xmlns:a16="http://schemas.microsoft.com/office/drawing/2014/main" val="637382956"/>
                  </a:ext>
                </a:extLst>
              </a:tr>
              <a:tr h="367609">
                <a:tc>
                  <a:txBody>
                    <a:bodyPr/>
                    <a:lstStyle/>
                    <a:p>
                      <a:pPr marL="0" marR="0">
                        <a:lnSpc>
                          <a:spcPct val="107000"/>
                        </a:lnSpc>
                        <a:spcBef>
                          <a:spcPts val="0"/>
                        </a:spcBef>
                        <a:spcAft>
                          <a:spcPts val="0"/>
                        </a:spcAft>
                      </a:pPr>
                      <a:r>
                        <a:rPr lang="en-CA" sz="2200" dirty="0">
                          <a:effectLst/>
                        </a:rPr>
                        <a:t>Challenging Compliance</a:t>
                      </a:r>
                      <a:endParaRPr lang="en-C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09810" marR="109810" marT="0" marB="0"/>
                </a:tc>
                <a:extLst>
                  <a:ext uri="{0D108BD9-81ED-4DB2-BD59-A6C34878D82A}">
                    <a16:rowId xmlns:a16="http://schemas.microsoft.com/office/drawing/2014/main" val="408146375"/>
                  </a:ext>
                </a:extLst>
              </a:tr>
            </a:tbl>
          </a:graphicData>
        </a:graphic>
      </p:graphicFrame>
    </p:spTree>
    <p:extLst>
      <p:ext uri="{BB962C8B-B14F-4D97-AF65-F5344CB8AC3E}">
        <p14:creationId xmlns:p14="http://schemas.microsoft.com/office/powerpoint/2010/main" val="277613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 y="286603"/>
            <a:ext cx="7543800" cy="1450757"/>
          </a:xfrm>
        </p:spPr>
        <p:txBody>
          <a:bodyPr>
            <a:normAutofit/>
          </a:bodyPr>
          <a:lstStyle/>
          <a:p>
            <a:r>
              <a:rPr lang="en-US" dirty="0"/>
              <a:t>Keep Customer Information Secure</a:t>
            </a:r>
          </a:p>
        </p:txBody>
      </p:sp>
      <p:cxnSp>
        <p:nvCxnSpPr>
          <p:cNvPr id="14" name="Straight Connector 13">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60749682-7FE7-45DF-8914-9D779A0CF61A}"/>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t>NSCC MKTG 1010</a:t>
            </a:r>
          </a:p>
        </p:txBody>
      </p:sp>
      <p:sp>
        <p:nvSpPr>
          <p:cNvPr id="4" name="Date Placeholder 3">
            <a:extLst>
              <a:ext uri="{FF2B5EF4-FFF2-40B4-BE49-F238E27FC236}">
                <a16:creationId xmlns:a16="http://schemas.microsoft.com/office/drawing/2014/main" id="{137AC383-03E0-4139-89A1-259FABE1336F}"/>
              </a:ext>
            </a:extLst>
          </p:cNvPr>
          <p:cNvSpPr>
            <a:spLocks noGrp="1"/>
          </p:cNvSpPr>
          <p:nvPr>
            <p:ph type="dt" sz="half" idx="10"/>
          </p:nvPr>
        </p:nvSpPr>
        <p:spPr>
          <a:xfrm>
            <a:off x="6163819" y="6446838"/>
            <a:ext cx="1938638" cy="365125"/>
          </a:xfrm>
        </p:spPr>
        <p:txBody>
          <a:bodyPr>
            <a:normAutofit/>
          </a:bodyPr>
          <a:lstStyle/>
          <a:p>
            <a:pPr>
              <a:spcAft>
                <a:spcPts val="600"/>
              </a:spcAft>
            </a:pPr>
            <a:r>
              <a:rPr lang="en-US"/>
              <a:t>Page</a:t>
            </a:r>
          </a:p>
        </p:txBody>
      </p:sp>
      <p:sp>
        <p:nvSpPr>
          <p:cNvPr id="6" name="Slide Number Placeholder 5">
            <a:extLst>
              <a:ext uri="{FF2B5EF4-FFF2-40B4-BE49-F238E27FC236}">
                <a16:creationId xmlns:a16="http://schemas.microsoft.com/office/drawing/2014/main" id="{1563653B-BABF-4C07-9141-B27D816C439F}"/>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smtClean="0"/>
              <a:pPr>
                <a:spcAft>
                  <a:spcPts val="600"/>
                </a:spcAft>
              </a:pPr>
              <a:t>13</a:t>
            </a:fld>
            <a:endParaRPr lang="en-US"/>
          </a:p>
        </p:txBody>
      </p:sp>
      <p:graphicFrame>
        <p:nvGraphicFramePr>
          <p:cNvPr id="8" name="Content Placeholder 2">
            <a:extLst>
              <a:ext uri="{FF2B5EF4-FFF2-40B4-BE49-F238E27FC236}">
                <a16:creationId xmlns:a16="http://schemas.microsoft.com/office/drawing/2014/main" id="{D95D8A09-7B4C-4313-B200-F391D8AD701E}"/>
              </a:ext>
            </a:extLst>
          </p:cNvPr>
          <p:cNvGraphicFramePr/>
          <p:nvPr>
            <p:extLst>
              <p:ext uri="{D42A27DB-BD31-4B8C-83A1-F6EECF244321}">
                <p14:modId xmlns:p14="http://schemas.microsoft.com/office/powerpoint/2010/main" val="1074289102"/>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CF32B68-878F-A6C8-0EBD-FB590247359B}"/>
              </a:ext>
            </a:extLst>
          </p:cNvPr>
          <p:cNvSpPr txBox="1"/>
          <p:nvPr/>
        </p:nvSpPr>
        <p:spPr>
          <a:xfrm>
            <a:off x="533400" y="6031468"/>
            <a:ext cx="6981398" cy="369332"/>
          </a:xfrm>
          <a:prstGeom prst="rect">
            <a:avLst/>
          </a:prstGeom>
          <a:noFill/>
        </p:spPr>
        <p:txBody>
          <a:bodyPr wrap="none" rtlCol="0">
            <a:spAutoFit/>
          </a:bodyPr>
          <a:lstStyle/>
          <a:p>
            <a:r>
              <a:rPr lang="en-CA" dirty="0">
                <a:hlinkClick r:id="rId7"/>
              </a:rPr>
              <a:t>World’s Biggest Data Breaches &amp; Hacks — Information is Beautiful</a:t>
            </a:r>
            <a:endParaRPr lang="en-CA" dirty="0"/>
          </a:p>
        </p:txBody>
      </p:sp>
    </p:spTree>
    <p:extLst>
      <p:ext uri="{BB962C8B-B14F-4D97-AF65-F5344CB8AC3E}">
        <p14:creationId xmlns:p14="http://schemas.microsoft.com/office/powerpoint/2010/main" val="136132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BDBE5C-BBE9-4E89-BEE5-DEB6EAB87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634946"/>
            <a:ext cx="2766820" cy="5055904"/>
          </a:xfrm>
        </p:spPr>
        <p:txBody>
          <a:bodyPr anchor="ctr">
            <a:normAutofit/>
          </a:bodyPr>
          <a:lstStyle/>
          <a:p>
            <a:pPr algn="r"/>
            <a:r>
              <a:rPr lang="en-US" sz="4300" dirty="0"/>
              <a:t>Key Takeaways For Good Corporate Cyber-Hygiene</a:t>
            </a:r>
          </a:p>
        </p:txBody>
      </p:sp>
      <p:cxnSp>
        <p:nvCxnSpPr>
          <p:cNvPr id="14" name="Straight Connector 13">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FC4168B-AA75-4715-9B96-CF84B170A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B6CC479C-7027-48B9-83A5-237E2CFA1DCB}"/>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t>NSCC MKTG 1010</a:t>
            </a:r>
          </a:p>
        </p:txBody>
      </p:sp>
      <p:sp>
        <p:nvSpPr>
          <p:cNvPr id="4" name="Date Placeholder 3">
            <a:extLst>
              <a:ext uri="{FF2B5EF4-FFF2-40B4-BE49-F238E27FC236}">
                <a16:creationId xmlns:a16="http://schemas.microsoft.com/office/drawing/2014/main" id="{0EB08211-F164-4166-82DF-5406B84151FC}"/>
              </a:ext>
            </a:extLst>
          </p:cNvPr>
          <p:cNvSpPr>
            <a:spLocks noGrp="1"/>
          </p:cNvSpPr>
          <p:nvPr>
            <p:ph type="dt" sz="half" idx="10"/>
          </p:nvPr>
        </p:nvSpPr>
        <p:spPr>
          <a:xfrm>
            <a:off x="6163819" y="6446838"/>
            <a:ext cx="1938638" cy="365125"/>
          </a:xfrm>
        </p:spPr>
        <p:txBody>
          <a:bodyPr>
            <a:normAutofit/>
          </a:bodyPr>
          <a:lstStyle/>
          <a:p>
            <a:pPr>
              <a:spcAft>
                <a:spcPts val="600"/>
              </a:spcAft>
            </a:pPr>
            <a:r>
              <a:rPr lang="en-US"/>
              <a:t>Page</a:t>
            </a:r>
          </a:p>
        </p:txBody>
      </p:sp>
      <p:sp>
        <p:nvSpPr>
          <p:cNvPr id="6" name="Slide Number Placeholder 5">
            <a:extLst>
              <a:ext uri="{FF2B5EF4-FFF2-40B4-BE49-F238E27FC236}">
                <a16:creationId xmlns:a16="http://schemas.microsoft.com/office/drawing/2014/main" id="{4483E458-51BE-4311-BA6B-23EE1C57786C}"/>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smtClean="0"/>
              <a:pPr>
                <a:spcAft>
                  <a:spcPts val="600"/>
                </a:spcAft>
              </a:pPr>
              <a:t>14</a:t>
            </a:fld>
            <a:endParaRPr lang="en-US"/>
          </a:p>
        </p:txBody>
      </p:sp>
      <p:graphicFrame>
        <p:nvGraphicFramePr>
          <p:cNvPr id="8" name="Content Placeholder 2">
            <a:extLst>
              <a:ext uri="{FF2B5EF4-FFF2-40B4-BE49-F238E27FC236}">
                <a16:creationId xmlns:a16="http://schemas.microsoft.com/office/drawing/2014/main" id="{54657067-E008-4311-8FA2-FC05059AB91A}"/>
              </a:ext>
            </a:extLst>
          </p:cNvPr>
          <p:cNvGraphicFramePr/>
          <p:nvPr>
            <p:extLst>
              <p:ext uri="{D42A27DB-BD31-4B8C-83A1-F6EECF244321}">
                <p14:modId xmlns:p14="http://schemas.microsoft.com/office/powerpoint/2010/main" val="628814136"/>
              </p:ext>
            </p:extLst>
          </p:nvPr>
        </p:nvGraphicFramePr>
        <p:xfrm>
          <a:off x="3732023" y="634947"/>
          <a:ext cx="4936916" cy="5121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65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Fraud</a:t>
            </a:r>
          </a:p>
        </p:txBody>
      </p:sp>
      <p:sp>
        <p:nvSpPr>
          <p:cNvPr id="3" name="Content Placeholder 2"/>
          <p:cNvSpPr>
            <a:spLocks noGrp="1"/>
          </p:cNvSpPr>
          <p:nvPr>
            <p:ph type="body" idx="1"/>
          </p:nvPr>
        </p:nvSpPr>
        <p:spPr>
          <a:xfrm>
            <a:off x="822960" y="2120900"/>
            <a:ext cx="4898571" cy="3748193"/>
          </a:xfrm>
        </p:spPr>
        <p:txBody>
          <a:bodyPr/>
          <a:lstStyle/>
          <a:p>
            <a:pPr marL="0" indent="0" fontAlgn="base">
              <a:buNone/>
            </a:pPr>
            <a:r>
              <a:rPr lang="en-US" i="1" dirty="0"/>
              <a:t>Fraud</a:t>
            </a:r>
            <a:r>
              <a:rPr lang="en-US" dirty="0"/>
              <a:t> is the deliberate deception of someone else with the intent of causing damage.</a:t>
            </a:r>
          </a:p>
          <a:p>
            <a:pPr marL="21431" indent="0">
              <a:buNone/>
            </a:pPr>
            <a:r>
              <a:rPr lang="en-US" dirty="0"/>
              <a:t>A representation, omission, or practice is deceptive if it is likely to:</a:t>
            </a:r>
          </a:p>
          <a:p>
            <a:r>
              <a:rPr lang="en-US" dirty="0"/>
              <a:t>mislead consumers and</a:t>
            </a:r>
          </a:p>
          <a:p>
            <a:r>
              <a:rPr lang="en-US" dirty="0"/>
              <a:t>affect consumers' </a:t>
            </a:r>
            <a:r>
              <a:rPr lang="en-US" dirty="0" err="1"/>
              <a:t>behaviour</a:t>
            </a:r>
            <a:r>
              <a:rPr lang="en-US" dirty="0"/>
              <a:t> or decisions about the product or service.</a:t>
            </a:r>
          </a:p>
        </p:txBody>
      </p:sp>
      <p:sp>
        <p:nvSpPr>
          <p:cNvPr id="4" name="Date Placeholder 3">
            <a:extLst>
              <a:ext uri="{FF2B5EF4-FFF2-40B4-BE49-F238E27FC236}">
                <a16:creationId xmlns:a16="http://schemas.microsoft.com/office/drawing/2014/main" id="{4B14099B-5C30-4318-844B-BE9D7D1606C7}"/>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64687721-8509-4445-BA84-C3DBE42DCD60}"/>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C04D8FAA-6B90-42EA-B109-CDEB76576845}"/>
              </a:ext>
            </a:extLst>
          </p:cNvPr>
          <p:cNvSpPr>
            <a:spLocks noGrp="1"/>
          </p:cNvSpPr>
          <p:nvPr>
            <p:ph type="sldNum" sz="quarter" idx="12"/>
          </p:nvPr>
        </p:nvSpPr>
        <p:spPr/>
        <p:txBody>
          <a:bodyPr/>
          <a:lstStyle/>
          <a:p>
            <a:fld id="{3A98EE3D-8CD1-4C3F-BD1C-C98C9596463C}" type="slidenum">
              <a:rPr lang="en-US" smtClean="0"/>
              <a:t>15</a:t>
            </a:fld>
            <a:endParaRPr lang="en-US" dirty="0"/>
          </a:p>
        </p:txBody>
      </p:sp>
      <p:pic>
        <p:nvPicPr>
          <p:cNvPr id="2050" name="Picture 2" descr="See the source image">
            <a:extLst>
              <a:ext uri="{FF2B5EF4-FFF2-40B4-BE49-F238E27FC236}">
                <a16:creationId xmlns:a16="http://schemas.microsoft.com/office/drawing/2014/main" id="{5F371843-0E7B-4150-A7D2-1289A0DF5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440" y="2494846"/>
            <a:ext cx="3194508" cy="319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98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a:t>
            </a:r>
          </a:p>
        </p:txBody>
      </p:sp>
      <p:sp>
        <p:nvSpPr>
          <p:cNvPr id="3" name="Content Placeholder 2"/>
          <p:cNvSpPr>
            <a:spLocks noGrp="1"/>
          </p:cNvSpPr>
          <p:nvPr>
            <p:ph type="body" idx="1"/>
          </p:nvPr>
        </p:nvSpPr>
        <p:spPr/>
        <p:txBody>
          <a:bodyPr/>
          <a:lstStyle/>
          <a:p>
            <a:r>
              <a:rPr lang="en-US" dirty="0"/>
              <a:t>The goal of marketing is not to deceive the customer; it is, in fact, to build trust</a:t>
            </a:r>
          </a:p>
        </p:txBody>
      </p:sp>
      <p:pic>
        <p:nvPicPr>
          <p:cNvPr id="10242" name="Picture 2" descr="A photo of a sign that reads &quot;Your Assurance of Integrity, established 1896&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2226469"/>
            <a:ext cx="3886200" cy="258472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4B14099B-5C30-4318-844B-BE9D7D1606C7}"/>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64687721-8509-4445-BA84-C3DBE42DCD60}"/>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C04D8FAA-6B90-42EA-B109-CDEB76576845}"/>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4251010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Deception in Product</a:t>
            </a:r>
          </a:p>
        </p:txBody>
      </p:sp>
      <p:sp>
        <p:nvSpPr>
          <p:cNvPr id="3" name="Content Placeholder 2"/>
          <p:cNvSpPr>
            <a:spLocks noGrp="1"/>
          </p:cNvSpPr>
          <p:nvPr>
            <p:ph type="body" idx="1"/>
          </p:nvPr>
        </p:nvSpPr>
        <p:spPr/>
        <p:txBody>
          <a:bodyPr/>
          <a:lstStyle/>
          <a:p>
            <a:r>
              <a:rPr lang="en-US" dirty="0"/>
              <a:t>Is the product designed and manufactured as the customer would expect, given the other elements of the marketing mix?</a:t>
            </a:r>
          </a:p>
          <a:p>
            <a:r>
              <a:rPr lang="en-US" dirty="0"/>
              <a:t>Is the customer warned about the product’s limitations or uses that are not recommended?</a:t>
            </a:r>
          </a:p>
          <a:p>
            <a:endParaRPr lang="en-US" dirty="0"/>
          </a:p>
        </p:txBody>
      </p:sp>
      <p:pic>
        <p:nvPicPr>
          <p:cNvPr id="10" name="Picture 2" descr="A graphic showing The Target Market or the 4 Ps: Product, price, place, and promotion.">
            <a:extLst>
              <a:ext uri="{FF2B5EF4-FFF2-40B4-BE49-F238E27FC236}">
                <a16:creationId xmlns:a16="http://schemas.microsoft.com/office/drawing/2014/main" id="{B42921BC-AB94-CB45-8DDC-59C0D46B90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31" b="242"/>
          <a:stretch/>
        </p:blipFill>
        <p:spPr bwMode="auto">
          <a:xfrm>
            <a:off x="4570373" y="2226470"/>
            <a:ext cx="3944977" cy="295873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45355AF-6EC3-491C-BA22-20EBD10EE52F}"/>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0EC0AF4A-2E0F-4431-B7B0-32BF915627CF}"/>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F8E63FA6-E1DE-4E19-906E-3273E03DFE7B}"/>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4077364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8763" y="634946"/>
            <a:ext cx="3845379" cy="1450757"/>
          </a:xfrm>
        </p:spPr>
        <p:txBody>
          <a:bodyPr vert="horz" lIns="91440" tIns="45720" rIns="91440" bIns="45720" rtlCol="0" anchor="b">
            <a:normAutofit/>
          </a:bodyPr>
          <a:lstStyle/>
          <a:p>
            <a:r>
              <a:rPr lang="en-US" sz="4800"/>
              <a:t>Deception in Price</a:t>
            </a:r>
          </a:p>
        </p:txBody>
      </p:sp>
      <p:pic>
        <p:nvPicPr>
          <p:cNvPr id="10" name="Picture 2" descr="A graphic showing The Target Market or the 4 Ps: Product, price, place, and promotion.">
            <a:extLst>
              <a:ext uri="{FF2B5EF4-FFF2-40B4-BE49-F238E27FC236}">
                <a16:creationId xmlns:a16="http://schemas.microsoft.com/office/drawing/2014/main" id="{B42921BC-AB94-CB45-8DDC-59C0D46B90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31" b="242"/>
          <a:stretch/>
        </p:blipFill>
        <p:spPr bwMode="auto">
          <a:xfrm>
            <a:off x="482394" y="1830296"/>
            <a:ext cx="3836510" cy="2877367"/>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85533" y="2246569"/>
            <a:ext cx="3429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808763" y="2407436"/>
            <a:ext cx="3845379" cy="3461658"/>
          </a:xfrm>
        </p:spPr>
        <p:txBody>
          <a:bodyPr vert="horz" lIns="0" tIns="45720" rIns="0" bIns="45720" rtlCol="0">
            <a:normAutofit/>
          </a:bodyPr>
          <a:lstStyle/>
          <a:p>
            <a:pPr>
              <a:lnSpc>
                <a:spcPct val="90000"/>
              </a:lnSpc>
            </a:pPr>
            <a:r>
              <a:rPr lang="en-US" sz="1700" dirty="0"/>
              <a:t>Is the total price of the product fairly presented to the customer? </a:t>
            </a:r>
          </a:p>
          <a:p>
            <a:pPr>
              <a:lnSpc>
                <a:spcPct val="90000"/>
              </a:lnSpc>
            </a:pPr>
            <a:r>
              <a:rPr lang="en-US" sz="1700" dirty="0"/>
              <a:t>Is the price charged for the product the same as the price posted or advertised?  </a:t>
            </a:r>
          </a:p>
          <a:p>
            <a:pPr>
              <a:lnSpc>
                <a:spcPct val="90000"/>
              </a:lnSpc>
            </a:pPr>
            <a:r>
              <a:rPr lang="en-US" sz="1700" dirty="0"/>
              <a:t>Has something been marketed as “free” and, if so, does it meet FTC guidelines for the definition of free? </a:t>
            </a:r>
          </a:p>
          <a:p>
            <a:pPr>
              <a:lnSpc>
                <a:spcPct val="90000"/>
              </a:lnSpc>
            </a:pPr>
            <a:r>
              <a:rPr lang="en-US" sz="1700" dirty="0"/>
              <a:t>Does the company disclose information about finance charges?</a:t>
            </a:r>
          </a:p>
          <a:p>
            <a:pPr>
              <a:lnSpc>
                <a:spcPct val="90000"/>
              </a:lnSpc>
            </a:pPr>
            <a:endParaRPr lang="en-US" sz="1700" dirty="0"/>
          </a:p>
        </p:txBody>
      </p:sp>
      <p:sp>
        <p:nvSpPr>
          <p:cNvPr id="23" name="Rectangle 2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D87CEAAD-DA51-4A22-9BBA-3950A79F68B3}"/>
              </a:ext>
            </a:extLst>
          </p:cNvPr>
          <p:cNvSpPr>
            <a:spLocks noGrp="1"/>
          </p:cNvSpPr>
          <p:nvPr>
            <p:ph type="ftr" sz="quarter" idx="11"/>
          </p:nvPr>
        </p:nvSpPr>
        <p:spPr>
          <a:xfrm>
            <a:off x="822959" y="6446838"/>
            <a:ext cx="5113696" cy="365125"/>
          </a:xfrm>
        </p:spPr>
        <p:txBody>
          <a:bodyPr vert="horz" lIns="91440" tIns="45720" rIns="91440" bIns="45720" rtlCol="0" anchor="ctr">
            <a:normAutofit/>
          </a:bodyPr>
          <a:lstStyle/>
          <a:p>
            <a:pPr>
              <a:spcAft>
                <a:spcPts val="600"/>
              </a:spcAft>
            </a:pPr>
            <a:r>
              <a:rPr lang="en-US" sz="900" kern="1200" cap="all" baseline="0">
                <a:solidFill>
                  <a:srgbClr val="FFFFFF"/>
                </a:solidFill>
                <a:latin typeface="+mn-lt"/>
                <a:ea typeface="+mn-ea"/>
                <a:cs typeface="+mn-cs"/>
              </a:rPr>
              <a:t>NSCC MKTG 1010</a:t>
            </a:r>
          </a:p>
        </p:txBody>
      </p:sp>
      <p:sp>
        <p:nvSpPr>
          <p:cNvPr id="4" name="Date Placeholder 3">
            <a:extLst>
              <a:ext uri="{FF2B5EF4-FFF2-40B4-BE49-F238E27FC236}">
                <a16:creationId xmlns:a16="http://schemas.microsoft.com/office/drawing/2014/main" id="{E43B9E01-4806-4172-8805-E7F1B8DFA13F}"/>
              </a:ext>
            </a:extLst>
          </p:cNvPr>
          <p:cNvSpPr>
            <a:spLocks noGrp="1"/>
          </p:cNvSpPr>
          <p:nvPr>
            <p:ph type="dt" sz="half" idx="10"/>
          </p:nvPr>
        </p:nvSpPr>
        <p:spPr>
          <a:xfrm>
            <a:off x="6163819" y="6446838"/>
            <a:ext cx="1938638" cy="365125"/>
          </a:xfrm>
        </p:spPr>
        <p:txBody>
          <a:bodyPr vert="horz" lIns="91440" tIns="45720" rIns="91440" bIns="45720" rtlCol="0" anchor="ctr">
            <a:normAutofit/>
          </a:bodyPr>
          <a:lstStyle/>
          <a:p>
            <a:pPr>
              <a:spcAft>
                <a:spcPts val="600"/>
              </a:spcAft>
            </a:pPr>
            <a:r>
              <a:rPr lang="en-US" sz="900"/>
              <a:t>Page</a:t>
            </a:r>
          </a:p>
        </p:txBody>
      </p:sp>
      <p:sp>
        <p:nvSpPr>
          <p:cNvPr id="6" name="Slide Number Placeholder 5">
            <a:extLst>
              <a:ext uri="{FF2B5EF4-FFF2-40B4-BE49-F238E27FC236}">
                <a16:creationId xmlns:a16="http://schemas.microsoft.com/office/drawing/2014/main" id="{1E8C5F98-2A67-4BB3-AF93-B75302F6380D}"/>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smtClean="0"/>
              <a:pPr>
                <a:spcAft>
                  <a:spcPts val="600"/>
                </a:spcAft>
              </a:pPr>
              <a:t>18</a:t>
            </a:fld>
            <a:endParaRPr lang="en-US" sz="1050"/>
          </a:p>
        </p:txBody>
      </p:sp>
    </p:spTree>
    <p:extLst>
      <p:ext uri="{BB962C8B-B14F-4D97-AF65-F5344CB8AC3E}">
        <p14:creationId xmlns:p14="http://schemas.microsoft.com/office/powerpoint/2010/main" val="1813037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7240" y="286603"/>
            <a:ext cx="7543800" cy="1450757"/>
          </a:xfrm>
        </p:spPr>
        <p:txBody>
          <a:bodyPr vert="horz" lIns="91440" tIns="45720" rIns="91440" bIns="45720" rtlCol="0" anchor="b">
            <a:normAutofit/>
          </a:bodyPr>
          <a:lstStyle/>
          <a:p>
            <a:r>
              <a:rPr lang="en-US" sz="4800"/>
              <a:t>Deception in Promotion</a:t>
            </a:r>
          </a:p>
        </p:txBody>
      </p:sp>
      <p:cxnSp>
        <p:nvCxnSpPr>
          <p:cNvPr id="21" name="Straight Connector 20">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A graphic showing The Target Market or the 4 Ps: Product, price, place, and promotion.">
            <a:extLst>
              <a:ext uri="{FF2B5EF4-FFF2-40B4-BE49-F238E27FC236}">
                <a16:creationId xmlns:a16="http://schemas.microsoft.com/office/drawing/2014/main" id="{B42921BC-AB94-CB45-8DDC-59C0D46B90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14" r="18753" b="3"/>
          <a:stretch/>
        </p:blipFill>
        <p:spPr bwMode="auto">
          <a:xfrm>
            <a:off x="871151" y="2108200"/>
            <a:ext cx="2621855" cy="36006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idx="1"/>
          </p:nvPr>
        </p:nvSpPr>
        <p:spPr>
          <a:xfrm>
            <a:off x="3936492" y="2108201"/>
            <a:ext cx="4384548" cy="3760891"/>
          </a:xfrm>
        </p:spPr>
        <p:txBody>
          <a:bodyPr vert="horz" lIns="0" tIns="45720" rIns="0" bIns="45720" rtlCol="0">
            <a:normAutofit/>
          </a:bodyPr>
          <a:lstStyle/>
          <a:p>
            <a:pPr>
              <a:lnSpc>
                <a:spcPct val="100000"/>
              </a:lnSpc>
            </a:pPr>
            <a:r>
              <a:rPr lang="en-US"/>
              <a:t>Can claims made to consumers be substantiated? </a:t>
            </a:r>
          </a:p>
          <a:p>
            <a:pPr>
              <a:lnSpc>
                <a:spcPct val="100000"/>
              </a:lnSpc>
            </a:pPr>
            <a:r>
              <a:rPr lang="en-US"/>
              <a:t>Are disclaimers clear and conspicuous? </a:t>
            </a:r>
          </a:p>
          <a:p>
            <a:pPr>
              <a:lnSpc>
                <a:spcPct val="100000"/>
              </a:lnSpc>
            </a:pPr>
            <a:r>
              <a:rPr lang="en-US"/>
              <a:t>For products marketed to children, is extra care taken to accurately represent the product?</a:t>
            </a:r>
          </a:p>
          <a:p>
            <a:pPr>
              <a:lnSpc>
                <a:spcPct val="100000"/>
              </a:lnSpc>
            </a:pPr>
            <a:endParaRPr lang="en-US"/>
          </a:p>
        </p:txBody>
      </p:sp>
      <p:sp>
        <p:nvSpPr>
          <p:cNvPr id="23" name="Rectangle 22">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5706"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90B2EEED-3FF2-4539-BD2A-3043EC9A8C1A}"/>
              </a:ext>
            </a:extLst>
          </p:cNvPr>
          <p:cNvSpPr>
            <a:spLocks noGrp="1"/>
          </p:cNvSpPr>
          <p:nvPr>
            <p:ph type="ftr" sz="quarter" idx="11"/>
          </p:nvPr>
        </p:nvSpPr>
        <p:spPr>
          <a:xfrm>
            <a:off x="822959" y="6446838"/>
            <a:ext cx="5113696" cy="365125"/>
          </a:xfrm>
        </p:spPr>
        <p:txBody>
          <a:bodyPr vert="horz" lIns="91440" tIns="45720" rIns="91440" bIns="45720" rtlCol="0" anchor="ctr">
            <a:normAutofit/>
          </a:bodyPr>
          <a:lstStyle/>
          <a:p>
            <a:pPr>
              <a:spcAft>
                <a:spcPts val="600"/>
              </a:spcAft>
            </a:pPr>
            <a:r>
              <a:rPr lang="en-US" sz="900" kern="1200" cap="all" baseline="0">
                <a:solidFill>
                  <a:srgbClr val="FFFFFF"/>
                </a:solidFill>
                <a:latin typeface="+mn-lt"/>
                <a:ea typeface="+mn-ea"/>
                <a:cs typeface="+mn-cs"/>
              </a:rPr>
              <a:t>NSCC MKTG 1010</a:t>
            </a:r>
          </a:p>
        </p:txBody>
      </p:sp>
      <p:sp>
        <p:nvSpPr>
          <p:cNvPr id="4" name="Date Placeholder 3">
            <a:extLst>
              <a:ext uri="{FF2B5EF4-FFF2-40B4-BE49-F238E27FC236}">
                <a16:creationId xmlns:a16="http://schemas.microsoft.com/office/drawing/2014/main" id="{6B35561C-D96B-4D91-89C8-851A527A8C92}"/>
              </a:ext>
            </a:extLst>
          </p:cNvPr>
          <p:cNvSpPr>
            <a:spLocks noGrp="1"/>
          </p:cNvSpPr>
          <p:nvPr>
            <p:ph type="dt" sz="half" idx="10"/>
          </p:nvPr>
        </p:nvSpPr>
        <p:spPr>
          <a:xfrm>
            <a:off x="6163819" y="6446838"/>
            <a:ext cx="1938638" cy="365125"/>
          </a:xfrm>
        </p:spPr>
        <p:txBody>
          <a:bodyPr vert="horz" lIns="91440" tIns="45720" rIns="91440" bIns="45720" rtlCol="0" anchor="ctr">
            <a:normAutofit/>
          </a:bodyPr>
          <a:lstStyle/>
          <a:p>
            <a:pPr>
              <a:spcAft>
                <a:spcPts val="600"/>
              </a:spcAft>
            </a:pPr>
            <a:r>
              <a:rPr lang="en-US" sz="900"/>
              <a:t>Page</a:t>
            </a:r>
          </a:p>
        </p:txBody>
      </p:sp>
      <p:sp>
        <p:nvSpPr>
          <p:cNvPr id="6" name="Slide Number Placeholder 5">
            <a:extLst>
              <a:ext uri="{FF2B5EF4-FFF2-40B4-BE49-F238E27FC236}">
                <a16:creationId xmlns:a16="http://schemas.microsoft.com/office/drawing/2014/main" id="{65844C61-E216-4A8C-A20D-6FD2AF4E1E6B}"/>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smtClean="0"/>
              <a:pPr>
                <a:spcAft>
                  <a:spcPts val="600"/>
                </a:spcAft>
              </a:pPr>
              <a:t>19</a:t>
            </a:fld>
            <a:endParaRPr lang="en-US" sz="1050"/>
          </a:p>
        </p:txBody>
      </p:sp>
    </p:spTree>
    <p:extLst>
      <p:ext uri="{BB962C8B-B14F-4D97-AF65-F5344CB8AC3E}">
        <p14:creationId xmlns:p14="http://schemas.microsoft.com/office/powerpoint/2010/main" val="341202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a:t>
            </a:r>
          </a:p>
        </p:txBody>
      </p:sp>
      <p:sp>
        <p:nvSpPr>
          <p:cNvPr id="3" name="Content Placeholder 2"/>
          <p:cNvSpPr>
            <a:spLocks noGrp="1"/>
          </p:cNvSpPr>
          <p:nvPr>
            <p:ph type="body" idx="1"/>
          </p:nvPr>
        </p:nvSpPr>
        <p:spPr/>
        <p:txBody>
          <a:bodyPr/>
          <a:lstStyle/>
          <a:p>
            <a:pPr marL="0" indent="0">
              <a:buNone/>
            </a:pPr>
            <a:r>
              <a:rPr lang="en-US" dirty="0"/>
              <a:t>Ethics is the set of moral principles or values that guides behavior</a:t>
            </a:r>
          </a:p>
          <a:p>
            <a:pPr marL="0" indent="0">
              <a:buNone/>
            </a:pPr>
            <a:r>
              <a:rPr lang="en-US" dirty="0"/>
              <a:t>If a company acts unethically, it risks damaging its reputation and its customers’ trust—worse, it can face lawsuits and criminal prosecution</a:t>
            </a:r>
          </a:p>
        </p:txBody>
      </p:sp>
      <p:pic>
        <p:nvPicPr>
          <p:cNvPr id="9218" name="Picture 2" descr="Bright pink laminated paper thumbtacked to a cork board. The pink sign contains the word ETHICS in black; to the right of the word is a black arrow pointing u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1" y="2226469"/>
            <a:ext cx="3381020" cy="336776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5D2D2659-86AA-4B61-9972-C9FA2D75E4AB}"/>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E8CCCF86-5382-4BAA-8888-D5535E50443E}"/>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BD3B0BE4-B312-426F-8BD9-92B0F5D19ECA}"/>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1553866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26"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1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 y="286603"/>
            <a:ext cx="4828022" cy="1450757"/>
          </a:xfrm>
        </p:spPr>
        <p:txBody>
          <a:bodyPr vert="horz" lIns="91440" tIns="45720" rIns="91440" bIns="45720" rtlCol="0" anchor="b">
            <a:normAutofit/>
          </a:bodyPr>
          <a:lstStyle/>
          <a:p>
            <a:r>
              <a:rPr lang="en-US" sz="4800"/>
              <a:t>Deception in Place</a:t>
            </a:r>
          </a:p>
        </p:txBody>
      </p:sp>
      <p:cxnSp>
        <p:nvCxnSpPr>
          <p:cNvPr id="28" name="Straight Connector 2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5846"/>
            <a:ext cx="46634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822960" y="2108201"/>
            <a:ext cx="4791182" cy="3760891"/>
          </a:xfrm>
        </p:spPr>
        <p:txBody>
          <a:bodyPr vert="horz" lIns="0" tIns="45720" rIns="0" bIns="45720" rtlCol="0">
            <a:normAutofit/>
          </a:bodyPr>
          <a:lstStyle/>
          <a:p>
            <a:pPr>
              <a:lnSpc>
                <a:spcPct val="100000"/>
              </a:lnSpc>
            </a:pPr>
            <a:r>
              <a:rPr lang="en-US"/>
              <a:t>Does the distribution channel deliver the product at the price and quality promised? </a:t>
            </a:r>
          </a:p>
          <a:p>
            <a:pPr>
              <a:lnSpc>
                <a:spcPct val="100000"/>
              </a:lnSpc>
            </a:pPr>
            <a:r>
              <a:rPr lang="en-US"/>
              <a:t>Do other companies in the distribution channel (wholesalers, retailers) perform as promised and deliver on expectations set for product, price, and promotions?</a:t>
            </a:r>
          </a:p>
          <a:p>
            <a:pPr>
              <a:lnSpc>
                <a:spcPct val="100000"/>
              </a:lnSpc>
            </a:pPr>
            <a:endParaRPr lang="en-US"/>
          </a:p>
        </p:txBody>
      </p:sp>
      <p:pic>
        <p:nvPicPr>
          <p:cNvPr id="10" name="Picture 2" descr="A graphic showing The Target Market or the 4 Ps: Product, price, place, and promotion.">
            <a:extLst>
              <a:ext uri="{FF2B5EF4-FFF2-40B4-BE49-F238E27FC236}">
                <a16:creationId xmlns:a16="http://schemas.microsoft.com/office/drawing/2014/main" id="{B42921BC-AB94-CB45-8DDC-59C0D46B90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31" b="242"/>
          <a:stretch/>
        </p:blipFill>
        <p:spPr bwMode="auto">
          <a:xfrm>
            <a:off x="6096752" y="2238943"/>
            <a:ext cx="2559385" cy="191952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2">
            <a:extLst>
              <a:ext uri="{FF2B5EF4-FFF2-40B4-BE49-F238E27FC236}">
                <a16:creationId xmlns:a16="http://schemas.microsoft.com/office/drawing/2014/main" id="{FEC9799F-A0B8-45B9-8164-71F28389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BB9941CE-463D-463F-9FB7-655EC9C83EE3}"/>
              </a:ext>
            </a:extLst>
          </p:cNvPr>
          <p:cNvSpPr>
            <a:spLocks noGrp="1"/>
          </p:cNvSpPr>
          <p:nvPr>
            <p:ph type="ftr" sz="quarter" idx="11"/>
          </p:nvPr>
        </p:nvSpPr>
        <p:spPr>
          <a:xfrm>
            <a:off x="822959" y="6446838"/>
            <a:ext cx="5113696" cy="365125"/>
          </a:xfrm>
        </p:spPr>
        <p:txBody>
          <a:bodyPr vert="horz" lIns="91440" tIns="45720" rIns="91440" bIns="45720" rtlCol="0" anchor="ctr">
            <a:normAutofit/>
          </a:bodyPr>
          <a:lstStyle/>
          <a:p>
            <a:pPr>
              <a:spcAft>
                <a:spcPts val="600"/>
              </a:spcAft>
            </a:pPr>
            <a:r>
              <a:rPr lang="en-US" sz="900" kern="1200" cap="all" baseline="0">
                <a:solidFill>
                  <a:srgbClr val="FFFFFF"/>
                </a:solidFill>
                <a:latin typeface="+mn-lt"/>
                <a:ea typeface="+mn-ea"/>
                <a:cs typeface="+mn-cs"/>
              </a:rPr>
              <a:t>NSCC MKTG 1010</a:t>
            </a:r>
          </a:p>
        </p:txBody>
      </p:sp>
      <p:sp>
        <p:nvSpPr>
          <p:cNvPr id="4" name="Date Placeholder 3">
            <a:extLst>
              <a:ext uri="{FF2B5EF4-FFF2-40B4-BE49-F238E27FC236}">
                <a16:creationId xmlns:a16="http://schemas.microsoft.com/office/drawing/2014/main" id="{D0B8E4BE-37B7-4A0C-A932-A7D7F79BA4F1}"/>
              </a:ext>
            </a:extLst>
          </p:cNvPr>
          <p:cNvSpPr>
            <a:spLocks noGrp="1"/>
          </p:cNvSpPr>
          <p:nvPr>
            <p:ph type="dt" sz="half" idx="10"/>
          </p:nvPr>
        </p:nvSpPr>
        <p:spPr>
          <a:xfrm>
            <a:off x="6163819" y="6446838"/>
            <a:ext cx="1938638" cy="365125"/>
          </a:xfrm>
        </p:spPr>
        <p:txBody>
          <a:bodyPr vert="horz" lIns="91440" tIns="45720" rIns="91440" bIns="45720" rtlCol="0" anchor="ctr">
            <a:normAutofit/>
          </a:bodyPr>
          <a:lstStyle/>
          <a:p>
            <a:pPr>
              <a:spcAft>
                <a:spcPts val="600"/>
              </a:spcAft>
            </a:pPr>
            <a:r>
              <a:rPr lang="en-US" sz="900"/>
              <a:t>Page</a:t>
            </a:r>
          </a:p>
        </p:txBody>
      </p:sp>
      <p:sp>
        <p:nvSpPr>
          <p:cNvPr id="6" name="Slide Number Placeholder 5">
            <a:extLst>
              <a:ext uri="{FF2B5EF4-FFF2-40B4-BE49-F238E27FC236}">
                <a16:creationId xmlns:a16="http://schemas.microsoft.com/office/drawing/2014/main" id="{B52C10F3-7594-4B8B-9411-8B3817B1815A}"/>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smtClean="0"/>
              <a:pPr>
                <a:spcAft>
                  <a:spcPts val="600"/>
                </a:spcAft>
              </a:pPr>
              <a:t>20</a:t>
            </a:fld>
            <a:endParaRPr lang="en-US" sz="1050"/>
          </a:p>
        </p:txBody>
      </p:sp>
    </p:spTree>
    <p:extLst>
      <p:ext uri="{BB962C8B-B14F-4D97-AF65-F5344CB8AC3E}">
        <p14:creationId xmlns:p14="http://schemas.microsoft.com/office/powerpoint/2010/main" val="1154380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369277" y="516835"/>
            <a:ext cx="2313633" cy="5772840"/>
          </a:xfrm>
        </p:spPr>
        <p:txBody>
          <a:bodyPr anchor="ctr">
            <a:normAutofit/>
          </a:bodyPr>
          <a:lstStyle/>
          <a:p>
            <a:r>
              <a:rPr lang="en-US" sz="3100">
                <a:solidFill>
                  <a:schemeClr val="bg1"/>
                </a:solidFill>
              </a:rPr>
              <a:t>Challenges of B2B Ethics</a:t>
            </a:r>
          </a:p>
        </p:txBody>
      </p:sp>
      <p:sp>
        <p:nvSpPr>
          <p:cNvPr id="4" name="Date Placeholder 3">
            <a:extLst>
              <a:ext uri="{FF2B5EF4-FFF2-40B4-BE49-F238E27FC236}">
                <a16:creationId xmlns:a16="http://schemas.microsoft.com/office/drawing/2014/main" id="{0BE3B6AB-08A5-429B-B24C-05C534B491B7}"/>
              </a:ext>
            </a:extLst>
          </p:cNvPr>
          <p:cNvSpPr>
            <a:spLocks noGrp="1"/>
          </p:cNvSpPr>
          <p:nvPr>
            <p:ph type="dt" sz="half" idx="10"/>
          </p:nvPr>
        </p:nvSpPr>
        <p:spPr>
          <a:xfrm>
            <a:off x="369277" y="6459785"/>
            <a:ext cx="1301528" cy="365125"/>
          </a:xfrm>
        </p:spPr>
        <p:txBody>
          <a:bodyPr>
            <a:normAutofit/>
          </a:bodyPr>
          <a:lstStyle/>
          <a:p>
            <a:pPr algn="l">
              <a:spcAft>
                <a:spcPts val="600"/>
              </a:spcAft>
            </a:pPr>
            <a:r>
              <a:rPr lang="en-US">
                <a:solidFill>
                  <a:schemeClr val="bg1"/>
                </a:solidFill>
              </a:rPr>
              <a:t>Page</a:t>
            </a:r>
          </a:p>
        </p:txBody>
      </p:sp>
      <p:sp>
        <p:nvSpPr>
          <p:cNvPr id="5" name="Footer Placeholder 4">
            <a:extLst>
              <a:ext uri="{FF2B5EF4-FFF2-40B4-BE49-F238E27FC236}">
                <a16:creationId xmlns:a16="http://schemas.microsoft.com/office/drawing/2014/main" id="{2EDDCA59-00FE-4F38-8893-FFCF4BBBFCB2}"/>
              </a:ext>
            </a:extLst>
          </p:cNvPr>
          <p:cNvSpPr>
            <a:spLocks noGrp="1"/>
          </p:cNvSpPr>
          <p:nvPr>
            <p:ph type="ftr" sz="quarter" idx="11"/>
          </p:nvPr>
        </p:nvSpPr>
        <p:spPr>
          <a:xfrm>
            <a:off x="3556512" y="6459785"/>
            <a:ext cx="3828877" cy="365125"/>
          </a:xfrm>
        </p:spPr>
        <p:txBody>
          <a:bodyPr>
            <a:normAutofit/>
          </a:bodyPr>
          <a:lstStyle/>
          <a:p>
            <a:pPr algn="r">
              <a:spcAft>
                <a:spcPts val="600"/>
              </a:spcAft>
            </a:pPr>
            <a:r>
              <a:rPr lang="en-US">
                <a:solidFill>
                  <a:schemeClr val="tx2"/>
                </a:solidFill>
              </a:rPr>
              <a:t>NSCC MKTG 1010</a:t>
            </a:r>
          </a:p>
        </p:txBody>
      </p:sp>
      <p:sp>
        <p:nvSpPr>
          <p:cNvPr id="6" name="Slide Number Placeholder 5">
            <a:extLst>
              <a:ext uri="{FF2B5EF4-FFF2-40B4-BE49-F238E27FC236}">
                <a16:creationId xmlns:a16="http://schemas.microsoft.com/office/drawing/2014/main" id="{F4FB0153-207A-4199-BA8A-EE5279AFF408}"/>
              </a:ext>
            </a:extLst>
          </p:cNvPr>
          <p:cNvSpPr>
            <a:spLocks noGrp="1"/>
          </p:cNvSpPr>
          <p:nvPr>
            <p:ph type="sldNum" sz="quarter" idx="12"/>
          </p:nvPr>
        </p:nvSpPr>
        <p:spPr>
          <a:xfrm>
            <a:off x="7592291" y="6459785"/>
            <a:ext cx="817071" cy="365125"/>
          </a:xfrm>
        </p:spPr>
        <p:txBody>
          <a:bodyPr>
            <a:normAutofit/>
          </a:bodyPr>
          <a:lstStyle/>
          <a:p>
            <a:pPr>
              <a:spcAft>
                <a:spcPts val="600"/>
              </a:spcAft>
            </a:pPr>
            <a:fld id="{3A98EE3D-8CD1-4C3F-BD1C-C98C9596463C}" type="slidenum">
              <a:rPr lang="en-US">
                <a:solidFill>
                  <a:schemeClr val="tx2"/>
                </a:solidFill>
              </a:rPr>
              <a:pPr>
                <a:spcAft>
                  <a:spcPts val="600"/>
                </a:spcAft>
              </a:pPr>
              <a:t>21</a:t>
            </a:fld>
            <a:endParaRPr lang="en-US">
              <a:solidFill>
                <a:schemeClr val="tx2"/>
              </a:solidFill>
            </a:endParaRPr>
          </a:p>
        </p:txBody>
      </p:sp>
      <p:graphicFrame>
        <p:nvGraphicFramePr>
          <p:cNvPr id="8" name="Content Placeholder 2">
            <a:extLst>
              <a:ext uri="{FF2B5EF4-FFF2-40B4-BE49-F238E27FC236}">
                <a16:creationId xmlns:a16="http://schemas.microsoft.com/office/drawing/2014/main" id="{F062818E-9832-47F1-A5B4-AE97ED0D3E76}"/>
              </a:ext>
            </a:extLst>
          </p:cNvPr>
          <p:cNvGraphicFramePr/>
          <p:nvPr>
            <p:extLst>
              <p:ext uri="{D42A27DB-BD31-4B8C-83A1-F6EECF244321}">
                <p14:modId xmlns:p14="http://schemas.microsoft.com/office/powerpoint/2010/main" val="76465107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7181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1785" y="643466"/>
            <a:ext cx="2078455" cy="5470463"/>
          </a:xfrm>
        </p:spPr>
        <p:txBody>
          <a:bodyPr anchor="ctr">
            <a:normAutofit/>
          </a:bodyPr>
          <a:lstStyle/>
          <a:p>
            <a:r>
              <a:rPr lang="en-US" sz="3100"/>
              <a:t>Company Policies</a:t>
            </a:r>
          </a:p>
        </p:txBody>
      </p:sp>
      <p:cxnSp>
        <p:nvCxnSpPr>
          <p:cNvPr id="13" name="Straight Connector 12">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31539"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3321423" y="643466"/>
            <a:ext cx="5113821" cy="5470462"/>
          </a:xfrm>
        </p:spPr>
        <p:txBody>
          <a:bodyPr anchor="ctr">
            <a:normAutofit/>
          </a:bodyPr>
          <a:lstStyle/>
          <a:p>
            <a:pPr marL="0" indent="0" fontAlgn="base">
              <a:lnSpc>
                <a:spcPct val="100000"/>
              </a:lnSpc>
              <a:buNone/>
            </a:pPr>
            <a:r>
              <a:rPr lang="en-US" dirty="0"/>
              <a:t>Company policies generally define:</a:t>
            </a:r>
          </a:p>
          <a:p>
            <a:pPr fontAlgn="base">
              <a:lnSpc>
                <a:spcPct val="100000"/>
              </a:lnSpc>
              <a:buFont typeface="Wingdings" panose="05000000000000000000" pitchFamily="2" charset="2"/>
              <a:buChar char="Ø"/>
            </a:pPr>
            <a:r>
              <a:rPr lang="en-US" dirty="0"/>
              <a:t>The total purchase authority of a single individual or department</a:t>
            </a:r>
          </a:p>
          <a:p>
            <a:pPr fontAlgn="base">
              <a:lnSpc>
                <a:spcPct val="100000"/>
              </a:lnSpc>
              <a:buFont typeface="Wingdings" panose="05000000000000000000" pitchFamily="2" charset="2"/>
              <a:buChar char="Ø"/>
            </a:pPr>
            <a:r>
              <a:rPr lang="en-US" dirty="0"/>
              <a:t>The threshold at which a purchase decision must go out for competitive bid</a:t>
            </a:r>
          </a:p>
          <a:p>
            <a:pPr fontAlgn="base">
              <a:lnSpc>
                <a:spcPct val="100000"/>
              </a:lnSpc>
              <a:buFont typeface="Wingdings" panose="05000000000000000000" pitchFamily="2" charset="2"/>
              <a:buChar char="Ø"/>
            </a:pPr>
            <a:r>
              <a:rPr lang="en-US" dirty="0"/>
              <a:t>The circumstances under which the company’s status as a customer can be disclosed</a:t>
            </a:r>
          </a:p>
          <a:p>
            <a:pPr fontAlgn="base">
              <a:lnSpc>
                <a:spcPct val="100000"/>
              </a:lnSpc>
              <a:buFont typeface="Wingdings" panose="05000000000000000000" pitchFamily="2" charset="2"/>
              <a:buChar char="Ø"/>
            </a:pPr>
            <a:r>
              <a:rPr lang="en-US" dirty="0"/>
              <a:t>A dollar threshold for gifts from vendors</a:t>
            </a:r>
          </a:p>
          <a:p>
            <a:pPr marL="0" indent="0" fontAlgn="base">
              <a:lnSpc>
                <a:spcPct val="100000"/>
              </a:lnSpc>
              <a:buNone/>
            </a:pPr>
            <a:r>
              <a:rPr lang="en-US" dirty="0"/>
              <a:t>It is wise for B2B Marketers to understand these rules to avoid putting people in awkward positions. </a:t>
            </a:r>
          </a:p>
          <a:p>
            <a:pPr>
              <a:lnSpc>
                <a:spcPct val="100000"/>
              </a:lnSpc>
            </a:pPr>
            <a:endParaRPr lang="en-US" dirty="0"/>
          </a:p>
        </p:txBody>
      </p:sp>
      <p:sp>
        <p:nvSpPr>
          <p:cNvPr id="5" name="Footer Placeholder 4">
            <a:extLst>
              <a:ext uri="{FF2B5EF4-FFF2-40B4-BE49-F238E27FC236}">
                <a16:creationId xmlns:a16="http://schemas.microsoft.com/office/drawing/2014/main" id="{CC74ACCA-1ECE-4DA7-9628-599C3D4060E1}"/>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solidFill>
                  <a:schemeClr val="tx1"/>
                </a:solidFill>
              </a:rPr>
              <a:t>NSCC MKTG 1010</a:t>
            </a:r>
          </a:p>
        </p:txBody>
      </p:sp>
      <p:sp>
        <p:nvSpPr>
          <p:cNvPr id="4" name="Date Placeholder 3">
            <a:extLst>
              <a:ext uri="{FF2B5EF4-FFF2-40B4-BE49-F238E27FC236}">
                <a16:creationId xmlns:a16="http://schemas.microsoft.com/office/drawing/2014/main" id="{0C4D41CA-DEA6-46AD-9E2B-5D1E355C6D5D}"/>
              </a:ext>
            </a:extLst>
          </p:cNvPr>
          <p:cNvSpPr>
            <a:spLocks noGrp="1"/>
          </p:cNvSpPr>
          <p:nvPr>
            <p:ph type="dt" sz="half" idx="10"/>
          </p:nvPr>
        </p:nvSpPr>
        <p:spPr>
          <a:xfrm>
            <a:off x="6163819" y="6446838"/>
            <a:ext cx="1938638" cy="365125"/>
          </a:xfrm>
        </p:spPr>
        <p:txBody>
          <a:bodyPr>
            <a:normAutofit/>
          </a:bodyPr>
          <a:lstStyle/>
          <a:p>
            <a:pPr>
              <a:spcAft>
                <a:spcPts val="600"/>
              </a:spcAft>
            </a:pPr>
            <a:r>
              <a:rPr lang="en-US">
                <a:solidFill>
                  <a:schemeClr val="tx1"/>
                </a:solidFill>
              </a:rPr>
              <a:t>Page</a:t>
            </a:r>
          </a:p>
        </p:txBody>
      </p:sp>
      <p:sp>
        <p:nvSpPr>
          <p:cNvPr id="6" name="Slide Number Placeholder 5">
            <a:extLst>
              <a:ext uri="{FF2B5EF4-FFF2-40B4-BE49-F238E27FC236}">
                <a16:creationId xmlns:a16="http://schemas.microsoft.com/office/drawing/2014/main" id="{C29B4324-A15B-4DDA-948B-140D21DC601C}"/>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a:solidFill>
                  <a:schemeClr val="tx1"/>
                </a:solidFill>
              </a:rPr>
              <a:pPr>
                <a:spcAft>
                  <a:spcPts val="600"/>
                </a:spcAft>
              </a:pPr>
              <a:t>22</a:t>
            </a:fld>
            <a:endParaRPr lang="en-US">
              <a:solidFill>
                <a:schemeClr val="tx1"/>
              </a:solidFill>
            </a:endParaRPr>
          </a:p>
        </p:txBody>
      </p:sp>
    </p:spTree>
    <p:extLst>
      <p:ext uri="{BB962C8B-B14F-4D97-AF65-F5344CB8AC3E}">
        <p14:creationId xmlns:p14="http://schemas.microsoft.com/office/powerpoint/2010/main" val="301567987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Gifts</a:t>
            </a:r>
          </a:p>
        </p:txBody>
      </p:sp>
      <p:sp>
        <p:nvSpPr>
          <p:cNvPr id="3" name="Content Placeholder 2"/>
          <p:cNvSpPr>
            <a:spLocks noGrp="1"/>
          </p:cNvSpPr>
          <p:nvPr>
            <p:ph type="body" idx="1"/>
          </p:nvPr>
        </p:nvSpPr>
        <p:spPr/>
        <p:txBody>
          <a:bodyPr/>
          <a:lstStyle/>
          <a:p>
            <a:pPr marL="0" indent="0" fontAlgn="base">
              <a:buNone/>
            </a:pPr>
            <a:r>
              <a:rPr lang="en-US" dirty="0">
                <a:solidFill>
                  <a:srgbClr val="1F1F1D"/>
                </a:solidFill>
              </a:rPr>
              <a:t>Business gifts are usually seen as an advertising, sales-promotion, and marketing-communication medium. Such gifting is usually practiced for the following reasons:</a:t>
            </a:r>
          </a:p>
          <a:p>
            <a:pPr fontAlgn="base">
              <a:buFont typeface="+mj-lt"/>
              <a:buAutoNum type="arabicPeriod"/>
            </a:pPr>
            <a:r>
              <a:rPr lang="en-US" dirty="0">
                <a:solidFill>
                  <a:srgbClr val="1F1F1D"/>
                </a:solidFill>
              </a:rPr>
              <a:t>In appreciation for past client relationships, placing a new order, referrals to other clients, </a:t>
            </a:r>
            <a:r>
              <a:rPr lang="en-US" dirty="0" err="1">
                <a:solidFill>
                  <a:srgbClr val="1F1F1D"/>
                </a:solidFill>
              </a:rPr>
              <a:t>etc</a:t>
            </a:r>
            <a:endParaRPr lang="en-US" dirty="0">
              <a:solidFill>
                <a:srgbClr val="1F1F1D"/>
              </a:solidFill>
            </a:endParaRPr>
          </a:p>
          <a:p>
            <a:pPr fontAlgn="base">
              <a:buFont typeface="+mj-lt"/>
              <a:buAutoNum type="arabicPeriod"/>
            </a:pPr>
            <a:r>
              <a:rPr lang="en-US" dirty="0">
                <a:solidFill>
                  <a:srgbClr val="1F1F1D"/>
                </a:solidFill>
              </a:rPr>
              <a:t>In the hopes of creating a positive first impression that might help to establish an initial business relationship</a:t>
            </a:r>
          </a:p>
          <a:p>
            <a:pPr fontAlgn="base">
              <a:buFont typeface="+mj-lt"/>
              <a:buAutoNum type="arabicPeriod"/>
            </a:pPr>
            <a:r>
              <a:rPr lang="en-US" dirty="0">
                <a:solidFill>
                  <a:srgbClr val="1F1F1D"/>
                </a:solidFill>
              </a:rPr>
              <a:t>As a quid pro quo—returning a favor or expecting a favor in return for something</a:t>
            </a:r>
          </a:p>
          <a:p>
            <a:endParaRPr lang="en-US" dirty="0"/>
          </a:p>
        </p:txBody>
      </p:sp>
      <p:sp>
        <p:nvSpPr>
          <p:cNvPr id="4" name="Date Placeholder 3">
            <a:extLst>
              <a:ext uri="{FF2B5EF4-FFF2-40B4-BE49-F238E27FC236}">
                <a16:creationId xmlns:a16="http://schemas.microsoft.com/office/drawing/2014/main" id="{8857F113-88DE-43DB-8698-1EEF807D7B63}"/>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E281C6C4-9F7A-47CC-9180-3AD8A872F8E2}"/>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10475904-F231-459F-80F9-EC3E57C33EC3}"/>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3404389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Business Conduct</a:t>
            </a:r>
          </a:p>
        </p:txBody>
      </p:sp>
      <p:sp>
        <p:nvSpPr>
          <p:cNvPr id="3" name="Content Placeholder 2"/>
          <p:cNvSpPr>
            <a:spLocks noGrp="1"/>
          </p:cNvSpPr>
          <p:nvPr>
            <p:ph type="body" idx="1"/>
          </p:nvPr>
        </p:nvSpPr>
        <p:spPr/>
        <p:txBody>
          <a:bodyPr>
            <a:normAutofit lnSpcReduction="10000"/>
          </a:bodyPr>
          <a:lstStyle/>
          <a:p>
            <a:r>
              <a:rPr lang="en-US" dirty="0"/>
              <a:t>Define the threshold for behavior: Companies require their employees to follow the law</a:t>
            </a:r>
          </a:p>
          <a:p>
            <a:r>
              <a:rPr lang="en-US" dirty="0"/>
              <a:t>Create expectations for behavior: The policies identify common issues that employees may encounter—such as accepting gifts from suppliers—and explain how they should be handled</a:t>
            </a:r>
          </a:p>
          <a:p>
            <a:r>
              <a:rPr lang="en-US" dirty="0"/>
              <a:t>Set policy: establish company protocols for handling confidential information, including customer data, etc.</a:t>
            </a:r>
          </a:p>
          <a:p>
            <a:r>
              <a:rPr lang="en-US" dirty="0"/>
              <a:t>Give guidance on making judgment calls</a:t>
            </a:r>
          </a:p>
          <a:p>
            <a:r>
              <a:rPr lang="en-US" dirty="0"/>
              <a:t>Describe reporting and enforcement procedures</a:t>
            </a:r>
          </a:p>
        </p:txBody>
      </p:sp>
      <p:sp>
        <p:nvSpPr>
          <p:cNvPr id="4" name="Date Placeholder 3">
            <a:extLst>
              <a:ext uri="{FF2B5EF4-FFF2-40B4-BE49-F238E27FC236}">
                <a16:creationId xmlns:a16="http://schemas.microsoft.com/office/drawing/2014/main" id="{3336747E-4F1C-491B-87A9-2162DF61E5C1}"/>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A2DE3943-BF10-4039-8361-E5EC8DD9840B}"/>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AD1E0DC0-C504-4C6B-BF0F-91258EF17229}"/>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1710714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Judgement Calls</a:t>
            </a:r>
          </a:p>
        </p:txBody>
      </p:sp>
      <p:sp>
        <p:nvSpPr>
          <p:cNvPr id="3" name="Content Placeholder 2"/>
          <p:cNvSpPr>
            <a:spLocks noGrp="1"/>
          </p:cNvSpPr>
          <p:nvPr>
            <p:ph type="body" idx="1"/>
          </p:nvPr>
        </p:nvSpPr>
        <p:spPr/>
        <p:txBody>
          <a:bodyPr>
            <a:normAutofit/>
          </a:bodyPr>
          <a:lstStyle/>
          <a:p>
            <a:pPr fontAlgn="base">
              <a:lnSpc>
                <a:spcPct val="80000"/>
              </a:lnSpc>
            </a:pPr>
            <a:r>
              <a:rPr lang="en-US" dirty="0"/>
              <a:t>Is it legal? If it’s not legal, don’t do it.</a:t>
            </a:r>
          </a:p>
          <a:p>
            <a:pPr fontAlgn="base">
              <a:lnSpc>
                <a:spcPct val="80000"/>
              </a:lnSpc>
            </a:pPr>
            <a:r>
              <a:rPr lang="en-US" dirty="0"/>
              <a:t>Is it ethical? If it feels wrong, it probably is wrong.</a:t>
            </a:r>
          </a:p>
          <a:p>
            <a:pPr fontAlgn="base">
              <a:lnSpc>
                <a:spcPct val="80000"/>
              </a:lnSpc>
            </a:pPr>
            <a:r>
              <a:rPr lang="en-US" dirty="0"/>
              <a:t>How would it look in the newspaper? If you wouldn’t feel comfortable if your friends and family knew about your actions, you probably shouldn’t do it.</a:t>
            </a:r>
          </a:p>
          <a:p>
            <a:pPr>
              <a:lnSpc>
                <a:spcPct val="80000"/>
              </a:lnSpc>
            </a:pPr>
            <a:endParaRPr lang="en-US" dirty="0"/>
          </a:p>
        </p:txBody>
      </p:sp>
      <p:pic>
        <p:nvPicPr>
          <p:cNvPr id="12290" name="Picture 2" descr="Red Acer Ferrari laptop shown partly open on a grey carpeted surface."/>
          <p:cNvPicPr>
            <a:picLocks noChangeAspect="1" noChangeArrowheads="1"/>
          </p:cNvPicPr>
          <p:nvPr/>
        </p:nvPicPr>
        <p:blipFill rotWithShape="1">
          <a:blip r:embed="rId3">
            <a:extLst>
              <a:ext uri="{28A0092B-C50C-407E-A947-70E740481C1C}">
                <a14:useLocalDpi xmlns:a14="http://schemas.microsoft.com/office/drawing/2010/main" val="0"/>
              </a:ext>
            </a:extLst>
          </a:blip>
          <a:srcRect t="4036" r="19091" b="5056"/>
          <a:stretch/>
        </p:blipFill>
        <p:spPr bwMode="auto">
          <a:xfrm>
            <a:off x="4629150" y="2226469"/>
            <a:ext cx="3886199" cy="291465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CFAF0052-AE1A-4970-984A-102B5C65ED93}"/>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6E6510BF-7C3C-4730-925B-970D24FBD78D}"/>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993A4DD9-3304-4ED8-BCF8-B1A68F345868}"/>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2212258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Executives Shape Company Culture and Policy</a:t>
            </a:r>
          </a:p>
        </p:txBody>
      </p:sp>
      <p:sp>
        <p:nvSpPr>
          <p:cNvPr id="3" name="Content Placeholder 2"/>
          <p:cNvSpPr>
            <a:spLocks noGrp="1"/>
          </p:cNvSpPr>
          <p:nvPr>
            <p:ph type="body" idx="1"/>
          </p:nvPr>
        </p:nvSpPr>
        <p:spPr/>
        <p:txBody>
          <a:bodyPr/>
          <a:lstStyle/>
          <a:p>
            <a:r>
              <a:rPr lang="en-US" dirty="0"/>
              <a:t>They set objectives, policies, and make personnel decisions. </a:t>
            </a:r>
          </a:p>
        </p:txBody>
      </p:sp>
      <p:pic>
        <p:nvPicPr>
          <p:cNvPr id="11266" name="Picture 2" descr="Photo of former VW CEO, Martin Winterkorn"/>
          <p:cNvPicPr>
            <a:picLocks noChangeAspect="1" noChangeArrowheads="1"/>
          </p:cNvPicPr>
          <p:nvPr/>
        </p:nvPicPr>
        <p:blipFill rotWithShape="1">
          <a:blip r:embed="rId3">
            <a:extLst>
              <a:ext uri="{28A0092B-C50C-407E-A947-70E740481C1C}">
                <a14:useLocalDpi xmlns:a14="http://schemas.microsoft.com/office/drawing/2010/main" val="0"/>
              </a:ext>
            </a:extLst>
          </a:blip>
          <a:srcRect t="548" r="19091" b="8544"/>
          <a:stretch/>
        </p:blipFill>
        <p:spPr bwMode="auto">
          <a:xfrm>
            <a:off x="2699239" y="2959488"/>
            <a:ext cx="3745523" cy="28091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8C4E54-4A2C-4B40-9CF0-DAA6E1422E56}"/>
              </a:ext>
            </a:extLst>
          </p:cNvPr>
          <p:cNvSpPr txBox="1"/>
          <p:nvPr/>
        </p:nvSpPr>
        <p:spPr>
          <a:xfrm>
            <a:off x="2699239" y="5769918"/>
            <a:ext cx="3672416" cy="300082"/>
          </a:xfrm>
          <a:prstGeom prst="rect">
            <a:avLst/>
          </a:prstGeom>
          <a:noFill/>
        </p:spPr>
        <p:txBody>
          <a:bodyPr wrap="none" rtlCol="0">
            <a:spAutoFit/>
          </a:bodyPr>
          <a:lstStyle/>
          <a:p>
            <a:r>
              <a:rPr lang="en-CA" sz="1350" dirty="0"/>
              <a:t>Former </a:t>
            </a:r>
            <a:r>
              <a:rPr lang="en-CA" sz="1350" dirty="0" err="1"/>
              <a:t>Volkswagon</a:t>
            </a:r>
            <a:r>
              <a:rPr lang="en-CA" sz="1350" dirty="0"/>
              <a:t> CEO, Martin Winterkorn</a:t>
            </a:r>
          </a:p>
        </p:txBody>
      </p:sp>
      <p:sp>
        <p:nvSpPr>
          <p:cNvPr id="5" name="Date Placeholder 4">
            <a:extLst>
              <a:ext uri="{FF2B5EF4-FFF2-40B4-BE49-F238E27FC236}">
                <a16:creationId xmlns:a16="http://schemas.microsoft.com/office/drawing/2014/main" id="{6F4A34D7-9B6D-4E28-A60D-531CCEB72619}"/>
              </a:ext>
            </a:extLst>
          </p:cNvPr>
          <p:cNvSpPr>
            <a:spLocks noGrp="1"/>
          </p:cNvSpPr>
          <p:nvPr>
            <p:ph type="dt" sz="half" idx="10"/>
          </p:nvPr>
        </p:nvSpPr>
        <p:spPr/>
        <p:txBody>
          <a:bodyPr/>
          <a:lstStyle/>
          <a:p>
            <a:r>
              <a:rPr lang="en-US"/>
              <a:t>Page</a:t>
            </a:r>
            <a:endParaRPr lang="en-US" dirty="0"/>
          </a:p>
        </p:txBody>
      </p:sp>
      <p:sp>
        <p:nvSpPr>
          <p:cNvPr id="6" name="Footer Placeholder 5">
            <a:extLst>
              <a:ext uri="{FF2B5EF4-FFF2-40B4-BE49-F238E27FC236}">
                <a16:creationId xmlns:a16="http://schemas.microsoft.com/office/drawing/2014/main" id="{C59D169E-49F9-4C5E-A04D-451E32DF7394}"/>
              </a:ext>
            </a:extLst>
          </p:cNvPr>
          <p:cNvSpPr>
            <a:spLocks noGrp="1"/>
          </p:cNvSpPr>
          <p:nvPr>
            <p:ph type="ftr" sz="quarter" idx="11"/>
          </p:nvPr>
        </p:nvSpPr>
        <p:spPr/>
        <p:txBody>
          <a:bodyPr/>
          <a:lstStyle/>
          <a:p>
            <a:r>
              <a:rPr lang="en-US"/>
              <a:t>NSCC MKTG 1010</a:t>
            </a:r>
            <a:endParaRPr lang="en-US" dirty="0"/>
          </a:p>
        </p:txBody>
      </p:sp>
      <p:sp>
        <p:nvSpPr>
          <p:cNvPr id="7" name="Slide Number Placeholder 6">
            <a:extLst>
              <a:ext uri="{FF2B5EF4-FFF2-40B4-BE49-F238E27FC236}">
                <a16:creationId xmlns:a16="http://schemas.microsoft.com/office/drawing/2014/main" id="{23898A7C-8077-494E-9AE9-4FABF41D401E}"/>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1544353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73" name="Straight Connector 7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79055" y="286603"/>
            <a:ext cx="4487704" cy="1450757"/>
          </a:xfrm>
        </p:spPr>
        <p:txBody>
          <a:bodyPr vert="horz" lIns="91440" tIns="45720" rIns="91440" bIns="45720" rtlCol="0" anchor="b">
            <a:normAutofit/>
          </a:bodyPr>
          <a:lstStyle/>
          <a:p>
            <a:r>
              <a:rPr lang="en-US" sz="3400"/>
              <a:t>Social Responsibility in Marketing Strategy</a:t>
            </a:r>
          </a:p>
        </p:txBody>
      </p:sp>
      <p:pic>
        <p:nvPicPr>
          <p:cNvPr id="9218" name="Picture 2" descr="The Market Planning Process: vertical Flowchart with 7 layers. From top, Layer 1 “Corporate Mission” points to Layer 2 “Situational Analysis,” points Layer 3 “Internal Factors: Strengths &amp; Weaknesses” and “External Factors: Opportunities &amp; Threats,” points to Layer 4 “Corporate Strategy: Objectives &amp; Tactics.” Layers 2-4 are connected with gray lines, as one sub-unit. This points to Layer 5 “Marketing Strategy: Objectives &amp; Tactics,” to Layer 6, a graphic showing “Target Market” as the central piece of the 4 Ps surrounding it: Product, Price, Promotion, Place. The final layer is “Implementation &amp; Evaluation.” Layers 5-7 are connected with gray lines, as a second sub-unit."/>
          <p:cNvPicPr>
            <a:picLocks noChangeAspect="1" noChangeArrowheads="1"/>
          </p:cNvPicPr>
          <p:nvPr/>
        </p:nvPicPr>
        <p:blipFill rotWithShape="1">
          <a:blip r:embed="rId3">
            <a:extLst>
              <a:ext uri="{28A0092B-C50C-407E-A947-70E740481C1C}">
                <a14:useLocalDpi xmlns:a14="http://schemas.microsoft.com/office/drawing/2010/main" val="0"/>
              </a:ext>
            </a:extLst>
          </a:blip>
          <a:srcRect l="11447" r="9341"/>
          <a:stretch/>
        </p:blipFill>
        <p:spPr bwMode="auto">
          <a:xfrm>
            <a:off x="20" y="10"/>
            <a:ext cx="3435052" cy="6400784"/>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2177" y="1917852"/>
            <a:ext cx="44577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3879055" y="2108201"/>
            <a:ext cx="4487705" cy="3760891"/>
          </a:xfrm>
        </p:spPr>
        <p:txBody>
          <a:bodyPr vert="horz" lIns="0" tIns="45720" rIns="0" bIns="45720" rtlCol="0">
            <a:normAutofit/>
          </a:bodyPr>
          <a:lstStyle/>
          <a:p>
            <a:pPr fontAlgn="base">
              <a:lnSpc>
                <a:spcPct val="100000"/>
              </a:lnSpc>
            </a:pPr>
            <a:r>
              <a:rPr lang="en-US" dirty="0"/>
              <a:t>Social responsibility may be a corporate-level strategy with specific objectives.</a:t>
            </a:r>
          </a:p>
          <a:p>
            <a:pPr fontAlgn="base">
              <a:lnSpc>
                <a:spcPct val="100000"/>
              </a:lnSpc>
            </a:pPr>
            <a:r>
              <a:rPr lang="en-US" dirty="0"/>
              <a:t>Social responsibility may be part of the marketing mix based on the situation analysis</a:t>
            </a:r>
          </a:p>
          <a:p>
            <a:pPr>
              <a:lnSpc>
                <a:spcPct val="100000"/>
              </a:lnSpc>
            </a:pPr>
            <a:endParaRPr lang="en-US" dirty="0"/>
          </a:p>
        </p:txBody>
      </p:sp>
      <p:sp>
        <p:nvSpPr>
          <p:cNvPr id="79" name="Rectangle 78">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399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94BEA6C5-6CE1-4139-BB25-F4F7070A616D}"/>
              </a:ext>
            </a:extLst>
          </p:cNvPr>
          <p:cNvSpPr>
            <a:spLocks noGrp="1"/>
          </p:cNvSpPr>
          <p:nvPr>
            <p:ph type="ftr" sz="quarter" idx="11"/>
          </p:nvPr>
        </p:nvSpPr>
        <p:spPr>
          <a:xfrm>
            <a:off x="822959" y="6446838"/>
            <a:ext cx="5113696" cy="365125"/>
          </a:xfrm>
        </p:spPr>
        <p:txBody>
          <a:bodyPr vert="horz" lIns="91440" tIns="45720" rIns="91440" bIns="45720" rtlCol="0" anchor="ctr">
            <a:normAutofit/>
          </a:bodyPr>
          <a:lstStyle/>
          <a:p>
            <a:pPr>
              <a:spcAft>
                <a:spcPts val="600"/>
              </a:spcAft>
            </a:pPr>
            <a:r>
              <a:rPr lang="en-US" sz="900" kern="1200" cap="all" baseline="0">
                <a:solidFill>
                  <a:srgbClr val="FFFFFF"/>
                </a:solidFill>
                <a:latin typeface="+mn-lt"/>
                <a:ea typeface="+mn-ea"/>
                <a:cs typeface="+mn-cs"/>
              </a:rPr>
              <a:t>NSCC MKTG 1010</a:t>
            </a:r>
          </a:p>
        </p:txBody>
      </p:sp>
      <p:sp>
        <p:nvSpPr>
          <p:cNvPr id="4" name="Date Placeholder 3">
            <a:extLst>
              <a:ext uri="{FF2B5EF4-FFF2-40B4-BE49-F238E27FC236}">
                <a16:creationId xmlns:a16="http://schemas.microsoft.com/office/drawing/2014/main" id="{D6595394-72B4-4510-94FA-82EE95000FAC}"/>
              </a:ext>
            </a:extLst>
          </p:cNvPr>
          <p:cNvSpPr>
            <a:spLocks noGrp="1"/>
          </p:cNvSpPr>
          <p:nvPr>
            <p:ph type="dt" sz="half" idx="10"/>
          </p:nvPr>
        </p:nvSpPr>
        <p:spPr>
          <a:xfrm>
            <a:off x="6163819" y="6446838"/>
            <a:ext cx="1938638" cy="365125"/>
          </a:xfrm>
        </p:spPr>
        <p:txBody>
          <a:bodyPr vert="horz" lIns="91440" tIns="45720" rIns="91440" bIns="45720" rtlCol="0" anchor="ctr">
            <a:normAutofit/>
          </a:bodyPr>
          <a:lstStyle/>
          <a:p>
            <a:pPr>
              <a:spcAft>
                <a:spcPts val="600"/>
              </a:spcAft>
            </a:pPr>
            <a:r>
              <a:rPr lang="en-US" sz="900"/>
              <a:t>Page</a:t>
            </a:r>
          </a:p>
        </p:txBody>
      </p:sp>
      <p:sp>
        <p:nvSpPr>
          <p:cNvPr id="6" name="Slide Number Placeholder 5">
            <a:extLst>
              <a:ext uri="{FF2B5EF4-FFF2-40B4-BE49-F238E27FC236}">
                <a16:creationId xmlns:a16="http://schemas.microsoft.com/office/drawing/2014/main" id="{3A8194D0-A8D8-4D54-99D4-96EE7AD4CBA6}"/>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smtClean="0"/>
              <a:pPr>
                <a:spcAft>
                  <a:spcPts val="600"/>
                </a:spcAft>
              </a:pPr>
              <a:t>27</a:t>
            </a:fld>
            <a:endParaRPr lang="en-US" sz="1050"/>
          </a:p>
        </p:txBody>
      </p:sp>
    </p:spTree>
    <p:extLst>
      <p:ext uri="{BB962C8B-B14F-4D97-AF65-F5344CB8AC3E}">
        <p14:creationId xmlns:p14="http://schemas.microsoft.com/office/powerpoint/2010/main" val="642317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369277" y="516835"/>
            <a:ext cx="2313633" cy="5772840"/>
          </a:xfrm>
        </p:spPr>
        <p:txBody>
          <a:bodyPr anchor="ctr">
            <a:normAutofit/>
          </a:bodyPr>
          <a:lstStyle/>
          <a:p>
            <a:r>
              <a:rPr lang="en-US" sz="3100">
                <a:solidFill>
                  <a:schemeClr val="bg1"/>
                </a:solidFill>
              </a:rPr>
              <a:t>Sustainable Products</a:t>
            </a:r>
          </a:p>
        </p:txBody>
      </p:sp>
      <p:sp>
        <p:nvSpPr>
          <p:cNvPr id="4" name="Date Placeholder 3">
            <a:extLst>
              <a:ext uri="{FF2B5EF4-FFF2-40B4-BE49-F238E27FC236}">
                <a16:creationId xmlns:a16="http://schemas.microsoft.com/office/drawing/2014/main" id="{9DFEB9C0-E11C-4215-B873-2667C64D16D8}"/>
              </a:ext>
            </a:extLst>
          </p:cNvPr>
          <p:cNvSpPr>
            <a:spLocks noGrp="1"/>
          </p:cNvSpPr>
          <p:nvPr>
            <p:ph type="dt" sz="half" idx="10"/>
          </p:nvPr>
        </p:nvSpPr>
        <p:spPr>
          <a:xfrm>
            <a:off x="369277" y="6459785"/>
            <a:ext cx="1301528" cy="365125"/>
          </a:xfrm>
        </p:spPr>
        <p:txBody>
          <a:bodyPr>
            <a:normAutofit/>
          </a:bodyPr>
          <a:lstStyle/>
          <a:p>
            <a:pPr algn="l">
              <a:spcAft>
                <a:spcPts val="600"/>
              </a:spcAft>
            </a:pPr>
            <a:r>
              <a:rPr lang="en-US">
                <a:solidFill>
                  <a:schemeClr val="bg1"/>
                </a:solidFill>
              </a:rPr>
              <a:t>Page</a:t>
            </a:r>
          </a:p>
        </p:txBody>
      </p:sp>
      <p:sp>
        <p:nvSpPr>
          <p:cNvPr id="5" name="Footer Placeholder 4">
            <a:extLst>
              <a:ext uri="{FF2B5EF4-FFF2-40B4-BE49-F238E27FC236}">
                <a16:creationId xmlns:a16="http://schemas.microsoft.com/office/drawing/2014/main" id="{FB159B17-7434-4E91-B050-1325CDC91223}"/>
              </a:ext>
            </a:extLst>
          </p:cNvPr>
          <p:cNvSpPr>
            <a:spLocks noGrp="1"/>
          </p:cNvSpPr>
          <p:nvPr>
            <p:ph type="ftr" sz="quarter" idx="11"/>
          </p:nvPr>
        </p:nvSpPr>
        <p:spPr>
          <a:xfrm>
            <a:off x="3556512" y="6459785"/>
            <a:ext cx="3828877" cy="365125"/>
          </a:xfrm>
        </p:spPr>
        <p:txBody>
          <a:bodyPr>
            <a:normAutofit/>
          </a:bodyPr>
          <a:lstStyle/>
          <a:p>
            <a:pPr algn="r">
              <a:spcAft>
                <a:spcPts val="600"/>
              </a:spcAft>
            </a:pPr>
            <a:r>
              <a:rPr lang="en-US">
                <a:solidFill>
                  <a:schemeClr val="tx2"/>
                </a:solidFill>
              </a:rPr>
              <a:t>NSCC MKTG 1010</a:t>
            </a:r>
          </a:p>
        </p:txBody>
      </p:sp>
      <p:sp>
        <p:nvSpPr>
          <p:cNvPr id="6" name="Slide Number Placeholder 5">
            <a:extLst>
              <a:ext uri="{FF2B5EF4-FFF2-40B4-BE49-F238E27FC236}">
                <a16:creationId xmlns:a16="http://schemas.microsoft.com/office/drawing/2014/main" id="{575DB268-AD64-436E-8394-9EC45EFB7009}"/>
              </a:ext>
            </a:extLst>
          </p:cNvPr>
          <p:cNvSpPr>
            <a:spLocks noGrp="1"/>
          </p:cNvSpPr>
          <p:nvPr>
            <p:ph type="sldNum" sz="quarter" idx="12"/>
          </p:nvPr>
        </p:nvSpPr>
        <p:spPr>
          <a:xfrm>
            <a:off x="7592291" y="6459785"/>
            <a:ext cx="817071" cy="365125"/>
          </a:xfrm>
        </p:spPr>
        <p:txBody>
          <a:bodyPr>
            <a:normAutofit/>
          </a:bodyPr>
          <a:lstStyle/>
          <a:p>
            <a:pPr>
              <a:spcAft>
                <a:spcPts val="600"/>
              </a:spcAft>
            </a:pPr>
            <a:fld id="{3A98EE3D-8CD1-4C3F-BD1C-C98C9596463C}" type="slidenum">
              <a:rPr lang="en-US">
                <a:solidFill>
                  <a:schemeClr val="tx2"/>
                </a:solidFill>
              </a:rPr>
              <a:pPr>
                <a:spcAft>
                  <a:spcPts val="600"/>
                </a:spcAft>
              </a:pPr>
              <a:t>28</a:t>
            </a:fld>
            <a:endParaRPr lang="en-US">
              <a:solidFill>
                <a:schemeClr val="tx2"/>
              </a:solidFill>
            </a:endParaRPr>
          </a:p>
        </p:txBody>
      </p:sp>
      <p:graphicFrame>
        <p:nvGraphicFramePr>
          <p:cNvPr id="25" name="Content Placeholder 2">
            <a:extLst>
              <a:ext uri="{FF2B5EF4-FFF2-40B4-BE49-F238E27FC236}">
                <a16:creationId xmlns:a16="http://schemas.microsoft.com/office/drawing/2014/main" id="{413CAE7B-ECCD-436D-9F08-778565260581}"/>
              </a:ext>
            </a:extLst>
          </p:cNvPr>
          <p:cNvGraphicFramePr/>
          <p:nvPr>
            <p:extLst>
              <p:ext uri="{D42A27DB-BD31-4B8C-83A1-F6EECF244321}">
                <p14:modId xmlns:p14="http://schemas.microsoft.com/office/powerpoint/2010/main" val="383078935"/>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9695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369277" y="516835"/>
            <a:ext cx="2313633" cy="5772840"/>
          </a:xfrm>
        </p:spPr>
        <p:txBody>
          <a:bodyPr anchor="ctr">
            <a:normAutofit/>
          </a:bodyPr>
          <a:lstStyle/>
          <a:p>
            <a:r>
              <a:rPr lang="en-US" sz="3100">
                <a:solidFill>
                  <a:schemeClr val="bg1"/>
                </a:solidFill>
              </a:rPr>
              <a:t>Ethics for Marketing Employees</a:t>
            </a:r>
          </a:p>
        </p:txBody>
      </p:sp>
      <p:sp>
        <p:nvSpPr>
          <p:cNvPr id="4" name="Date Placeholder 3">
            <a:extLst>
              <a:ext uri="{FF2B5EF4-FFF2-40B4-BE49-F238E27FC236}">
                <a16:creationId xmlns:a16="http://schemas.microsoft.com/office/drawing/2014/main" id="{9C045688-B46A-4299-8778-A8406826A4B9}"/>
              </a:ext>
            </a:extLst>
          </p:cNvPr>
          <p:cNvSpPr>
            <a:spLocks noGrp="1"/>
          </p:cNvSpPr>
          <p:nvPr>
            <p:ph type="dt" sz="half" idx="10"/>
          </p:nvPr>
        </p:nvSpPr>
        <p:spPr>
          <a:xfrm>
            <a:off x="369277" y="6459785"/>
            <a:ext cx="1301528" cy="365125"/>
          </a:xfrm>
        </p:spPr>
        <p:txBody>
          <a:bodyPr>
            <a:normAutofit/>
          </a:bodyPr>
          <a:lstStyle/>
          <a:p>
            <a:pPr algn="l">
              <a:spcAft>
                <a:spcPts val="600"/>
              </a:spcAft>
            </a:pPr>
            <a:r>
              <a:rPr lang="en-US">
                <a:solidFill>
                  <a:schemeClr val="bg1"/>
                </a:solidFill>
              </a:rPr>
              <a:t>Page</a:t>
            </a:r>
          </a:p>
        </p:txBody>
      </p:sp>
      <p:sp>
        <p:nvSpPr>
          <p:cNvPr id="5" name="Footer Placeholder 4">
            <a:extLst>
              <a:ext uri="{FF2B5EF4-FFF2-40B4-BE49-F238E27FC236}">
                <a16:creationId xmlns:a16="http://schemas.microsoft.com/office/drawing/2014/main" id="{F3ED6132-FD0F-49C8-81BF-60EB41FFB152}"/>
              </a:ext>
            </a:extLst>
          </p:cNvPr>
          <p:cNvSpPr>
            <a:spLocks noGrp="1"/>
          </p:cNvSpPr>
          <p:nvPr>
            <p:ph type="ftr" sz="quarter" idx="11"/>
          </p:nvPr>
        </p:nvSpPr>
        <p:spPr>
          <a:xfrm>
            <a:off x="3556512" y="6459785"/>
            <a:ext cx="3828877" cy="365125"/>
          </a:xfrm>
        </p:spPr>
        <p:txBody>
          <a:bodyPr>
            <a:normAutofit/>
          </a:bodyPr>
          <a:lstStyle/>
          <a:p>
            <a:pPr algn="r">
              <a:spcAft>
                <a:spcPts val="600"/>
              </a:spcAft>
            </a:pPr>
            <a:r>
              <a:rPr lang="en-US">
                <a:solidFill>
                  <a:schemeClr val="tx2"/>
                </a:solidFill>
              </a:rPr>
              <a:t>NSCC MKTG 1010</a:t>
            </a:r>
          </a:p>
        </p:txBody>
      </p:sp>
      <p:sp>
        <p:nvSpPr>
          <p:cNvPr id="6" name="Slide Number Placeholder 5">
            <a:extLst>
              <a:ext uri="{FF2B5EF4-FFF2-40B4-BE49-F238E27FC236}">
                <a16:creationId xmlns:a16="http://schemas.microsoft.com/office/drawing/2014/main" id="{969CDA83-340F-40BF-A182-B2580B768C46}"/>
              </a:ext>
            </a:extLst>
          </p:cNvPr>
          <p:cNvSpPr>
            <a:spLocks noGrp="1"/>
          </p:cNvSpPr>
          <p:nvPr>
            <p:ph type="sldNum" sz="quarter" idx="12"/>
          </p:nvPr>
        </p:nvSpPr>
        <p:spPr>
          <a:xfrm>
            <a:off x="7592291" y="6459785"/>
            <a:ext cx="817071" cy="365125"/>
          </a:xfrm>
        </p:spPr>
        <p:txBody>
          <a:bodyPr>
            <a:normAutofit/>
          </a:bodyPr>
          <a:lstStyle/>
          <a:p>
            <a:pPr>
              <a:spcAft>
                <a:spcPts val="600"/>
              </a:spcAft>
            </a:pPr>
            <a:fld id="{3A98EE3D-8CD1-4C3F-BD1C-C98C9596463C}" type="slidenum">
              <a:rPr lang="en-US">
                <a:solidFill>
                  <a:schemeClr val="tx2"/>
                </a:solidFill>
              </a:rPr>
              <a:pPr>
                <a:spcAft>
                  <a:spcPts val="600"/>
                </a:spcAft>
              </a:pPr>
              <a:t>29</a:t>
            </a:fld>
            <a:endParaRPr lang="en-US">
              <a:solidFill>
                <a:schemeClr val="tx2"/>
              </a:solidFill>
            </a:endParaRPr>
          </a:p>
        </p:txBody>
      </p:sp>
      <p:graphicFrame>
        <p:nvGraphicFramePr>
          <p:cNvPr id="8" name="Content Placeholder 2">
            <a:extLst>
              <a:ext uri="{FF2B5EF4-FFF2-40B4-BE49-F238E27FC236}">
                <a16:creationId xmlns:a16="http://schemas.microsoft.com/office/drawing/2014/main" id="{25FD13CE-4E52-4497-A100-A40806FCC2A2}"/>
              </a:ext>
            </a:extLst>
          </p:cNvPr>
          <p:cNvGraphicFramePr/>
          <p:nvPr>
            <p:extLst>
              <p:ext uri="{D42A27DB-BD31-4B8C-83A1-F6EECF244321}">
                <p14:modId xmlns:p14="http://schemas.microsoft.com/office/powerpoint/2010/main" val="1421377082"/>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383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7240" y="286603"/>
            <a:ext cx="7543800" cy="1450757"/>
          </a:xfrm>
        </p:spPr>
        <p:txBody>
          <a:bodyPr>
            <a:normAutofit/>
          </a:bodyPr>
          <a:lstStyle/>
          <a:p>
            <a:r>
              <a:rPr lang="en-US" dirty="0"/>
              <a:t>Norms and Values</a:t>
            </a:r>
          </a:p>
        </p:txBody>
      </p:sp>
      <p:cxnSp>
        <p:nvCxnSpPr>
          <p:cNvPr id="73" name="Straight Connector 72">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See the source image">
            <a:extLst>
              <a:ext uri="{FF2B5EF4-FFF2-40B4-BE49-F238E27FC236}">
                <a16:creationId xmlns:a16="http://schemas.microsoft.com/office/drawing/2014/main" id="{E99EC160-BC04-4EF7-A4B3-924AB3FF3D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02" r="13763" b="-1"/>
          <a:stretch/>
        </p:blipFill>
        <p:spPr bwMode="auto">
          <a:xfrm>
            <a:off x="871151" y="2108200"/>
            <a:ext cx="2621855" cy="36006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idx="1"/>
          </p:nvPr>
        </p:nvSpPr>
        <p:spPr>
          <a:xfrm>
            <a:off x="3936492" y="2108201"/>
            <a:ext cx="4384548" cy="3760891"/>
          </a:xfrm>
        </p:spPr>
        <p:txBody>
          <a:bodyPr>
            <a:normAutofit fontScale="92500" lnSpcReduction="10000"/>
          </a:bodyPr>
          <a:lstStyle/>
          <a:p>
            <a:r>
              <a:rPr lang="en-US" b="1" dirty="0"/>
              <a:t>Norms</a:t>
            </a:r>
            <a:r>
              <a:rPr lang="en-US" dirty="0"/>
              <a:t> are widely accepted standards of conduct that are shaped by society and professional bodies. </a:t>
            </a:r>
          </a:p>
          <a:p>
            <a:r>
              <a:rPr lang="en-US" dirty="0"/>
              <a:t>Norms may evolve over time, while </a:t>
            </a:r>
            <a:r>
              <a:rPr lang="en-US" b="1" dirty="0"/>
              <a:t>values</a:t>
            </a:r>
            <a:r>
              <a:rPr lang="en-US" dirty="0"/>
              <a:t> tend to be more stable. </a:t>
            </a:r>
          </a:p>
          <a:p>
            <a:r>
              <a:rPr lang="en-US" b="1" dirty="0"/>
              <a:t>Values</a:t>
            </a:r>
            <a:r>
              <a:rPr lang="en-US" dirty="0"/>
              <a:t> represent what communities consider desirable, important, and morally appropriate. They guide how we evaluate our own actions and those of others, and they are often expressed as beliefs.</a:t>
            </a:r>
            <a:r>
              <a:rPr lang="en-US" u="sng" baseline="30000" dirty="0">
                <a:hlinkClick r:id="rId3"/>
              </a:rPr>
              <a:t>2</a:t>
            </a:r>
            <a:r>
              <a:rPr lang="en-US" u="sng" baseline="30000" dirty="0">
                <a:hlinkClick r:id="rId4"/>
              </a:rPr>
              <a:t>3</a:t>
            </a:r>
            <a:endParaRPr lang="en-US" dirty="0"/>
          </a:p>
        </p:txBody>
      </p:sp>
      <p:sp>
        <p:nvSpPr>
          <p:cNvPr id="75" name="Rectangle 74">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5706"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E85DA1B6-F8FC-4E72-A3DD-8E05CB5BA208}"/>
              </a:ext>
            </a:extLst>
          </p:cNvPr>
          <p:cNvSpPr>
            <a:spLocks noGrp="1"/>
          </p:cNvSpPr>
          <p:nvPr>
            <p:ph type="ftr" sz="quarter" idx="11"/>
          </p:nvPr>
        </p:nvSpPr>
        <p:spPr>
          <a:xfrm>
            <a:off x="822959" y="6446838"/>
            <a:ext cx="5113696" cy="365125"/>
          </a:xfrm>
        </p:spPr>
        <p:txBody>
          <a:bodyPr>
            <a:normAutofit/>
          </a:bodyPr>
          <a:lstStyle/>
          <a:p>
            <a:pPr>
              <a:spcAft>
                <a:spcPts val="600"/>
              </a:spcAft>
            </a:pPr>
            <a:r>
              <a:rPr lang="en-US"/>
              <a:t>NSCC MKTG 1010</a:t>
            </a:r>
          </a:p>
        </p:txBody>
      </p:sp>
      <p:sp>
        <p:nvSpPr>
          <p:cNvPr id="4" name="Date Placeholder 3">
            <a:extLst>
              <a:ext uri="{FF2B5EF4-FFF2-40B4-BE49-F238E27FC236}">
                <a16:creationId xmlns:a16="http://schemas.microsoft.com/office/drawing/2014/main" id="{94233ED2-2C2B-4FEC-906E-E00C70E811D8}"/>
              </a:ext>
            </a:extLst>
          </p:cNvPr>
          <p:cNvSpPr>
            <a:spLocks noGrp="1"/>
          </p:cNvSpPr>
          <p:nvPr>
            <p:ph type="dt" sz="half" idx="10"/>
          </p:nvPr>
        </p:nvSpPr>
        <p:spPr>
          <a:xfrm>
            <a:off x="6163819" y="6446838"/>
            <a:ext cx="1938638" cy="365125"/>
          </a:xfrm>
        </p:spPr>
        <p:txBody>
          <a:bodyPr>
            <a:normAutofit/>
          </a:bodyPr>
          <a:lstStyle/>
          <a:p>
            <a:pPr>
              <a:spcAft>
                <a:spcPts val="600"/>
              </a:spcAft>
            </a:pPr>
            <a:r>
              <a:rPr lang="en-US"/>
              <a:t>Page</a:t>
            </a:r>
          </a:p>
        </p:txBody>
      </p:sp>
      <p:sp>
        <p:nvSpPr>
          <p:cNvPr id="6" name="Slide Number Placeholder 5">
            <a:extLst>
              <a:ext uri="{FF2B5EF4-FFF2-40B4-BE49-F238E27FC236}">
                <a16:creationId xmlns:a16="http://schemas.microsoft.com/office/drawing/2014/main" id="{49179225-3F78-4A7D-A9E3-C4350108909F}"/>
              </a:ext>
            </a:extLst>
          </p:cNvPr>
          <p:cNvSpPr>
            <a:spLocks noGrp="1"/>
          </p:cNvSpPr>
          <p:nvPr>
            <p:ph type="sldNum" sz="quarter" idx="12"/>
          </p:nvPr>
        </p:nvSpPr>
        <p:spPr>
          <a:xfrm>
            <a:off x="8245186" y="6446838"/>
            <a:ext cx="585008" cy="365125"/>
          </a:xfrm>
        </p:spPr>
        <p:txBody>
          <a:bodyPr>
            <a:normAutofit/>
          </a:bodyPr>
          <a:lstStyle/>
          <a:p>
            <a:pPr>
              <a:spcAft>
                <a:spcPts val="600"/>
              </a:spcAft>
            </a:pPr>
            <a:fld id="{3A98EE3D-8CD1-4C3F-BD1C-C98C9596463C}" type="slidenum">
              <a:rPr lang="en-US" smtClean="0"/>
              <a:pPr>
                <a:spcAft>
                  <a:spcPts val="600"/>
                </a:spcAft>
              </a:pPr>
              <a:t>3</a:t>
            </a:fld>
            <a:endParaRPr lang="en-US"/>
          </a:p>
        </p:txBody>
      </p:sp>
    </p:spTree>
    <p:extLst>
      <p:ext uri="{BB962C8B-B14F-4D97-AF65-F5344CB8AC3E}">
        <p14:creationId xmlns:p14="http://schemas.microsoft.com/office/powerpoint/2010/main" val="4268593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73" name="Straight Connector 7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2779F603-B669-4AD6-82F9-E09F7616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47186" y="758952"/>
            <a:ext cx="4319573" cy="3566160"/>
          </a:xfrm>
        </p:spPr>
        <p:txBody>
          <a:bodyPr vert="horz" lIns="91440" tIns="45720" rIns="91440" bIns="45720" rtlCol="0" anchor="b">
            <a:normAutofit/>
          </a:bodyPr>
          <a:lstStyle/>
          <a:p>
            <a:r>
              <a:rPr lang="en-US" sz="6200">
                <a:solidFill>
                  <a:schemeClr val="tx1">
                    <a:lumMod val="85000"/>
                    <a:lumOff val="15000"/>
                  </a:schemeClr>
                </a:solidFill>
              </a:rPr>
              <a:t>Ethics Makes (Dollars and) Cents</a:t>
            </a:r>
          </a:p>
        </p:txBody>
      </p:sp>
      <p:sp>
        <p:nvSpPr>
          <p:cNvPr id="3" name="Content Placeholder 2"/>
          <p:cNvSpPr>
            <a:spLocks noGrp="1"/>
          </p:cNvSpPr>
          <p:nvPr>
            <p:ph type="body" idx="1"/>
          </p:nvPr>
        </p:nvSpPr>
        <p:spPr>
          <a:xfrm>
            <a:off x="4047185" y="4645152"/>
            <a:ext cx="4321652" cy="1143000"/>
          </a:xfrm>
        </p:spPr>
        <p:txBody>
          <a:bodyPr vert="horz" lIns="91440" tIns="45720" rIns="91440" bIns="45720" rtlCol="0">
            <a:normAutofit/>
          </a:bodyPr>
          <a:lstStyle/>
          <a:p>
            <a:pPr marL="0" indent="0">
              <a:lnSpc>
                <a:spcPct val="90000"/>
              </a:lnSpc>
              <a:buNone/>
            </a:pPr>
            <a:r>
              <a:rPr lang="en-US" sz="1900" cap="all" spc="200">
                <a:solidFill>
                  <a:schemeClr val="tx1"/>
                </a:solidFill>
              </a:rPr>
              <a:t>The world’s most ethical companies out perform their peers in the stock market.</a:t>
            </a:r>
          </a:p>
        </p:txBody>
      </p:sp>
      <p:pic>
        <p:nvPicPr>
          <p:cNvPr id="3074" name="Picture 2" descr="See the source image">
            <a:extLst>
              <a:ext uri="{FF2B5EF4-FFF2-40B4-BE49-F238E27FC236}">
                <a16:creationId xmlns:a16="http://schemas.microsoft.com/office/drawing/2014/main" id="{1CC53744-1659-4551-B04B-A399A8DCC8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499" y="1663693"/>
            <a:ext cx="3000986" cy="3000986"/>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7ABFD994-C2DC-4E7D-9411-C7FF7813E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6247" y="4485132"/>
            <a:ext cx="41148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CA73A59D-C719-4F24-9F6B-AF7CE8F3B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5" name="Footer Placeholder 4">
            <a:extLst>
              <a:ext uri="{FF2B5EF4-FFF2-40B4-BE49-F238E27FC236}">
                <a16:creationId xmlns:a16="http://schemas.microsoft.com/office/drawing/2014/main" id="{2FEBBFD1-64BA-416C-BF89-743332D4C2E9}"/>
              </a:ext>
            </a:extLst>
          </p:cNvPr>
          <p:cNvSpPr>
            <a:spLocks noGrp="1"/>
          </p:cNvSpPr>
          <p:nvPr>
            <p:ph type="ftr" sz="quarter" idx="11"/>
          </p:nvPr>
        </p:nvSpPr>
        <p:spPr>
          <a:xfrm>
            <a:off x="822959" y="6446838"/>
            <a:ext cx="5113696" cy="365125"/>
          </a:xfrm>
        </p:spPr>
        <p:txBody>
          <a:bodyPr vert="horz" lIns="91440" tIns="45720" rIns="91440" bIns="45720" rtlCol="0" anchor="ctr">
            <a:normAutofit/>
          </a:bodyPr>
          <a:lstStyle/>
          <a:p>
            <a:pPr>
              <a:spcAft>
                <a:spcPts val="600"/>
              </a:spcAft>
            </a:pPr>
            <a:r>
              <a:rPr lang="en-US" sz="900" kern="1200" cap="all" baseline="0">
                <a:solidFill>
                  <a:srgbClr val="FFFFFF"/>
                </a:solidFill>
                <a:latin typeface="+mn-lt"/>
                <a:ea typeface="+mn-ea"/>
                <a:cs typeface="+mn-cs"/>
              </a:rPr>
              <a:t>NSCC MKTG 1010</a:t>
            </a:r>
          </a:p>
        </p:txBody>
      </p:sp>
      <p:sp>
        <p:nvSpPr>
          <p:cNvPr id="4" name="Date Placeholder 3">
            <a:extLst>
              <a:ext uri="{FF2B5EF4-FFF2-40B4-BE49-F238E27FC236}">
                <a16:creationId xmlns:a16="http://schemas.microsoft.com/office/drawing/2014/main" id="{B12C3AAE-FED2-435C-9576-33E507F70C04}"/>
              </a:ext>
            </a:extLst>
          </p:cNvPr>
          <p:cNvSpPr>
            <a:spLocks noGrp="1"/>
          </p:cNvSpPr>
          <p:nvPr>
            <p:ph type="dt" sz="half" idx="10"/>
          </p:nvPr>
        </p:nvSpPr>
        <p:spPr>
          <a:xfrm>
            <a:off x="6163819" y="6446838"/>
            <a:ext cx="1938638" cy="365125"/>
          </a:xfrm>
        </p:spPr>
        <p:txBody>
          <a:bodyPr vert="horz" lIns="91440" tIns="45720" rIns="91440" bIns="45720" rtlCol="0" anchor="ctr">
            <a:normAutofit/>
          </a:bodyPr>
          <a:lstStyle/>
          <a:p>
            <a:pPr>
              <a:spcAft>
                <a:spcPts val="600"/>
              </a:spcAft>
            </a:pPr>
            <a:r>
              <a:rPr lang="en-US" sz="900"/>
              <a:t>Page</a:t>
            </a:r>
          </a:p>
        </p:txBody>
      </p:sp>
      <p:sp>
        <p:nvSpPr>
          <p:cNvPr id="6" name="Slide Number Placeholder 5">
            <a:extLst>
              <a:ext uri="{FF2B5EF4-FFF2-40B4-BE49-F238E27FC236}">
                <a16:creationId xmlns:a16="http://schemas.microsoft.com/office/drawing/2014/main" id="{E237D1FF-4218-4B7F-AB82-B406420525CE}"/>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smtClean="0"/>
              <a:pPr>
                <a:spcAft>
                  <a:spcPts val="600"/>
                </a:spcAft>
              </a:pPr>
              <a:t>30</a:t>
            </a:fld>
            <a:endParaRPr lang="en-US" sz="1050"/>
          </a:p>
        </p:txBody>
      </p:sp>
    </p:spTree>
    <p:extLst>
      <p:ext uri="{BB962C8B-B14F-4D97-AF65-F5344CB8AC3E}">
        <p14:creationId xmlns:p14="http://schemas.microsoft.com/office/powerpoint/2010/main" val="373913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4493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369277" y="516836"/>
            <a:ext cx="2313633" cy="1961086"/>
          </a:xfrm>
        </p:spPr>
        <p:txBody>
          <a:bodyPr vert="horz" lIns="91440" tIns="45720" rIns="91440" bIns="45720" rtlCol="0" anchor="b">
            <a:normAutofit/>
          </a:bodyPr>
          <a:lstStyle/>
          <a:p>
            <a:r>
              <a:rPr lang="en-US" sz="3200">
                <a:solidFill>
                  <a:srgbClr val="FFFFFF"/>
                </a:solidFill>
              </a:rPr>
              <a:t>Common Ethical Issues in Marketing</a:t>
            </a:r>
          </a:p>
        </p:txBody>
      </p:sp>
      <p:cxnSp>
        <p:nvCxnSpPr>
          <p:cNvPr id="17" name="Straight Connector 16">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8814" y="2638787"/>
            <a:ext cx="2057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1">
            <a:extLst>
              <a:ext uri="{FF2B5EF4-FFF2-40B4-BE49-F238E27FC236}">
                <a16:creationId xmlns:a16="http://schemas.microsoft.com/office/drawing/2014/main" id="{9A002900-79D5-F320-B70F-D91C7417B149}"/>
              </a:ext>
            </a:extLst>
          </p:cNvPr>
          <p:cNvSpPr>
            <a:spLocks noChangeArrowheads="1"/>
          </p:cNvSpPr>
          <p:nvPr/>
        </p:nvSpPr>
        <p:spPr bwMode="auto">
          <a:xfrm>
            <a:off x="428814" y="2799654"/>
            <a:ext cx="2254096" cy="31896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numCol="1" rtlCol="0" anchorCtr="0" compatLnSpc="1">
            <a:prstTxWarp prst="textNoShape">
              <a:avLst/>
            </a:prstTxWarp>
            <a:normAutofit/>
          </a:bodyPr>
          <a:lstStyle/>
          <a:p>
            <a:pPr marL="0" marR="0" lvl="0" indent="0" fontAlgn="base">
              <a:spcBef>
                <a:spcPct val="0"/>
              </a:spcBef>
              <a:spcAft>
                <a:spcPts val="600"/>
              </a:spcAft>
              <a:buClrTx/>
              <a:buSzTx/>
              <a:buFont typeface="Calibri" panose="020F0502020204030204" pitchFamily="34" charset="0"/>
              <a:buNone/>
              <a:tabLst/>
            </a:pPr>
            <a:r>
              <a:rPr kumimoji="0" lang="en-US" altLang="en-US" sz="1600" b="0" i="0" u="none" strike="noStrike" cap="none" normalizeH="0" baseline="0">
                <a:ln>
                  <a:noFill/>
                </a:ln>
                <a:solidFill>
                  <a:srgbClr val="FFFFFF"/>
                </a:solidFill>
                <a:effectLst/>
              </a:rPr>
              <a:t>The following is a summary of the top 10 ethical issues in marketing in 2025.</a:t>
            </a:r>
          </a:p>
        </p:txBody>
      </p:sp>
      <p:sp>
        <p:nvSpPr>
          <p:cNvPr id="3" name="Date Placeholder 2">
            <a:extLst>
              <a:ext uri="{FF2B5EF4-FFF2-40B4-BE49-F238E27FC236}">
                <a16:creationId xmlns:a16="http://schemas.microsoft.com/office/drawing/2014/main" id="{59624E82-A28B-40A8-B411-2B5DFB9A86D3}"/>
              </a:ext>
            </a:extLst>
          </p:cNvPr>
          <p:cNvSpPr>
            <a:spLocks noGrp="1"/>
          </p:cNvSpPr>
          <p:nvPr>
            <p:ph type="dt" sz="half" idx="10"/>
          </p:nvPr>
        </p:nvSpPr>
        <p:spPr>
          <a:xfrm>
            <a:off x="428814" y="6446838"/>
            <a:ext cx="2254096" cy="365125"/>
          </a:xfrm>
        </p:spPr>
        <p:txBody>
          <a:bodyPr vert="horz" lIns="91440" tIns="45720" rIns="91440" bIns="45720" rtlCol="0" anchor="ctr">
            <a:normAutofit/>
          </a:bodyPr>
          <a:lstStyle/>
          <a:p>
            <a:pPr algn="l">
              <a:spcAft>
                <a:spcPts val="600"/>
              </a:spcAft>
            </a:pPr>
            <a:r>
              <a:rPr lang="en-US" sz="900"/>
              <a:t>Page</a:t>
            </a:r>
          </a:p>
        </p:txBody>
      </p:sp>
      <p:sp>
        <p:nvSpPr>
          <p:cNvPr id="4" name="Footer Placeholder 3">
            <a:extLst>
              <a:ext uri="{FF2B5EF4-FFF2-40B4-BE49-F238E27FC236}">
                <a16:creationId xmlns:a16="http://schemas.microsoft.com/office/drawing/2014/main" id="{B66202F0-3C2C-4C26-9144-B29EFB8A5A78}"/>
              </a:ext>
            </a:extLst>
          </p:cNvPr>
          <p:cNvSpPr>
            <a:spLocks noGrp="1"/>
          </p:cNvSpPr>
          <p:nvPr>
            <p:ph type="ftr" sz="quarter" idx="11"/>
          </p:nvPr>
        </p:nvSpPr>
        <p:spPr>
          <a:xfrm>
            <a:off x="3556512" y="6446838"/>
            <a:ext cx="4456392" cy="365125"/>
          </a:xfrm>
        </p:spPr>
        <p:txBody>
          <a:bodyPr vert="horz" lIns="91440" tIns="45720" rIns="91440" bIns="45720" rtlCol="0" anchor="ctr">
            <a:normAutofit/>
          </a:bodyPr>
          <a:lstStyle/>
          <a:p>
            <a:pPr>
              <a:spcAft>
                <a:spcPts val="600"/>
              </a:spcAft>
            </a:pPr>
            <a:r>
              <a:rPr lang="en-US" sz="900" kern="1200" cap="all" baseline="0">
                <a:solidFill>
                  <a:schemeClr val="tx1">
                    <a:lumMod val="85000"/>
                    <a:lumOff val="15000"/>
                  </a:schemeClr>
                </a:solidFill>
                <a:latin typeface="+mn-lt"/>
                <a:ea typeface="+mn-ea"/>
                <a:cs typeface="+mn-cs"/>
              </a:rPr>
              <a:t>NSCC MKTG 1010</a:t>
            </a:r>
          </a:p>
        </p:txBody>
      </p:sp>
      <p:sp>
        <p:nvSpPr>
          <p:cNvPr id="5" name="Slide Number Placeholder 4">
            <a:extLst>
              <a:ext uri="{FF2B5EF4-FFF2-40B4-BE49-F238E27FC236}">
                <a16:creationId xmlns:a16="http://schemas.microsoft.com/office/drawing/2014/main" id="{5955C58E-7C7B-46B7-8F60-483D5866619E}"/>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a:solidFill>
                  <a:schemeClr val="tx1">
                    <a:lumMod val="85000"/>
                    <a:lumOff val="15000"/>
                  </a:schemeClr>
                </a:solidFill>
              </a:rPr>
              <a:pPr>
                <a:spcAft>
                  <a:spcPts val="600"/>
                </a:spcAft>
              </a:pPr>
              <a:t>4</a:t>
            </a:fld>
            <a:endParaRPr lang="en-US" sz="1050">
              <a:solidFill>
                <a:schemeClr val="tx1">
                  <a:lumMod val="85000"/>
                  <a:lumOff val="15000"/>
                </a:schemeClr>
              </a:solidFill>
            </a:endParaRPr>
          </a:p>
        </p:txBody>
      </p:sp>
      <p:graphicFrame>
        <p:nvGraphicFramePr>
          <p:cNvPr id="7" name="Table 6">
            <a:extLst>
              <a:ext uri="{FF2B5EF4-FFF2-40B4-BE49-F238E27FC236}">
                <a16:creationId xmlns:a16="http://schemas.microsoft.com/office/drawing/2014/main" id="{87598732-D76F-684E-D8D4-A3E2C8466CD5}"/>
              </a:ext>
            </a:extLst>
          </p:cNvPr>
          <p:cNvGraphicFramePr>
            <a:graphicFrameLocks noGrp="1"/>
          </p:cNvGraphicFramePr>
          <p:nvPr>
            <p:extLst>
              <p:ext uri="{D42A27DB-BD31-4B8C-83A1-F6EECF244321}">
                <p14:modId xmlns:p14="http://schemas.microsoft.com/office/powerpoint/2010/main" val="569050068"/>
              </p:ext>
            </p:extLst>
          </p:nvPr>
        </p:nvGraphicFramePr>
        <p:xfrm>
          <a:off x="3556512" y="758220"/>
          <a:ext cx="5098563" cy="5427533"/>
        </p:xfrm>
        <a:graphic>
          <a:graphicData uri="http://schemas.openxmlformats.org/drawingml/2006/table">
            <a:tbl>
              <a:tblPr>
                <a:solidFill>
                  <a:schemeClr val="bg1">
                    <a:lumMod val="95000"/>
                  </a:schemeClr>
                </a:solidFill>
              </a:tblPr>
              <a:tblGrid>
                <a:gridCol w="1396941">
                  <a:extLst>
                    <a:ext uri="{9D8B030D-6E8A-4147-A177-3AD203B41FA5}">
                      <a16:colId xmlns:a16="http://schemas.microsoft.com/office/drawing/2014/main" val="3351880166"/>
                    </a:ext>
                  </a:extLst>
                </a:gridCol>
                <a:gridCol w="1722769">
                  <a:extLst>
                    <a:ext uri="{9D8B030D-6E8A-4147-A177-3AD203B41FA5}">
                      <a16:colId xmlns:a16="http://schemas.microsoft.com/office/drawing/2014/main" val="107737801"/>
                    </a:ext>
                  </a:extLst>
                </a:gridCol>
                <a:gridCol w="1978853">
                  <a:extLst>
                    <a:ext uri="{9D8B030D-6E8A-4147-A177-3AD203B41FA5}">
                      <a16:colId xmlns:a16="http://schemas.microsoft.com/office/drawing/2014/main" val="923152024"/>
                    </a:ext>
                  </a:extLst>
                </a:gridCol>
              </a:tblGrid>
              <a:tr h="257349">
                <a:tc>
                  <a:txBody>
                    <a:bodyPr/>
                    <a:lstStyle/>
                    <a:p>
                      <a:pPr algn="l" fontAlgn="ctr">
                        <a:buNone/>
                      </a:pPr>
                      <a:r>
                        <a:rPr lang="en-CA" sz="800" b="1" cap="none" spc="0">
                          <a:solidFill>
                            <a:schemeClr val="tx1"/>
                          </a:solidFill>
                          <a:effectLst/>
                        </a:rPr>
                        <a:t>Challenge</a:t>
                      </a:r>
                      <a:endParaRPr lang="en-CA" sz="800" cap="none" spc="0">
                        <a:solidFill>
                          <a:schemeClr val="tx1"/>
                        </a:solidFill>
                        <a:effectLst/>
                      </a:endParaRPr>
                    </a:p>
                  </a:txBody>
                  <a:tcPr marL="43938" marR="13516" marT="12554" marB="94152"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l" fontAlgn="ctr">
                        <a:buNone/>
                      </a:pPr>
                      <a:r>
                        <a:rPr lang="en-CA" sz="800" b="1" cap="none" spc="0">
                          <a:solidFill>
                            <a:schemeClr val="tx1"/>
                          </a:solidFill>
                          <a:effectLst/>
                        </a:rPr>
                        <a:t>Key Focus</a:t>
                      </a:r>
                      <a:endParaRPr lang="en-CA" sz="800" cap="none" spc="0">
                        <a:solidFill>
                          <a:schemeClr val="tx1"/>
                        </a:solidFill>
                        <a:effectLst/>
                      </a:endParaRPr>
                    </a:p>
                  </a:txBody>
                  <a:tcPr marL="43938" marR="13516" marT="12554" marB="94152"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l" fontAlgn="ctr">
                        <a:buNone/>
                      </a:pPr>
                      <a:r>
                        <a:rPr lang="en-CA" sz="800" b="1" cap="none" spc="0">
                          <a:solidFill>
                            <a:schemeClr val="tx1"/>
                          </a:solidFill>
                          <a:effectLst/>
                        </a:rPr>
                        <a:t>Best Practice / Ethical Approach</a:t>
                      </a:r>
                      <a:endParaRPr lang="en-CA" sz="800" cap="none" spc="0">
                        <a:solidFill>
                          <a:schemeClr val="tx1"/>
                        </a:solidFill>
                        <a:effectLst/>
                      </a:endParaRPr>
                    </a:p>
                  </a:txBody>
                  <a:tcPr marL="43938" marR="13516" marT="12554" marB="94152"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155023041"/>
                  </a:ext>
                </a:extLst>
              </a:tr>
              <a:tr h="508422">
                <a:tc>
                  <a:txBody>
                    <a:bodyPr/>
                    <a:lstStyle/>
                    <a:p>
                      <a:pPr algn="l" fontAlgn="ctr">
                        <a:buNone/>
                      </a:pPr>
                      <a:r>
                        <a:rPr lang="en-CA" sz="800" b="1" cap="none" spc="0">
                          <a:solidFill>
                            <a:schemeClr val="tx1"/>
                          </a:solidFill>
                          <a:effectLst/>
                        </a:rPr>
                        <a:t>1. AI and Automation</a:t>
                      </a:r>
                      <a:endParaRPr lang="en-CA" sz="800" cap="none" spc="0">
                        <a:solidFill>
                          <a:schemeClr val="tx1"/>
                        </a:solidFill>
                        <a:effectLst/>
                      </a:endParaRPr>
                    </a:p>
                  </a:txBody>
                  <a:tcPr marL="43938" marR="13516" marT="12554" marB="94152"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Risks of bias, misinformation, and loss of oversight.</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Ensure transparency, human oversight, fairness, accountability, and protect consumer privacy.</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289281535"/>
                  </a:ext>
                </a:extLst>
              </a:tr>
              <a:tr h="508422">
                <a:tc>
                  <a:txBody>
                    <a:bodyPr/>
                    <a:lstStyle/>
                    <a:p>
                      <a:pPr algn="l" fontAlgn="ctr">
                        <a:buNone/>
                      </a:pPr>
                      <a:r>
                        <a:rPr lang="en-CA" sz="800" b="1" cap="none" spc="0">
                          <a:solidFill>
                            <a:schemeClr val="tx1"/>
                          </a:solidFill>
                          <a:effectLst/>
                        </a:rPr>
                        <a:t>2. Cultural Sensitivity</a:t>
                      </a:r>
                      <a:endParaRPr lang="en-CA" sz="800" cap="none" spc="0">
                        <a:solidFill>
                          <a:schemeClr val="tx1"/>
                        </a:solidFill>
                        <a:effectLst/>
                      </a:endParaRPr>
                    </a:p>
                  </a:txBody>
                  <a:tcPr marL="43938" marR="13516" marT="12554" marB="94152"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Avoiding offensive or stereotypical messages.</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CA" sz="800" cap="none" spc="0">
                          <a:solidFill>
                            <a:schemeClr val="tx1"/>
                          </a:solidFill>
                          <a:effectLst/>
                        </a:rPr>
                        <a:t>Respect cultural values, avoid appropriation, tailor campaigns to diverse audiences.</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054506310"/>
                  </a:ext>
                </a:extLst>
              </a:tr>
              <a:tr h="508422">
                <a:tc>
                  <a:txBody>
                    <a:bodyPr/>
                    <a:lstStyle/>
                    <a:p>
                      <a:pPr algn="l" fontAlgn="ctr">
                        <a:buNone/>
                      </a:pPr>
                      <a:r>
                        <a:rPr lang="en-CA" sz="800" b="1" cap="none" spc="0">
                          <a:solidFill>
                            <a:schemeClr val="tx1"/>
                          </a:solidFill>
                          <a:effectLst/>
                        </a:rPr>
                        <a:t>3. Data Ethics</a:t>
                      </a:r>
                      <a:endParaRPr lang="en-CA" sz="800" cap="none" spc="0">
                        <a:solidFill>
                          <a:schemeClr val="tx1"/>
                        </a:solidFill>
                        <a:effectLst/>
                      </a:endParaRPr>
                    </a:p>
                  </a:txBody>
                  <a:tcPr marL="43938" marR="13516" marT="12554" marB="94152"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Collection and use of consumer data.</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Obtain informed consent, provide opt-outs, secure data, avoid discriminatory targeting.</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153412211"/>
                  </a:ext>
                </a:extLst>
              </a:tr>
              <a:tr h="508422">
                <a:tc>
                  <a:txBody>
                    <a:bodyPr/>
                    <a:lstStyle/>
                    <a:p>
                      <a:pPr algn="l" fontAlgn="ctr">
                        <a:buNone/>
                      </a:pPr>
                      <a:r>
                        <a:rPr lang="en-CA" sz="800" b="1" cap="none" spc="0">
                          <a:solidFill>
                            <a:schemeClr val="tx1"/>
                          </a:solidFill>
                          <a:effectLst/>
                        </a:rPr>
                        <a:t>4. Environmental Sustainability</a:t>
                      </a:r>
                      <a:endParaRPr lang="en-CA" sz="800" cap="none" spc="0">
                        <a:solidFill>
                          <a:schemeClr val="tx1"/>
                        </a:solidFill>
                        <a:effectLst/>
                      </a:endParaRPr>
                    </a:p>
                  </a:txBody>
                  <a:tcPr marL="43938" marR="13516" marT="12554" marB="94152"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Impact of marketing practices on the planet.</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Reduce emissions, use sustainable materials, promote eco-friendly products, advocate responsible consumption.</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518601789"/>
                  </a:ext>
                </a:extLst>
              </a:tr>
              <a:tr h="508422">
                <a:tc>
                  <a:txBody>
                    <a:bodyPr/>
                    <a:lstStyle/>
                    <a:p>
                      <a:pPr algn="l" fontAlgn="ctr">
                        <a:buNone/>
                      </a:pPr>
                      <a:r>
                        <a:rPr lang="en-CA" sz="800" b="1" cap="none" spc="0">
                          <a:solidFill>
                            <a:schemeClr val="tx1"/>
                          </a:solidFill>
                          <a:effectLst/>
                        </a:rPr>
                        <a:t>5. Fair Pricing</a:t>
                      </a:r>
                      <a:endParaRPr lang="en-CA" sz="800" cap="none" spc="0">
                        <a:solidFill>
                          <a:schemeClr val="tx1"/>
                        </a:solidFill>
                        <a:effectLst/>
                      </a:endParaRPr>
                    </a:p>
                  </a:txBody>
                  <a:tcPr marL="43938" marR="13516" marT="12554" marB="94152"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Risk of discriminatory or exploitative pricing.</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Set reasonable, justifiable prices; avoid targeting vulnerable groups; be transparent on pricing.</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681435390"/>
                  </a:ext>
                </a:extLst>
              </a:tr>
              <a:tr h="508422">
                <a:tc>
                  <a:txBody>
                    <a:bodyPr/>
                    <a:lstStyle/>
                    <a:p>
                      <a:pPr algn="l" fontAlgn="ctr">
                        <a:buNone/>
                      </a:pPr>
                      <a:r>
                        <a:rPr lang="en-CA" sz="800" b="1" cap="none" spc="0">
                          <a:solidFill>
                            <a:schemeClr val="tx1"/>
                          </a:solidFill>
                          <a:effectLst/>
                        </a:rPr>
                        <a:t>6. Influencer Marketing</a:t>
                      </a:r>
                      <a:endParaRPr lang="en-CA" sz="800" cap="none" spc="0">
                        <a:solidFill>
                          <a:schemeClr val="tx1"/>
                        </a:solidFill>
                        <a:effectLst/>
                      </a:endParaRPr>
                    </a:p>
                  </a:txBody>
                  <a:tcPr marL="43938" marR="13516" marT="12554" marB="94152"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Lack of disclosure and misalignment with brand values.</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Ensure transparency in sponsorships, select ethical influencers, promote responsible messaging.</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759270522"/>
                  </a:ext>
                </a:extLst>
              </a:tr>
              <a:tr h="508422">
                <a:tc>
                  <a:txBody>
                    <a:bodyPr/>
                    <a:lstStyle/>
                    <a:p>
                      <a:pPr algn="l" fontAlgn="ctr">
                        <a:buNone/>
                      </a:pPr>
                      <a:r>
                        <a:rPr lang="en-CA" sz="800" b="1" cap="none" spc="0">
                          <a:solidFill>
                            <a:schemeClr val="tx1"/>
                          </a:solidFill>
                          <a:effectLst/>
                        </a:rPr>
                        <a:t>7. Misleading Advertising</a:t>
                      </a:r>
                      <a:endParaRPr lang="en-CA" sz="800" cap="none" spc="0">
                        <a:solidFill>
                          <a:schemeClr val="tx1"/>
                        </a:solidFill>
                        <a:effectLst/>
                      </a:endParaRPr>
                    </a:p>
                  </a:txBody>
                  <a:tcPr marL="43938" marR="13516" marT="12554" marB="94152"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False or exaggerated claims that mislead consumers.</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Use accurate, evidence-based claims; fact-check; provide clear disclaimers; update content regularly.</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502752126"/>
                  </a:ext>
                </a:extLst>
              </a:tr>
              <a:tr h="508422">
                <a:tc>
                  <a:txBody>
                    <a:bodyPr/>
                    <a:lstStyle/>
                    <a:p>
                      <a:pPr algn="l" fontAlgn="ctr">
                        <a:buNone/>
                      </a:pPr>
                      <a:r>
                        <a:rPr lang="en-CA" sz="800" b="1" cap="none" spc="0">
                          <a:solidFill>
                            <a:schemeClr val="tx1"/>
                          </a:solidFill>
                          <a:effectLst/>
                        </a:rPr>
                        <a:t>8. Privacy Concerns</a:t>
                      </a:r>
                      <a:endParaRPr lang="en-CA" sz="800" cap="none" spc="0">
                        <a:solidFill>
                          <a:schemeClr val="tx1"/>
                        </a:solidFill>
                        <a:effectLst/>
                      </a:endParaRPr>
                    </a:p>
                  </a:txBody>
                  <a:tcPr marL="43938" marR="13516" marT="12554" marB="94152"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Misuse or mishandling of personal data.</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Collect only with consent, secure data, provide opt-outs, avoid third-party selling without consent.</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553287355"/>
                  </a:ext>
                </a:extLst>
              </a:tr>
              <a:tr h="508422">
                <a:tc>
                  <a:txBody>
                    <a:bodyPr/>
                    <a:lstStyle/>
                    <a:p>
                      <a:pPr algn="l" fontAlgn="ctr">
                        <a:buNone/>
                      </a:pPr>
                      <a:r>
                        <a:rPr lang="en-CA" sz="800" b="1" cap="none" spc="0">
                          <a:solidFill>
                            <a:schemeClr val="tx1"/>
                          </a:solidFill>
                          <a:effectLst/>
                        </a:rPr>
                        <a:t>9. Social Responsibility</a:t>
                      </a:r>
                      <a:endParaRPr lang="en-CA" sz="800" cap="none" spc="0">
                        <a:solidFill>
                          <a:schemeClr val="tx1"/>
                        </a:solidFill>
                        <a:effectLst/>
                      </a:endParaRPr>
                    </a:p>
                  </a:txBody>
                  <a:tcPr marL="43938" marR="13516" marT="12554" marB="94152"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Growing demand for brands to align with social/environmental values.</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Engage in cause marketing, support inclusion, fair treatment of stakeholders, reduce marketing footprint.</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235997469"/>
                  </a:ext>
                </a:extLst>
              </a:tr>
              <a:tr h="508422">
                <a:tc>
                  <a:txBody>
                    <a:bodyPr/>
                    <a:lstStyle/>
                    <a:p>
                      <a:pPr algn="l" fontAlgn="ctr">
                        <a:buNone/>
                      </a:pPr>
                      <a:r>
                        <a:rPr lang="en-CA" sz="800" b="1" cap="none" spc="0">
                          <a:solidFill>
                            <a:schemeClr val="tx1"/>
                          </a:solidFill>
                          <a:effectLst/>
                        </a:rPr>
                        <a:t>10. Targeting Vulnerable Populations</a:t>
                      </a:r>
                      <a:endParaRPr lang="en-CA" sz="800" cap="none" spc="0">
                        <a:solidFill>
                          <a:schemeClr val="tx1"/>
                        </a:solidFill>
                        <a:effectLst/>
                      </a:endParaRPr>
                    </a:p>
                  </a:txBody>
                  <a:tcPr marL="43938" marR="13516" marT="12554" marB="94152"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Harmful or exploitative targeting of children, elderly, or disadvantaged groups.</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en-US" sz="800" cap="none" spc="0">
                          <a:solidFill>
                            <a:schemeClr val="tx1"/>
                          </a:solidFill>
                          <a:effectLst/>
                        </a:rPr>
                        <a:t>Respect boundaries, avoid harmful products, prioritize consumer well-being and accurate information.</a:t>
                      </a:r>
                    </a:p>
                  </a:txBody>
                  <a:tcPr marL="43938" marR="13516" marT="12554" marB="94152"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243764354"/>
                  </a:ext>
                </a:extLst>
              </a:tr>
            </a:tbl>
          </a:graphicData>
        </a:graphic>
      </p:graphicFrame>
    </p:spTree>
    <p:extLst>
      <p:ext uri="{BB962C8B-B14F-4D97-AF65-F5344CB8AC3E}">
        <p14:creationId xmlns:p14="http://schemas.microsoft.com/office/powerpoint/2010/main" val="68832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Brand Management</a:t>
            </a:r>
          </a:p>
        </p:txBody>
      </p:sp>
      <p:sp>
        <p:nvSpPr>
          <p:cNvPr id="3" name="Content Placeholder 2"/>
          <p:cNvSpPr>
            <a:spLocks noGrp="1"/>
          </p:cNvSpPr>
          <p:nvPr>
            <p:ph type="body" idx="1"/>
          </p:nvPr>
        </p:nvSpPr>
        <p:spPr/>
        <p:txBody>
          <a:bodyPr/>
          <a:lstStyle/>
          <a:p>
            <a:pPr marL="21431" indent="0">
              <a:buNone/>
            </a:pPr>
            <a:r>
              <a:rPr lang="en-US" dirty="0"/>
              <a:t>Societal expectations are changing at a faster rate due to technology. In 2018, Pepsi’s advertisement featuring Kendall Jenner quickly went viral, and impacted the brand Pepsi</a:t>
            </a:r>
          </a:p>
        </p:txBody>
      </p:sp>
      <p:sp>
        <p:nvSpPr>
          <p:cNvPr id="4" name="Date Placeholder 3">
            <a:extLst>
              <a:ext uri="{FF2B5EF4-FFF2-40B4-BE49-F238E27FC236}">
                <a16:creationId xmlns:a16="http://schemas.microsoft.com/office/drawing/2014/main" id="{AB449704-62A5-4AF2-B2D3-D5E77E747774}"/>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05750724-6F75-4362-83F6-DAD7D3D36F47}"/>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7F8BD5E5-F7B0-484E-8620-464BCA1C9886}"/>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8" name="TextBox 7">
            <a:extLst>
              <a:ext uri="{FF2B5EF4-FFF2-40B4-BE49-F238E27FC236}">
                <a16:creationId xmlns:a16="http://schemas.microsoft.com/office/drawing/2014/main" id="{B1214ED5-75F0-9AEC-80C8-5E818C938C70}"/>
              </a:ext>
            </a:extLst>
          </p:cNvPr>
          <p:cNvSpPr txBox="1"/>
          <p:nvPr/>
        </p:nvSpPr>
        <p:spPr>
          <a:xfrm>
            <a:off x="323557" y="5188470"/>
            <a:ext cx="7033846" cy="923330"/>
          </a:xfrm>
          <a:prstGeom prst="rect">
            <a:avLst/>
          </a:prstGeom>
          <a:noFill/>
        </p:spPr>
        <p:txBody>
          <a:bodyPr wrap="square">
            <a:spAutoFit/>
          </a:bodyPr>
          <a:lstStyle/>
          <a:p>
            <a:r>
              <a:rPr lang="en-CA" dirty="0"/>
              <a:t>Screenshot from controversial Pepsi ad where  Kendall </a:t>
            </a:r>
            <a:r>
              <a:rPr lang="en-US" dirty="0"/>
              <a:t>Jenner hands a police officer a can of Pepsi after joining a protest.</a:t>
            </a:r>
            <a:r>
              <a:rPr lang="en-CA" dirty="0"/>
              <a:t> https://www.youtube.com/watch?v=fjAvpjzHLzY</a:t>
            </a:r>
          </a:p>
        </p:txBody>
      </p:sp>
      <p:pic>
        <p:nvPicPr>
          <p:cNvPr id="10" name="Picture 9">
            <a:hlinkClick r:id="rId3"/>
            <a:extLst>
              <a:ext uri="{FF2B5EF4-FFF2-40B4-BE49-F238E27FC236}">
                <a16:creationId xmlns:a16="http://schemas.microsoft.com/office/drawing/2014/main" id="{C7E3F5B5-8A00-C25F-401B-CDA380A62527}"/>
              </a:ext>
            </a:extLst>
          </p:cNvPr>
          <p:cNvPicPr>
            <a:picLocks noChangeAspect="1"/>
          </p:cNvPicPr>
          <p:nvPr/>
        </p:nvPicPr>
        <p:blipFill>
          <a:blip r:embed="rId4"/>
          <a:stretch>
            <a:fillRect/>
          </a:stretch>
        </p:blipFill>
        <p:spPr>
          <a:xfrm>
            <a:off x="3590990" y="3200904"/>
            <a:ext cx="3542148" cy="1802146"/>
          </a:xfrm>
          <a:prstGeom prst="rect">
            <a:avLst/>
          </a:prstGeom>
        </p:spPr>
      </p:pic>
    </p:spTree>
    <p:extLst>
      <p:ext uri="{BB962C8B-B14F-4D97-AF65-F5344CB8AC3E}">
        <p14:creationId xmlns:p14="http://schemas.microsoft.com/office/powerpoint/2010/main" val="400073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Corporate Social Responsibility</a:t>
            </a:r>
          </a:p>
        </p:txBody>
      </p:sp>
      <p:sp>
        <p:nvSpPr>
          <p:cNvPr id="3" name="Content Placeholder 2"/>
          <p:cNvSpPr>
            <a:spLocks noGrp="1"/>
          </p:cNvSpPr>
          <p:nvPr>
            <p:ph type="body" idx="1"/>
          </p:nvPr>
        </p:nvSpPr>
        <p:spPr/>
        <p:txBody>
          <a:bodyPr/>
          <a:lstStyle/>
          <a:p>
            <a:r>
              <a:rPr lang="en-US" dirty="0"/>
              <a:t>Corporate social responsibility is the ethical behavior of a company toward society</a:t>
            </a:r>
          </a:p>
          <a:p>
            <a:r>
              <a:rPr lang="en-US" dirty="0"/>
              <a:t>It means acting responsibly toward the stakeholders—not just the shareholders—who have a legitimate interest in the business</a:t>
            </a:r>
          </a:p>
        </p:txBody>
      </p:sp>
      <p:pic>
        <p:nvPicPr>
          <p:cNvPr id="2050" name="Picture 2" descr="Honey bee atop a pink clover flowe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19091"/>
          <a:stretch/>
        </p:blipFill>
        <p:spPr bwMode="auto">
          <a:xfrm>
            <a:off x="4629150" y="2226469"/>
            <a:ext cx="3886200" cy="291465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BDE7EAA2-8F93-4A13-A63F-3F040B92DC9A}"/>
              </a:ext>
            </a:extLst>
          </p:cNvPr>
          <p:cNvSpPr>
            <a:spLocks noGrp="1"/>
          </p:cNvSpPr>
          <p:nvPr>
            <p:ph type="dt" sz="half" idx="10"/>
          </p:nvPr>
        </p:nvSpPr>
        <p:spPr/>
        <p:txBody>
          <a:bodyPr/>
          <a:lstStyle/>
          <a:p>
            <a:r>
              <a:rPr lang="en-US"/>
              <a:t>Page</a:t>
            </a:r>
            <a:endParaRPr lang="en-US" dirty="0"/>
          </a:p>
        </p:txBody>
      </p:sp>
      <p:sp>
        <p:nvSpPr>
          <p:cNvPr id="5" name="Footer Placeholder 4">
            <a:extLst>
              <a:ext uri="{FF2B5EF4-FFF2-40B4-BE49-F238E27FC236}">
                <a16:creationId xmlns:a16="http://schemas.microsoft.com/office/drawing/2014/main" id="{075352DF-6958-44D6-92C1-5AD24FE2514F}"/>
              </a:ext>
            </a:extLst>
          </p:cNvPr>
          <p:cNvSpPr>
            <a:spLocks noGrp="1"/>
          </p:cNvSpPr>
          <p:nvPr>
            <p:ph type="ftr" sz="quarter" idx="11"/>
          </p:nvPr>
        </p:nvSpPr>
        <p:spPr/>
        <p:txBody>
          <a:bodyPr/>
          <a:lstStyle/>
          <a:p>
            <a:r>
              <a:rPr lang="en-US"/>
              <a:t>NSCC MKTG 1010</a:t>
            </a:r>
            <a:endParaRPr lang="en-US" dirty="0"/>
          </a:p>
        </p:txBody>
      </p:sp>
      <p:sp>
        <p:nvSpPr>
          <p:cNvPr id="6" name="Slide Number Placeholder 5">
            <a:extLst>
              <a:ext uri="{FF2B5EF4-FFF2-40B4-BE49-F238E27FC236}">
                <a16:creationId xmlns:a16="http://schemas.microsoft.com/office/drawing/2014/main" id="{4C556575-7641-4137-86B3-31341BF9B96E}"/>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3516682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41" name="Straight Connector 4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3" name="Rectangle 42">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65" y="0"/>
            <a:ext cx="3480985" cy="6858000"/>
          </a:xfrm>
          <a:prstGeom prst="rect">
            <a:avLst/>
          </a:prstGeom>
          <a:solidFill>
            <a:srgbClr val="6E4F7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0" name="Title 9">
            <a:extLst>
              <a:ext uri="{FF2B5EF4-FFF2-40B4-BE49-F238E27FC236}">
                <a16:creationId xmlns:a16="http://schemas.microsoft.com/office/drawing/2014/main" id="{37D92BC4-2BDC-45E5-943B-C8B65993C9FB}"/>
              </a:ext>
            </a:extLst>
          </p:cNvPr>
          <p:cNvSpPr>
            <a:spLocks noGrp="1"/>
          </p:cNvSpPr>
          <p:nvPr>
            <p:ph type="title"/>
          </p:nvPr>
        </p:nvSpPr>
        <p:spPr>
          <a:xfrm>
            <a:off x="326901" y="640080"/>
            <a:ext cx="2744435" cy="2862699"/>
          </a:xfrm>
        </p:spPr>
        <p:txBody>
          <a:bodyPr vert="horz" lIns="91440" tIns="45720" rIns="91440" bIns="45720" rtlCol="0" anchor="b">
            <a:normAutofit/>
          </a:bodyPr>
          <a:lstStyle/>
          <a:p>
            <a:r>
              <a:rPr lang="en-US" sz="3800" dirty="0">
                <a:solidFill>
                  <a:srgbClr val="FFFFFF"/>
                </a:solidFill>
              </a:rPr>
              <a:t>Canadian </a:t>
            </a:r>
            <a:r>
              <a:rPr lang="en-US" sz="3800">
                <a:solidFill>
                  <a:srgbClr val="FFFFFF"/>
                </a:solidFill>
              </a:rPr>
              <a:t>Society Protection Laws and Standards</a:t>
            </a:r>
            <a:endParaRPr lang="en-US" sz="3800" dirty="0">
              <a:solidFill>
                <a:srgbClr val="FFFFFF"/>
              </a:solidFill>
            </a:endParaRPr>
          </a:p>
        </p:txBody>
      </p:sp>
      <p:cxnSp>
        <p:nvCxnSpPr>
          <p:cNvPr id="47" name="Straight Connector 46">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389" y="3663649"/>
            <a:ext cx="25374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963869F6-25F9-1276-6D14-074A67C07357}"/>
              </a:ext>
            </a:extLst>
          </p:cNvPr>
          <p:cNvPicPr>
            <a:picLocks noGrp="1" noChangeAspect="1"/>
          </p:cNvPicPr>
          <p:nvPr>
            <p:ph idx="1"/>
          </p:nvPr>
        </p:nvPicPr>
        <p:blipFill>
          <a:blip r:embed="rId3"/>
          <a:srcRect r="-2" b="1079"/>
          <a:stretch>
            <a:fillRect/>
          </a:stretch>
        </p:blipFill>
        <p:spPr>
          <a:xfrm>
            <a:off x="4010269" y="640080"/>
            <a:ext cx="4609714" cy="5577840"/>
          </a:xfrm>
          <a:prstGeom prst="rect">
            <a:avLst/>
          </a:prstGeom>
        </p:spPr>
      </p:pic>
      <p:sp>
        <p:nvSpPr>
          <p:cNvPr id="5" name="Date Placeholder 4">
            <a:extLst>
              <a:ext uri="{FF2B5EF4-FFF2-40B4-BE49-F238E27FC236}">
                <a16:creationId xmlns:a16="http://schemas.microsoft.com/office/drawing/2014/main" id="{3474FF83-3B3B-4815-AE56-151D9C621E5F}"/>
              </a:ext>
            </a:extLst>
          </p:cNvPr>
          <p:cNvSpPr>
            <a:spLocks noGrp="1"/>
          </p:cNvSpPr>
          <p:nvPr>
            <p:ph type="dt" sz="half" idx="10"/>
          </p:nvPr>
        </p:nvSpPr>
        <p:spPr>
          <a:xfrm>
            <a:off x="313806" y="6446838"/>
            <a:ext cx="2757530" cy="365125"/>
          </a:xfrm>
        </p:spPr>
        <p:txBody>
          <a:bodyPr vert="horz" lIns="91440" tIns="45720" rIns="91440" bIns="45720" rtlCol="0" anchor="ctr">
            <a:normAutofit/>
          </a:bodyPr>
          <a:lstStyle/>
          <a:p>
            <a:pPr algn="l">
              <a:spcAft>
                <a:spcPts val="600"/>
              </a:spcAft>
            </a:pPr>
            <a:r>
              <a:rPr lang="en-US" sz="900"/>
              <a:t>Page</a:t>
            </a:r>
          </a:p>
        </p:txBody>
      </p:sp>
      <p:sp>
        <p:nvSpPr>
          <p:cNvPr id="6" name="Footer Placeholder 5">
            <a:extLst>
              <a:ext uri="{FF2B5EF4-FFF2-40B4-BE49-F238E27FC236}">
                <a16:creationId xmlns:a16="http://schemas.microsoft.com/office/drawing/2014/main" id="{AAB30AC9-032E-4C1A-895C-C80D48414FCA}"/>
              </a:ext>
            </a:extLst>
          </p:cNvPr>
          <p:cNvSpPr>
            <a:spLocks noGrp="1"/>
          </p:cNvSpPr>
          <p:nvPr>
            <p:ph type="ftr" sz="quarter" idx="11"/>
          </p:nvPr>
        </p:nvSpPr>
        <p:spPr>
          <a:xfrm>
            <a:off x="3961751" y="6446838"/>
            <a:ext cx="4056271" cy="365125"/>
          </a:xfrm>
        </p:spPr>
        <p:txBody>
          <a:bodyPr vert="horz" lIns="91440" tIns="45720" rIns="91440" bIns="45720" rtlCol="0" anchor="ctr">
            <a:normAutofit/>
          </a:bodyPr>
          <a:lstStyle/>
          <a:p>
            <a:pPr>
              <a:spcAft>
                <a:spcPts val="600"/>
              </a:spcAft>
            </a:pPr>
            <a:r>
              <a:rPr lang="en-US" sz="900" kern="1200" cap="all" baseline="0">
                <a:solidFill>
                  <a:schemeClr val="tx1">
                    <a:lumMod val="85000"/>
                    <a:lumOff val="15000"/>
                  </a:schemeClr>
                </a:solidFill>
                <a:latin typeface="+mn-lt"/>
                <a:ea typeface="+mn-ea"/>
                <a:cs typeface="+mn-cs"/>
              </a:rPr>
              <a:t>NSCC MKTG 1010</a:t>
            </a:r>
          </a:p>
        </p:txBody>
      </p:sp>
      <p:sp>
        <p:nvSpPr>
          <p:cNvPr id="7" name="Slide Number Placeholder 6">
            <a:extLst>
              <a:ext uri="{FF2B5EF4-FFF2-40B4-BE49-F238E27FC236}">
                <a16:creationId xmlns:a16="http://schemas.microsoft.com/office/drawing/2014/main" id="{1FCFDC02-B7BD-4214-AD9F-9CCD08D75991}"/>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a:solidFill>
                  <a:schemeClr val="tx1">
                    <a:lumMod val="85000"/>
                    <a:lumOff val="15000"/>
                  </a:schemeClr>
                </a:solidFill>
              </a:rPr>
              <a:pPr>
                <a:spcAft>
                  <a:spcPts val="600"/>
                </a:spcAft>
              </a:pPr>
              <a:t>7</a:t>
            </a:fld>
            <a:endParaRPr lang="en-US" sz="1050">
              <a:solidFill>
                <a:schemeClr val="tx1">
                  <a:lumMod val="85000"/>
                  <a:lumOff val="15000"/>
                </a:schemeClr>
              </a:solidFill>
            </a:endParaRPr>
          </a:p>
        </p:txBody>
      </p:sp>
      <p:sp>
        <p:nvSpPr>
          <p:cNvPr id="9" name="Rectangle 1">
            <a:extLst>
              <a:ext uri="{FF2B5EF4-FFF2-40B4-BE49-F238E27FC236}">
                <a16:creationId xmlns:a16="http://schemas.microsoft.com/office/drawing/2014/main" id="{D727C3B4-D7E1-44F1-8439-0E384A2FBB0E}"/>
              </a:ext>
            </a:extLst>
          </p:cNvPr>
          <p:cNvSpPr>
            <a:spLocks noChangeArrowheads="1"/>
          </p:cNvSpPr>
          <p:nvPr/>
        </p:nvSpPr>
        <p:spPr bwMode="auto">
          <a:xfrm>
            <a:off x="3959225" y="16568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58184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43" name="Straight Connector 4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5" name="Rectangle 44">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65" y="0"/>
            <a:ext cx="3480985" cy="6858000"/>
          </a:xfrm>
          <a:prstGeom prst="rect">
            <a:avLst/>
          </a:prstGeom>
          <a:solidFill>
            <a:srgbClr val="573E5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0" name="Title 9">
            <a:extLst>
              <a:ext uri="{FF2B5EF4-FFF2-40B4-BE49-F238E27FC236}">
                <a16:creationId xmlns:a16="http://schemas.microsoft.com/office/drawing/2014/main" id="{37D92BC4-2BDC-45E5-943B-C8B65993C9FB}"/>
              </a:ext>
            </a:extLst>
          </p:cNvPr>
          <p:cNvSpPr>
            <a:spLocks noGrp="1"/>
          </p:cNvSpPr>
          <p:nvPr>
            <p:ph type="title"/>
          </p:nvPr>
        </p:nvSpPr>
        <p:spPr>
          <a:xfrm>
            <a:off x="326901" y="640080"/>
            <a:ext cx="2744435" cy="2862699"/>
          </a:xfrm>
        </p:spPr>
        <p:txBody>
          <a:bodyPr vert="horz" lIns="91440" tIns="45720" rIns="91440" bIns="45720" rtlCol="0" anchor="b">
            <a:normAutofit/>
          </a:bodyPr>
          <a:lstStyle/>
          <a:p>
            <a:r>
              <a:rPr lang="en-US" sz="3800">
                <a:solidFill>
                  <a:srgbClr val="FFFFFF"/>
                </a:solidFill>
              </a:rPr>
              <a:t>Canadian Society Protection Laws and Standards</a:t>
            </a:r>
            <a:endParaRPr lang="en-US" sz="3800" dirty="0">
              <a:solidFill>
                <a:srgbClr val="FFFFFF"/>
              </a:solidFill>
            </a:endParaRPr>
          </a:p>
        </p:txBody>
      </p:sp>
      <p:cxnSp>
        <p:nvCxnSpPr>
          <p:cNvPr id="49" name="Straight Connector 48">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389" y="3663649"/>
            <a:ext cx="25374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7783CD9-2126-6FC5-1A04-BD232FECB242}"/>
              </a:ext>
            </a:extLst>
          </p:cNvPr>
          <p:cNvPicPr>
            <a:picLocks noChangeAspect="1"/>
          </p:cNvPicPr>
          <p:nvPr/>
        </p:nvPicPr>
        <p:blipFill>
          <a:blip r:embed="rId3"/>
          <a:stretch>
            <a:fillRect/>
          </a:stretch>
        </p:blipFill>
        <p:spPr>
          <a:xfrm>
            <a:off x="3961751" y="1660645"/>
            <a:ext cx="4706750" cy="3536709"/>
          </a:xfrm>
          <a:prstGeom prst="rect">
            <a:avLst/>
          </a:prstGeom>
        </p:spPr>
      </p:pic>
      <p:sp>
        <p:nvSpPr>
          <p:cNvPr id="5" name="Date Placeholder 4">
            <a:extLst>
              <a:ext uri="{FF2B5EF4-FFF2-40B4-BE49-F238E27FC236}">
                <a16:creationId xmlns:a16="http://schemas.microsoft.com/office/drawing/2014/main" id="{3474FF83-3B3B-4815-AE56-151D9C621E5F}"/>
              </a:ext>
            </a:extLst>
          </p:cNvPr>
          <p:cNvSpPr>
            <a:spLocks noGrp="1"/>
          </p:cNvSpPr>
          <p:nvPr>
            <p:ph type="dt" sz="half" idx="10"/>
          </p:nvPr>
        </p:nvSpPr>
        <p:spPr>
          <a:xfrm>
            <a:off x="313806" y="6446838"/>
            <a:ext cx="2757530" cy="365125"/>
          </a:xfrm>
        </p:spPr>
        <p:txBody>
          <a:bodyPr vert="horz" lIns="91440" tIns="45720" rIns="91440" bIns="45720" rtlCol="0" anchor="ctr">
            <a:normAutofit/>
          </a:bodyPr>
          <a:lstStyle/>
          <a:p>
            <a:pPr algn="l">
              <a:spcAft>
                <a:spcPts val="600"/>
              </a:spcAft>
            </a:pPr>
            <a:r>
              <a:rPr lang="en-US" sz="900" dirty="0"/>
              <a:t>Page</a:t>
            </a:r>
          </a:p>
        </p:txBody>
      </p:sp>
      <p:sp>
        <p:nvSpPr>
          <p:cNvPr id="6" name="Footer Placeholder 5">
            <a:extLst>
              <a:ext uri="{FF2B5EF4-FFF2-40B4-BE49-F238E27FC236}">
                <a16:creationId xmlns:a16="http://schemas.microsoft.com/office/drawing/2014/main" id="{AAB30AC9-032E-4C1A-895C-C80D48414FCA}"/>
              </a:ext>
            </a:extLst>
          </p:cNvPr>
          <p:cNvSpPr>
            <a:spLocks noGrp="1"/>
          </p:cNvSpPr>
          <p:nvPr>
            <p:ph type="ftr" sz="quarter" idx="11"/>
          </p:nvPr>
        </p:nvSpPr>
        <p:spPr>
          <a:xfrm>
            <a:off x="3961751" y="6446838"/>
            <a:ext cx="4056271" cy="365125"/>
          </a:xfrm>
        </p:spPr>
        <p:txBody>
          <a:bodyPr vert="horz" lIns="91440" tIns="45720" rIns="91440" bIns="45720" rtlCol="0" anchor="ctr">
            <a:normAutofit/>
          </a:bodyPr>
          <a:lstStyle/>
          <a:p>
            <a:pPr>
              <a:spcAft>
                <a:spcPts val="600"/>
              </a:spcAft>
            </a:pPr>
            <a:r>
              <a:rPr lang="en-US" sz="900" kern="1200" cap="all" baseline="0">
                <a:solidFill>
                  <a:schemeClr val="tx1">
                    <a:lumMod val="85000"/>
                    <a:lumOff val="15000"/>
                  </a:schemeClr>
                </a:solidFill>
                <a:latin typeface="+mn-lt"/>
                <a:ea typeface="+mn-ea"/>
                <a:cs typeface="+mn-cs"/>
              </a:rPr>
              <a:t>NSCC MKTG 1010</a:t>
            </a:r>
          </a:p>
        </p:txBody>
      </p:sp>
      <p:sp>
        <p:nvSpPr>
          <p:cNvPr id="7" name="Slide Number Placeholder 6">
            <a:extLst>
              <a:ext uri="{FF2B5EF4-FFF2-40B4-BE49-F238E27FC236}">
                <a16:creationId xmlns:a16="http://schemas.microsoft.com/office/drawing/2014/main" id="{1FCFDC02-B7BD-4214-AD9F-9CCD08D75991}"/>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a:solidFill>
                  <a:schemeClr val="tx1">
                    <a:lumMod val="85000"/>
                    <a:lumOff val="15000"/>
                  </a:schemeClr>
                </a:solidFill>
              </a:rPr>
              <a:pPr>
                <a:spcAft>
                  <a:spcPts val="600"/>
                </a:spcAft>
              </a:pPr>
              <a:t>8</a:t>
            </a:fld>
            <a:endParaRPr lang="en-US" sz="1050">
              <a:solidFill>
                <a:schemeClr val="tx1">
                  <a:lumMod val="85000"/>
                  <a:lumOff val="15000"/>
                </a:schemeClr>
              </a:solidFill>
            </a:endParaRPr>
          </a:p>
        </p:txBody>
      </p:sp>
      <p:sp>
        <p:nvSpPr>
          <p:cNvPr id="9" name="Rectangle 1">
            <a:extLst>
              <a:ext uri="{FF2B5EF4-FFF2-40B4-BE49-F238E27FC236}">
                <a16:creationId xmlns:a16="http://schemas.microsoft.com/office/drawing/2014/main" id="{D727C3B4-D7E1-44F1-8439-0E384A2FBB0E}"/>
              </a:ext>
            </a:extLst>
          </p:cNvPr>
          <p:cNvSpPr>
            <a:spLocks noChangeArrowheads="1"/>
          </p:cNvSpPr>
          <p:nvPr/>
        </p:nvSpPr>
        <p:spPr bwMode="auto">
          <a:xfrm>
            <a:off x="3959225" y="16568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 </a:t>
            </a:r>
          </a:p>
        </p:txBody>
      </p:sp>
      <p:sp>
        <p:nvSpPr>
          <p:cNvPr id="8" name="Rectangle 1">
            <a:extLst>
              <a:ext uri="{FF2B5EF4-FFF2-40B4-BE49-F238E27FC236}">
                <a16:creationId xmlns:a16="http://schemas.microsoft.com/office/drawing/2014/main" id="{77DC3DA9-D19F-4BCB-8EC8-B2F052AA5A89}"/>
              </a:ext>
            </a:extLst>
          </p:cNvPr>
          <p:cNvSpPr>
            <a:spLocks noChangeArrowheads="1"/>
          </p:cNvSpPr>
          <p:nvPr/>
        </p:nvSpPr>
        <p:spPr bwMode="auto">
          <a:xfrm>
            <a:off x="2782888" y="2104509"/>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933763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F76536-C2AB-D78C-5CE7-D944FAA75675}"/>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38" name="Straight Connector 3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65" y="0"/>
            <a:ext cx="3480985" cy="6858000"/>
          </a:xfrm>
          <a:prstGeom prst="rect">
            <a:avLst/>
          </a:prstGeom>
          <a:solidFill>
            <a:srgbClr val="77507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0" name="Title 9">
            <a:extLst>
              <a:ext uri="{FF2B5EF4-FFF2-40B4-BE49-F238E27FC236}">
                <a16:creationId xmlns:a16="http://schemas.microsoft.com/office/drawing/2014/main" id="{89F6AF55-DCE9-A887-8A5A-A32DBCA435DB}"/>
              </a:ext>
            </a:extLst>
          </p:cNvPr>
          <p:cNvSpPr>
            <a:spLocks noGrp="1"/>
          </p:cNvSpPr>
          <p:nvPr>
            <p:ph type="title"/>
          </p:nvPr>
        </p:nvSpPr>
        <p:spPr>
          <a:xfrm>
            <a:off x="326901" y="640080"/>
            <a:ext cx="2744435" cy="2862699"/>
          </a:xfrm>
        </p:spPr>
        <p:txBody>
          <a:bodyPr vert="horz" lIns="91440" tIns="45720" rIns="91440" bIns="45720" rtlCol="0" anchor="b">
            <a:normAutofit/>
          </a:bodyPr>
          <a:lstStyle/>
          <a:p>
            <a:r>
              <a:rPr lang="en-US" sz="3800">
                <a:solidFill>
                  <a:srgbClr val="FFFFFF"/>
                </a:solidFill>
              </a:rPr>
              <a:t>Business Protections Laws and Standards</a:t>
            </a:r>
            <a:endParaRPr lang="en-US" sz="3800" dirty="0">
              <a:solidFill>
                <a:srgbClr val="FFFFFF"/>
              </a:solidFill>
            </a:endParaRPr>
          </a:p>
        </p:txBody>
      </p:sp>
      <p:cxnSp>
        <p:nvCxnSpPr>
          <p:cNvPr id="44" name="Straight Connector 43">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389" y="3663649"/>
            <a:ext cx="25374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document&#10;&#10;AI-generated content may be incorrect.">
            <a:extLst>
              <a:ext uri="{FF2B5EF4-FFF2-40B4-BE49-F238E27FC236}">
                <a16:creationId xmlns:a16="http://schemas.microsoft.com/office/drawing/2014/main" id="{5A12AB64-4E0E-E3A7-E778-EA66F90FB03B}"/>
              </a:ext>
            </a:extLst>
          </p:cNvPr>
          <p:cNvPicPr>
            <a:picLocks noChangeAspect="1"/>
          </p:cNvPicPr>
          <p:nvPr/>
        </p:nvPicPr>
        <p:blipFill>
          <a:blip r:embed="rId3"/>
          <a:stretch>
            <a:fillRect/>
          </a:stretch>
        </p:blipFill>
        <p:spPr>
          <a:xfrm>
            <a:off x="4321048" y="640080"/>
            <a:ext cx="3988155" cy="5577840"/>
          </a:xfrm>
          <a:prstGeom prst="rect">
            <a:avLst/>
          </a:prstGeom>
        </p:spPr>
      </p:pic>
      <p:sp>
        <p:nvSpPr>
          <p:cNvPr id="5" name="Date Placeholder 4">
            <a:extLst>
              <a:ext uri="{FF2B5EF4-FFF2-40B4-BE49-F238E27FC236}">
                <a16:creationId xmlns:a16="http://schemas.microsoft.com/office/drawing/2014/main" id="{A2AC25DE-24CB-E967-1F0F-F7BC76900902}"/>
              </a:ext>
            </a:extLst>
          </p:cNvPr>
          <p:cNvSpPr>
            <a:spLocks noGrp="1"/>
          </p:cNvSpPr>
          <p:nvPr>
            <p:ph type="dt" sz="half" idx="10"/>
          </p:nvPr>
        </p:nvSpPr>
        <p:spPr>
          <a:xfrm>
            <a:off x="313806" y="6446838"/>
            <a:ext cx="2757530" cy="365125"/>
          </a:xfrm>
        </p:spPr>
        <p:txBody>
          <a:bodyPr vert="horz" lIns="91440" tIns="45720" rIns="91440" bIns="45720" rtlCol="0" anchor="ctr">
            <a:normAutofit/>
          </a:bodyPr>
          <a:lstStyle/>
          <a:p>
            <a:pPr algn="l">
              <a:spcAft>
                <a:spcPts val="600"/>
              </a:spcAft>
            </a:pPr>
            <a:r>
              <a:rPr lang="en-US" sz="900"/>
              <a:t>Page</a:t>
            </a:r>
          </a:p>
        </p:txBody>
      </p:sp>
      <p:sp>
        <p:nvSpPr>
          <p:cNvPr id="6" name="Footer Placeholder 5">
            <a:extLst>
              <a:ext uri="{FF2B5EF4-FFF2-40B4-BE49-F238E27FC236}">
                <a16:creationId xmlns:a16="http://schemas.microsoft.com/office/drawing/2014/main" id="{66032A8C-ADEF-5ED3-F106-960575B0BE0D}"/>
              </a:ext>
            </a:extLst>
          </p:cNvPr>
          <p:cNvSpPr>
            <a:spLocks noGrp="1"/>
          </p:cNvSpPr>
          <p:nvPr>
            <p:ph type="ftr" sz="quarter" idx="11"/>
          </p:nvPr>
        </p:nvSpPr>
        <p:spPr>
          <a:xfrm>
            <a:off x="3961751" y="6446838"/>
            <a:ext cx="4056271" cy="365125"/>
          </a:xfrm>
        </p:spPr>
        <p:txBody>
          <a:bodyPr vert="horz" lIns="91440" tIns="45720" rIns="91440" bIns="45720" rtlCol="0" anchor="ctr">
            <a:normAutofit/>
          </a:bodyPr>
          <a:lstStyle/>
          <a:p>
            <a:pPr>
              <a:spcAft>
                <a:spcPts val="600"/>
              </a:spcAft>
            </a:pPr>
            <a:r>
              <a:rPr lang="en-US" sz="900" kern="1200" cap="all" baseline="0">
                <a:solidFill>
                  <a:schemeClr val="tx1">
                    <a:lumMod val="85000"/>
                    <a:lumOff val="15000"/>
                  </a:schemeClr>
                </a:solidFill>
                <a:latin typeface="+mn-lt"/>
                <a:ea typeface="+mn-ea"/>
                <a:cs typeface="+mn-cs"/>
              </a:rPr>
              <a:t>NSCC MKTG 1010</a:t>
            </a:r>
          </a:p>
        </p:txBody>
      </p:sp>
      <p:sp>
        <p:nvSpPr>
          <p:cNvPr id="7" name="Slide Number Placeholder 6">
            <a:extLst>
              <a:ext uri="{FF2B5EF4-FFF2-40B4-BE49-F238E27FC236}">
                <a16:creationId xmlns:a16="http://schemas.microsoft.com/office/drawing/2014/main" id="{7278C37C-0628-6115-7547-6C1377FB8479}"/>
              </a:ext>
            </a:extLst>
          </p:cNvPr>
          <p:cNvSpPr>
            <a:spLocks noGrp="1"/>
          </p:cNvSpPr>
          <p:nvPr>
            <p:ph type="sldNum" sz="quarter" idx="12"/>
          </p:nvPr>
        </p:nvSpPr>
        <p:spPr>
          <a:xfrm>
            <a:off x="8245186" y="6446838"/>
            <a:ext cx="585008" cy="365125"/>
          </a:xfrm>
        </p:spPr>
        <p:txBody>
          <a:bodyPr vert="horz" lIns="91440" tIns="45720" rIns="91440" bIns="45720" rtlCol="0" anchor="ctr">
            <a:normAutofit/>
          </a:bodyPr>
          <a:lstStyle/>
          <a:p>
            <a:pPr>
              <a:spcAft>
                <a:spcPts val="600"/>
              </a:spcAft>
            </a:pPr>
            <a:fld id="{3A98EE3D-8CD1-4C3F-BD1C-C98C9596463C}" type="slidenum">
              <a:rPr lang="en-US" sz="1050">
                <a:solidFill>
                  <a:schemeClr val="tx1">
                    <a:lumMod val="85000"/>
                    <a:lumOff val="15000"/>
                  </a:schemeClr>
                </a:solidFill>
              </a:rPr>
              <a:pPr>
                <a:spcAft>
                  <a:spcPts val="600"/>
                </a:spcAft>
              </a:pPr>
              <a:t>9</a:t>
            </a:fld>
            <a:endParaRPr lang="en-US" sz="1050">
              <a:solidFill>
                <a:schemeClr val="tx1">
                  <a:lumMod val="85000"/>
                  <a:lumOff val="15000"/>
                </a:schemeClr>
              </a:solidFill>
            </a:endParaRPr>
          </a:p>
        </p:txBody>
      </p:sp>
      <p:sp>
        <p:nvSpPr>
          <p:cNvPr id="9" name="Rectangle 1">
            <a:extLst>
              <a:ext uri="{FF2B5EF4-FFF2-40B4-BE49-F238E27FC236}">
                <a16:creationId xmlns:a16="http://schemas.microsoft.com/office/drawing/2014/main" id="{BC088BF5-81DD-195C-1331-84FCB02024F9}"/>
              </a:ext>
            </a:extLst>
          </p:cNvPr>
          <p:cNvSpPr>
            <a:spLocks noChangeArrowheads="1"/>
          </p:cNvSpPr>
          <p:nvPr/>
        </p:nvSpPr>
        <p:spPr bwMode="auto">
          <a:xfrm>
            <a:off x="3959225" y="16568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 </a:t>
            </a:r>
          </a:p>
        </p:txBody>
      </p:sp>
      <p:sp>
        <p:nvSpPr>
          <p:cNvPr id="8" name="Rectangle 1">
            <a:extLst>
              <a:ext uri="{FF2B5EF4-FFF2-40B4-BE49-F238E27FC236}">
                <a16:creationId xmlns:a16="http://schemas.microsoft.com/office/drawing/2014/main" id="{C83DC733-FE17-AC20-79A9-C6C2FB81CE8F}"/>
              </a:ext>
            </a:extLst>
          </p:cNvPr>
          <p:cNvSpPr>
            <a:spLocks noChangeArrowheads="1"/>
          </p:cNvSpPr>
          <p:nvPr/>
        </p:nvSpPr>
        <p:spPr bwMode="auto">
          <a:xfrm>
            <a:off x="2782888" y="2104509"/>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162078604"/>
      </p:ext>
    </p:extLst>
  </p:cSld>
  <p:clrMapOvr>
    <a:masterClrMapping/>
  </p:clrMapOvr>
</p:sld>
</file>

<file path=ppt/theme/theme1.xml><?xml version="1.0" encoding="utf-8"?>
<a:theme xmlns:a="http://schemas.openxmlformats.org/drawingml/2006/main" name="Retrospect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Type xmlns="2b3f11d3-e06f-483e-85d2-fc50beb488a5" xsi:nil="true"/>
    <Owner xmlns="2b3f11d3-e06f-483e-85d2-fc50beb488a5">
      <UserInfo>
        <DisplayName/>
        <AccountId xsi:nil="true"/>
        <AccountType/>
      </UserInfo>
    </Owner>
    <Teachers xmlns="2b3f11d3-e06f-483e-85d2-fc50beb488a5">
      <UserInfo>
        <DisplayName/>
        <AccountId xsi:nil="true"/>
        <AccountType/>
      </UserInfo>
    </Teachers>
    <Student_Groups xmlns="2b3f11d3-e06f-483e-85d2-fc50beb488a5">
      <UserInfo>
        <DisplayName/>
        <AccountId xsi:nil="true"/>
        <AccountType/>
      </UserInfo>
    </Student_Groups>
    <LMS_Mappings xmlns="2b3f11d3-e06f-483e-85d2-fc50beb488a5" xsi:nil="true"/>
    <IsNotebookLocked xmlns="2b3f11d3-e06f-483e-85d2-fc50beb488a5" xsi:nil="true"/>
    <NotebookType xmlns="2b3f11d3-e06f-483e-85d2-fc50beb488a5" xsi:nil="true"/>
    <CultureName xmlns="2b3f11d3-e06f-483e-85d2-fc50beb488a5" xsi:nil="true"/>
    <Distribution_Groups xmlns="2b3f11d3-e06f-483e-85d2-fc50beb488a5" xsi:nil="true"/>
    <DefaultSectionNames xmlns="2b3f11d3-e06f-483e-85d2-fc50beb488a5" xsi:nil="true"/>
    <Is_Collaboration_Space_Locked xmlns="2b3f11d3-e06f-483e-85d2-fc50beb488a5" xsi:nil="true"/>
    <Invited_Teachers xmlns="2b3f11d3-e06f-483e-85d2-fc50beb488a5" xsi:nil="true"/>
    <Templates xmlns="2b3f11d3-e06f-483e-85d2-fc50beb488a5" xsi:nil="true"/>
    <Self_Registration_Enabled xmlns="2b3f11d3-e06f-483e-85d2-fc50beb488a5" xsi:nil="true"/>
    <Has_Teacher_Only_SectionGroup xmlns="2b3f11d3-e06f-483e-85d2-fc50beb488a5" xsi:nil="true"/>
    <AppVersion xmlns="2b3f11d3-e06f-483e-85d2-fc50beb488a5" xsi:nil="true"/>
    <TeamsChannelId xmlns="2b3f11d3-e06f-483e-85d2-fc50beb488a5" xsi:nil="true"/>
    <Students xmlns="2b3f11d3-e06f-483e-85d2-fc50beb488a5">
      <UserInfo>
        <DisplayName/>
        <AccountId xsi:nil="true"/>
        <AccountType/>
      </UserInfo>
    </Students>
    <Math_Settings xmlns="2b3f11d3-e06f-483e-85d2-fc50beb488a5" xsi:nil="true"/>
    <Invited_Students xmlns="2b3f11d3-e06f-483e-85d2-fc50beb488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75FC7B6BF7C498CD7B3EAD8D4130F" ma:contentTypeVersion="35" ma:contentTypeDescription="Create a new document." ma:contentTypeScope="" ma:versionID="86ec3931fe2c8b0901b288d0cbf30e7d">
  <xsd:schema xmlns:xsd="http://www.w3.org/2001/XMLSchema" xmlns:xs="http://www.w3.org/2001/XMLSchema" xmlns:p="http://schemas.microsoft.com/office/2006/metadata/properties" xmlns:ns3="1cbb6d17-cf84-4448-90bc-9c37ac7b8820" xmlns:ns4="2b3f11d3-e06f-483e-85d2-fc50beb488a5" targetNamespace="http://schemas.microsoft.com/office/2006/metadata/properties" ma:root="true" ma:fieldsID="a4bb5438775ba4dc11e64a36bf7557a9" ns3:_="" ns4:_="">
    <xsd:import namespace="1cbb6d17-cf84-4448-90bc-9c37ac7b8820"/>
    <xsd:import namespace="2b3f11d3-e06f-483e-85d2-fc50beb488a5"/>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TeamsChannelId" minOccurs="0"/>
                <xsd:element ref="ns4:Math_Settings" minOccurs="0"/>
                <xsd:element ref="ns4:Distribution_Groups" minOccurs="0"/>
                <xsd:element ref="ns4:LMS_Mappings" minOccurs="0"/>
                <xsd:element ref="ns4: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b6d17-cf84-4448-90bc-9c37ac7b88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Time" ma:index="11" nillable="true" ma:displayName="Last Shared By Time"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3f11d3-e06f-483e-85d2-fc50beb488a5"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AutoTags" ma:index="30" nillable="true" ma:displayName="MediaServiceAutoTags" ma:description="" ma:internalName="MediaServiceAutoTags" ma:readOnly="true">
      <xsd:simpleType>
        <xsd:restriction base="dms:Text"/>
      </xsd:simpleType>
    </xsd:element>
    <xsd:element name="MediaServiceDateTaken" ma:index="31" nillable="true" ma:displayName="MediaServiceDateTaken" ma:description="" ma:hidden="true" ma:internalName="MediaServiceDateTaken" ma:readOnly="true">
      <xsd:simpleType>
        <xsd:restriction base="dms:Text"/>
      </xsd:simpleType>
    </xsd:element>
    <xsd:element name="MediaServiceLocation" ma:index="32" nillable="true" ma:displayName="MediaServiceLocation" ma:description="" ma:internalName="MediaServiceLocation" ma:readOnly="true">
      <xsd:simpleType>
        <xsd:restriction base="dms:Text"/>
      </xsd:simpleType>
    </xsd:element>
    <xsd:element name="MediaServiceOCR" ma:index="33" nillable="true" ma:displayName="MediaServiceOCR"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TeamsChannelId" ma:index="38" nillable="true" ma:displayName="Teams Channel Id" ma:internalName="TeamsChannelId">
      <xsd:simpleType>
        <xsd:restriction base="dms:Text"/>
      </xsd:simpleType>
    </xsd:element>
    <xsd:element name="Math_Settings" ma:index="39" nillable="true" ma:displayName="Math Settings" ma:internalName="Math_Settings">
      <xsd:simpleType>
        <xsd:restriction base="dms:Text"/>
      </xsd:simpleType>
    </xsd:element>
    <xsd:element name="Distribution_Groups" ma:index="40" nillable="true" ma:displayName="Distribution Groups" ma:internalName="Distribution_Groups">
      <xsd:simpleType>
        <xsd:restriction base="dms:Note">
          <xsd:maxLength value="255"/>
        </xsd:restriction>
      </xsd:simpleType>
    </xsd:element>
    <xsd:element name="LMS_Mappings" ma:index="41" nillable="true" ma:displayName="LMS Mappings" ma:internalName="LMS_Mappings">
      <xsd:simpleType>
        <xsd:restriction base="dms:Note">
          <xsd:maxLength value="255"/>
        </xsd:restriction>
      </xsd:simpleType>
    </xsd:element>
    <xsd:element name="IsNotebookLocked" ma:index="42" nillable="true" ma:displayName="Is Notebook Locked" ma:internalName="IsNotebookLock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8F6B66-4399-484A-8080-22127F184734}">
  <ds:schemaRefs>
    <ds:schemaRef ds:uri="http://schemas.microsoft.com/office/2006/metadata/properties"/>
    <ds:schemaRef ds:uri="http://schemas.microsoft.com/office/infopath/2007/PartnerControls"/>
    <ds:schemaRef ds:uri="2b3f11d3-e06f-483e-85d2-fc50beb488a5"/>
  </ds:schemaRefs>
</ds:datastoreItem>
</file>

<file path=customXml/itemProps2.xml><?xml version="1.0" encoding="utf-8"?>
<ds:datastoreItem xmlns:ds="http://schemas.openxmlformats.org/officeDocument/2006/customXml" ds:itemID="{EC6DCA1A-79B8-47B1-A6D6-D8F072FCEA80}">
  <ds:schemaRefs>
    <ds:schemaRef ds:uri="http://schemas.microsoft.com/sharepoint/v3/contenttype/forms"/>
  </ds:schemaRefs>
</ds:datastoreItem>
</file>

<file path=customXml/itemProps3.xml><?xml version="1.0" encoding="utf-8"?>
<ds:datastoreItem xmlns:ds="http://schemas.openxmlformats.org/officeDocument/2006/customXml" ds:itemID="{BFD210EB-50B0-4AD4-A8FD-33029DF7C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bb6d17-cf84-4448-90bc-9c37ac7b8820"/>
    <ds:schemaRef ds:uri="2b3f11d3-e06f-483e-85d2-fc50beb488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620</TotalTime>
  <Words>3388</Words>
  <Application>Microsoft Office PowerPoint</Application>
  <PresentationFormat>On-screen Show (4:3)</PresentationFormat>
  <Paragraphs>371</Paragraphs>
  <Slides>30</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Avenir Next LT Pro</vt:lpstr>
      <vt:lpstr>Avenir Next LT Pro Light</vt:lpstr>
      <vt:lpstr>Calibri</vt:lpstr>
      <vt:lpstr>GillSans Light</vt:lpstr>
      <vt:lpstr>Noto Sans</vt:lpstr>
      <vt:lpstr>Roboto</vt:lpstr>
      <vt:lpstr>Tahoma</vt:lpstr>
      <vt:lpstr>Wingdings</vt:lpstr>
      <vt:lpstr>RetrospectVTI</vt:lpstr>
      <vt:lpstr>Introduction to Marketing</vt:lpstr>
      <vt:lpstr>Ethics</vt:lpstr>
      <vt:lpstr>Norms and Values</vt:lpstr>
      <vt:lpstr>Common Ethical Issues in Marketing</vt:lpstr>
      <vt:lpstr>Brand Management</vt:lpstr>
      <vt:lpstr>Corporate Social Responsibility</vt:lpstr>
      <vt:lpstr>Canadian Society Protection Laws and Standards</vt:lpstr>
      <vt:lpstr>Canadian Society Protection Laws and Standards</vt:lpstr>
      <vt:lpstr>Business Protections Laws and Standards</vt:lpstr>
      <vt:lpstr>Consumer Protection Laws and Standards</vt:lpstr>
      <vt:lpstr>Product Liability:</vt:lpstr>
      <vt:lpstr>Privacy</vt:lpstr>
      <vt:lpstr>Keep Customer Information Secure</vt:lpstr>
      <vt:lpstr>Key Takeaways For Good Corporate Cyber-Hygiene</vt:lpstr>
      <vt:lpstr>Fraud</vt:lpstr>
      <vt:lpstr>Trust</vt:lpstr>
      <vt:lpstr>Deception in Product</vt:lpstr>
      <vt:lpstr>Deception in Price</vt:lpstr>
      <vt:lpstr>Deception in Promotion</vt:lpstr>
      <vt:lpstr>Deception in Place</vt:lpstr>
      <vt:lpstr>Challenges of B2B Ethics</vt:lpstr>
      <vt:lpstr>Company Policies</vt:lpstr>
      <vt:lpstr>Business Gifts</vt:lpstr>
      <vt:lpstr>Standards for Business Conduct</vt:lpstr>
      <vt:lpstr>Judgement Calls</vt:lpstr>
      <vt:lpstr>Executives Shape Company Culture and Policy</vt:lpstr>
      <vt:lpstr>Social Responsibility in Marketing Strategy</vt:lpstr>
      <vt:lpstr>Sustainable Products</vt:lpstr>
      <vt:lpstr>Ethics for Marketing Employees</vt:lpstr>
      <vt:lpstr>Ethics Makes (Dollars and) Cents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Jules Fauteux</dc:creator>
  <cp:lastModifiedBy>Evans,Deirdre</cp:lastModifiedBy>
  <cp:revision>2</cp:revision>
  <dcterms:created xsi:type="dcterms:W3CDTF">2020-07-27T15:57:57Z</dcterms:created>
  <dcterms:modified xsi:type="dcterms:W3CDTF">2025-09-01T16:09:29Z</dcterms:modified>
</cp:coreProperties>
</file>