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4"/>
  </p:sldMasterIdLst>
  <p:notesMasterIdLst>
    <p:notesMasterId r:id="rId34"/>
  </p:notesMasterIdLst>
  <p:sldIdLst>
    <p:sldId id="258" r:id="rId5"/>
    <p:sldId id="295" r:id="rId6"/>
    <p:sldId id="310" r:id="rId7"/>
    <p:sldId id="309" r:id="rId8"/>
    <p:sldId id="311" r:id="rId9"/>
    <p:sldId id="297" r:id="rId10"/>
    <p:sldId id="298" r:id="rId11"/>
    <p:sldId id="299" r:id="rId12"/>
    <p:sldId id="296" r:id="rId13"/>
    <p:sldId id="300" r:id="rId14"/>
    <p:sldId id="308" r:id="rId15"/>
    <p:sldId id="301" r:id="rId16"/>
    <p:sldId id="302" r:id="rId17"/>
    <p:sldId id="303" r:id="rId18"/>
    <p:sldId id="350" r:id="rId19"/>
    <p:sldId id="304" r:id="rId20"/>
    <p:sldId id="305" r:id="rId21"/>
    <p:sldId id="307" r:id="rId22"/>
    <p:sldId id="322" r:id="rId23"/>
    <p:sldId id="306" r:id="rId24"/>
    <p:sldId id="312" r:id="rId25"/>
    <p:sldId id="315" r:id="rId26"/>
    <p:sldId id="331" r:id="rId27"/>
    <p:sldId id="334" r:id="rId28"/>
    <p:sldId id="333" r:id="rId29"/>
    <p:sldId id="319" r:id="rId30"/>
    <p:sldId id="324" r:id="rId31"/>
    <p:sldId id="329" r:id="rId32"/>
    <p:sldId id="32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097C1-0A9B-4DD0-AB99-BEA683A1FCB8}" v="16" dt="2025-09-01T16:23:02.045"/>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5" autoAdjust="0"/>
    <p:restoredTop sz="97386" autoAdjust="0"/>
  </p:normalViewPr>
  <p:slideViewPr>
    <p:cSldViewPr snapToGrid="0">
      <p:cViewPr varScale="1">
        <p:scale>
          <a:sx n="70" d="100"/>
          <a:sy n="70" d="100"/>
        </p:scale>
        <p:origin x="66" y="1956"/>
      </p:cViewPr>
      <p:guideLst/>
    </p:cSldViewPr>
  </p:slideViewPr>
  <p:outlineViewPr>
    <p:cViewPr>
      <p:scale>
        <a:sx n="33" d="100"/>
        <a:sy n="33" d="100"/>
      </p:scale>
      <p:origin x="0" y="-174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Deirdre" userId="4355edae-05e5-43ba-ae8e-e1dee4947082" providerId="ADAL" clId="{2ABE846D-4018-4759-ADA4-ABCDD2984172}"/>
    <pc:docChg chg="custSel modSld">
      <pc:chgData name="Evans,Deirdre" userId="4355edae-05e5-43ba-ae8e-e1dee4947082" providerId="ADAL" clId="{2ABE846D-4018-4759-ADA4-ABCDD2984172}" dt="2023-10-23T14:28:47.517" v="132" actId="20577"/>
      <pc:docMkLst>
        <pc:docMk/>
      </pc:docMkLst>
      <pc:sldChg chg="modSp mod">
        <pc:chgData name="Evans,Deirdre" userId="4355edae-05e5-43ba-ae8e-e1dee4947082" providerId="ADAL" clId="{2ABE846D-4018-4759-ADA4-ABCDD2984172}" dt="2023-10-23T14:28:33.810" v="118" actId="20577"/>
        <pc:sldMkLst>
          <pc:docMk/>
          <pc:sldMk cId="265007893" sldId="350"/>
        </pc:sldMkLst>
      </pc:sldChg>
      <pc:sldChg chg="modSp mod">
        <pc:chgData name="Evans,Deirdre" userId="4355edae-05e5-43ba-ae8e-e1dee4947082" providerId="ADAL" clId="{2ABE846D-4018-4759-ADA4-ABCDD2984172}" dt="2023-10-23T14:16:56.589" v="18" actId="1076"/>
        <pc:sldMkLst>
          <pc:docMk/>
          <pc:sldMk cId="4254308417" sldId="351"/>
        </pc:sldMkLst>
      </pc:sldChg>
      <pc:sldChg chg="modSp mod">
        <pc:chgData name="Evans,Deirdre" userId="4355edae-05e5-43ba-ae8e-e1dee4947082" providerId="ADAL" clId="{2ABE846D-4018-4759-ADA4-ABCDD2984172}" dt="2023-10-23T14:28:47.517" v="132" actId="20577"/>
        <pc:sldMkLst>
          <pc:docMk/>
          <pc:sldMk cId="615243584" sldId="352"/>
        </pc:sldMkLst>
      </pc:sldChg>
      <pc:sldChg chg="modSp mod">
        <pc:chgData name="Evans,Deirdre" userId="4355edae-05e5-43ba-ae8e-e1dee4947082" providerId="ADAL" clId="{2ABE846D-4018-4759-ADA4-ABCDD2984172}" dt="2023-10-23T14:18:39.070" v="38" actId="1076"/>
        <pc:sldMkLst>
          <pc:docMk/>
          <pc:sldMk cId="3877220926" sldId="353"/>
        </pc:sldMkLst>
      </pc:sldChg>
    </pc:docChg>
  </pc:docChgLst>
  <pc:docChgLst>
    <pc:chgData name="Evans,Deirdre" userId="4355edae-05e5-43ba-ae8e-e1dee4947082" providerId="ADAL" clId="{20E84E30-2FF5-4412-8893-835474CA9006}"/>
    <pc:docChg chg="modSld">
      <pc:chgData name="Evans,Deirdre" userId="4355edae-05e5-43ba-ae8e-e1dee4947082" providerId="ADAL" clId="{20E84E30-2FF5-4412-8893-835474CA9006}" dt="2020-11-01T15:53:23.652" v="3" actId="20577"/>
      <pc:docMkLst>
        <pc:docMk/>
      </pc:docMkLst>
      <pc:sldChg chg="modNotesTx">
        <pc:chgData name="Evans,Deirdre" userId="4355edae-05e5-43ba-ae8e-e1dee4947082" providerId="ADAL" clId="{20E84E30-2FF5-4412-8893-835474CA9006}" dt="2020-11-01T15:53:18.298" v="2" actId="20577"/>
        <pc:sldMkLst>
          <pc:docMk/>
          <pc:sldMk cId="2397139122" sldId="295"/>
        </pc:sldMkLst>
      </pc:sldChg>
      <pc:sldChg chg="modNotesTx">
        <pc:chgData name="Evans,Deirdre" userId="4355edae-05e5-43ba-ae8e-e1dee4947082" providerId="ADAL" clId="{20E84E30-2FF5-4412-8893-835474CA9006}" dt="2020-11-01T15:53:08.469" v="1" actId="20577"/>
        <pc:sldMkLst>
          <pc:docMk/>
          <pc:sldMk cId="1555494233" sldId="300"/>
        </pc:sldMkLst>
      </pc:sldChg>
      <pc:sldChg chg="modNotesTx">
        <pc:chgData name="Evans,Deirdre" userId="4355edae-05e5-43ba-ae8e-e1dee4947082" providerId="ADAL" clId="{20E84E30-2FF5-4412-8893-835474CA9006}" dt="2020-11-01T15:52:51.598" v="0" actId="20577"/>
        <pc:sldMkLst>
          <pc:docMk/>
          <pc:sldMk cId="2289541681" sldId="303"/>
        </pc:sldMkLst>
      </pc:sldChg>
      <pc:sldChg chg="modNotesTx">
        <pc:chgData name="Evans,Deirdre" userId="4355edae-05e5-43ba-ae8e-e1dee4947082" providerId="ADAL" clId="{20E84E30-2FF5-4412-8893-835474CA9006}" dt="2020-11-01T15:53:23.652" v="3" actId="20577"/>
        <pc:sldMkLst>
          <pc:docMk/>
          <pc:sldMk cId="1303439367" sldId="309"/>
        </pc:sldMkLst>
      </pc:sldChg>
    </pc:docChg>
  </pc:docChgLst>
  <pc:docChgLst>
    <pc:chgData name="Evans,Deirdre" userId="4355edae-05e5-43ba-ae8e-e1dee4947082" providerId="ADAL" clId="{1E131876-E3EF-4063-9BD2-C7BD8ACE50B5}"/>
    <pc:docChg chg="undo custSel addSld delSld modSld">
      <pc:chgData name="Evans,Deirdre" userId="4355edae-05e5-43ba-ae8e-e1dee4947082" providerId="ADAL" clId="{1E131876-E3EF-4063-9BD2-C7BD8ACE50B5}" dt="2023-10-23T13:28:23.262" v="146" actId="20577"/>
      <pc:docMkLst>
        <pc:docMk/>
      </pc:docMkLst>
      <pc:sldChg chg="add">
        <pc:chgData name="Evans,Deirdre" userId="4355edae-05e5-43ba-ae8e-e1dee4947082" providerId="ADAL" clId="{1E131876-E3EF-4063-9BD2-C7BD8ACE50B5}" dt="2023-10-23T13:18:52.980" v="1"/>
        <pc:sldMkLst>
          <pc:docMk/>
          <pc:sldMk cId="3552433479" sldId="348"/>
        </pc:sldMkLst>
      </pc:sldChg>
      <pc:sldChg chg="del">
        <pc:chgData name="Evans,Deirdre" userId="4355edae-05e5-43ba-ae8e-e1dee4947082" providerId="ADAL" clId="{1E131876-E3EF-4063-9BD2-C7BD8ACE50B5}" dt="2023-10-23T13:18:55.823" v="2" actId="2696"/>
        <pc:sldMkLst>
          <pc:docMk/>
          <pc:sldMk cId="520449464" sldId="349"/>
        </pc:sldMkLst>
      </pc:sldChg>
      <pc:sldChg chg="add">
        <pc:chgData name="Evans,Deirdre" userId="4355edae-05e5-43ba-ae8e-e1dee4947082" providerId="ADAL" clId="{1E131876-E3EF-4063-9BD2-C7BD8ACE50B5}" dt="2023-10-23T13:19:39.030" v="3"/>
        <pc:sldMkLst>
          <pc:docMk/>
          <pc:sldMk cId="1137475081" sldId="349"/>
        </pc:sldMkLst>
      </pc:sldChg>
      <pc:sldChg chg="addSp delSp modSp new mod">
        <pc:chgData name="Evans,Deirdre" userId="4355edae-05e5-43ba-ae8e-e1dee4947082" providerId="ADAL" clId="{1E131876-E3EF-4063-9BD2-C7BD8ACE50B5}" dt="2023-10-23T13:21:59.873" v="62" actId="20577"/>
        <pc:sldMkLst>
          <pc:docMk/>
          <pc:sldMk cId="265007893" sldId="350"/>
        </pc:sldMkLst>
      </pc:sldChg>
      <pc:sldChg chg="modSp new mod modNotesTx">
        <pc:chgData name="Evans,Deirdre" userId="4355edae-05e5-43ba-ae8e-e1dee4947082" providerId="ADAL" clId="{1E131876-E3EF-4063-9BD2-C7BD8ACE50B5}" dt="2023-10-23T13:23:22.940" v="84" actId="27636"/>
        <pc:sldMkLst>
          <pc:docMk/>
          <pc:sldMk cId="4254308417" sldId="351"/>
        </pc:sldMkLst>
      </pc:sldChg>
      <pc:sldChg chg="addSp delSp modSp new mod modNotesTx">
        <pc:chgData name="Evans,Deirdre" userId="4355edae-05e5-43ba-ae8e-e1dee4947082" providerId="ADAL" clId="{1E131876-E3EF-4063-9BD2-C7BD8ACE50B5}" dt="2023-10-23T13:27:15.372" v="125" actId="1076"/>
        <pc:sldMkLst>
          <pc:docMk/>
          <pc:sldMk cId="615243584" sldId="352"/>
        </pc:sldMkLst>
      </pc:sldChg>
      <pc:sldChg chg="new del">
        <pc:chgData name="Evans,Deirdre" userId="4355edae-05e5-43ba-ae8e-e1dee4947082" providerId="ADAL" clId="{1E131876-E3EF-4063-9BD2-C7BD8ACE50B5}" dt="2023-10-23T13:28:08.124" v="127" actId="680"/>
        <pc:sldMkLst>
          <pc:docMk/>
          <pc:sldMk cId="2908355354" sldId="353"/>
        </pc:sldMkLst>
      </pc:sldChg>
      <pc:sldChg chg="modSp new mod">
        <pc:chgData name="Evans,Deirdre" userId="4355edae-05e5-43ba-ae8e-e1dee4947082" providerId="ADAL" clId="{1E131876-E3EF-4063-9BD2-C7BD8ACE50B5}" dt="2023-10-23T13:28:23.262" v="146" actId="20577"/>
        <pc:sldMkLst>
          <pc:docMk/>
          <pc:sldMk cId="3877220926" sldId="353"/>
        </pc:sldMkLst>
      </pc:sldChg>
    </pc:docChg>
  </pc:docChgLst>
  <pc:docChgLst>
    <pc:chgData name="Evans,Deirdre" userId="4355edae-05e5-43ba-ae8e-e1dee4947082" providerId="ADAL" clId="{4B6CCC11-8EA4-4850-B5F7-979168109EE6}"/>
    <pc:docChg chg="custSel addSld modSld">
      <pc:chgData name="Evans,Deirdre" userId="4355edae-05e5-43ba-ae8e-e1dee4947082" providerId="ADAL" clId="{4B6CCC11-8EA4-4850-B5F7-979168109EE6}" dt="2023-10-25T13:27:48.177" v="3"/>
      <pc:docMkLst>
        <pc:docMk/>
      </pc:docMkLst>
      <pc:sldChg chg="modSp mod">
        <pc:chgData name="Evans,Deirdre" userId="4355edae-05e5-43ba-ae8e-e1dee4947082" providerId="ADAL" clId="{4B6CCC11-8EA4-4850-B5F7-979168109EE6}" dt="2023-10-25T13:27:48.177" v="3"/>
        <pc:sldMkLst>
          <pc:docMk/>
          <pc:sldMk cId="1621524749" sldId="319"/>
        </pc:sldMkLst>
      </pc:sldChg>
      <pc:sldChg chg="add">
        <pc:chgData name="Evans,Deirdre" userId="4355edae-05e5-43ba-ae8e-e1dee4947082" providerId="ADAL" clId="{4B6CCC11-8EA4-4850-B5F7-979168109EE6}" dt="2023-10-25T13:25:20.804" v="0"/>
        <pc:sldMkLst>
          <pc:docMk/>
          <pc:sldMk cId="1088901117" sldId="354"/>
        </pc:sldMkLst>
      </pc:sldChg>
    </pc:docChg>
  </pc:docChgLst>
  <pc:docChgLst>
    <pc:chgData name="Evans,Deirdre" userId="4355edae-05e5-43ba-ae8e-e1dee4947082" providerId="ADAL" clId="{AD5C2CCF-8890-4376-90C5-E322BE20AB2E}"/>
    <pc:docChg chg="custSel addSld modSld">
      <pc:chgData name="Evans,Deirdre" userId="4355edae-05e5-43ba-ae8e-e1dee4947082" providerId="ADAL" clId="{AD5C2CCF-8890-4376-90C5-E322BE20AB2E}" dt="2022-02-24T18:30:08.399" v="123" actId="20577"/>
      <pc:docMkLst>
        <pc:docMk/>
      </pc:docMkLst>
      <pc:sldChg chg="modSp mod">
        <pc:chgData name="Evans,Deirdre" userId="4355edae-05e5-43ba-ae8e-e1dee4947082" providerId="ADAL" clId="{AD5C2CCF-8890-4376-90C5-E322BE20AB2E}" dt="2022-02-22T18:22:58.404" v="102" actId="14100"/>
        <pc:sldMkLst>
          <pc:docMk/>
          <pc:sldMk cId="3552433479" sldId="348"/>
        </pc:sldMkLst>
      </pc:sldChg>
      <pc:sldChg chg="addSp modSp new mod">
        <pc:chgData name="Evans,Deirdre" userId="4355edae-05e5-43ba-ae8e-e1dee4947082" providerId="ADAL" clId="{AD5C2CCF-8890-4376-90C5-E322BE20AB2E}" dt="2022-02-24T18:30:08.399" v="123" actId="20577"/>
        <pc:sldMkLst>
          <pc:docMk/>
          <pc:sldMk cId="520449464" sldId="349"/>
        </pc:sldMkLst>
      </pc:sldChg>
    </pc:docChg>
  </pc:docChgLst>
  <pc:docChgLst>
    <pc:chgData name="Evans,Deirdre" userId="4355edae-05e5-43ba-ae8e-e1dee4947082" providerId="ADAL" clId="{DF3097C1-0A9B-4DD0-AB99-BEA683A1FCB8}"/>
    <pc:docChg chg="custSel delSld modSld">
      <pc:chgData name="Evans,Deirdre" userId="4355edae-05e5-43ba-ae8e-e1dee4947082" providerId="ADAL" clId="{DF3097C1-0A9B-4DD0-AB99-BEA683A1FCB8}" dt="2025-09-01T16:23:29.020" v="36" actId="47"/>
      <pc:docMkLst>
        <pc:docMk/>
      </pc:docMkLst>
      <pc:sldChg chg="addSp modSp mod setBg setClrOvrMap">
        <pc:chgData name="Evans,Deirdre" userId="4355edae-05e5-43ba-ae8e-e1dee4947082" providerId="ADAL" clId="{DF3097C1-0A9B-4DD0-AB99-BEA683A1FCB8}" dt="2025-09-01T16:17:47.398" v="10" actId="26606"/>
        <pc:sldMkLst>
          <pc:docMk/>
          <pc:sldMk cId="3852546028" sldId="312"/>
        </pc:sldMkLst>
        <pc:spChg chg="mod">
          <ac:chgData name="Evans,Deirdre" userId="4355edae-05e5-43ba-ae8e-e1dee4947082" providerId="ADAL" clId="{DF3097C1-0A9B-4DD0-AB99-BEA683A1FCB8}" dt="2025-09-01T16:17:47.398" v="10" actId="26606"/>
          <ac:spMkLst>
            <pc:docMk/>
            <pc:sldMk cId="3852546028" sldId="312"/>
            <ac:spMk id="2" creationId="{00000000-0000-0000-0000-000000000000}"/>
          </ac:spMkLst>
        </pc:spChg>
        <pc:spChg chg="mod">
          <ac:chgData name="Evans,Deirdre" userId="4355edae-05e5-43ba-ae8e-e1dee4947082" providerId="ADAL" clId="{DF3097C1-0A9B-4DD0-AB99-BEA683A1FCB8}" dt="2025-09-01T16:17:47.398" v="10" actId="26606"/>
          <ac:spMkLst>
            <pc:docMk/>
            <pc:sldMk cId="3852546028" sldId="312"/>
            <ac:spMk id="3" creationId="{00000000-0000-0000-0000-000000000000}"/>
          </ac:spMkLst>
        </pc:spChg>
        <pc:spChg chg="mod">
          <ac:chgData name="Evans,Deirdre" userId="4355edae-05e5-43ba-ae8e-e1dee4947082" providerId="ADAL" clId="{DF3097C1-0A9B-4DD0-AB99-BEA683A1FCB8}" dt="2025-09-01T16:17:47.398" v="10" actId="26606"/>
          <ac:spMkLst>
            <pc:docMk/>
            <pc:sldMk cId="3852546028" sldId="312"/>
            <ac:spMk id="4" creationId="{70627B0C-B08F-4A3D-B97F-0F018510B05A}"/>
          </ac:spMkLst>
        </pc:spChg>
        <pc:spChg chg="mod ord">
          <ac:chgData name="Evans,Deirdre" userId="4355edae-05e5-43ba-ae8e-e1dee4947082" providerId="ADAL" clId="{DF3097C1-0A9B-4DD0-AB99-BEA683A1FCB8}" dt="2025-09-01T16:17:47.398" v="10" actId="26606"/>
          <ac:spMkLst>
            <pc:docMk/>
            <pc:sldMk cId="3852546028" sldId="312"/>
            <ac:spMk id="5" creationId="{09AB4E27-11D9-42F7-8EAE-485D647072FC}"/>
          </ac:spMkLst>
        </pc:spChg>
        <pc:spChg chg="mod">
          <ac:chgData name="Evans,Deirdre" userId="4355edae-05e5-43ba-ae8e-e1dee4947082" providerId="ADAL" clId="{DF3097C1-0A9B-4DD0-AB99-BEA683A1FCB8}" dt="2025-09-01T16:17:47.398" v="10" actId="26606"/>
          <ac:spMkLst>
            <pc:docMk/>
            <pc:sldMk cId="3852546028" sldId="312"/>
            <ac:spMk id="6" creationId="{30A98770-A370-46FB-87AF-8ED42F4EC313}"/>
          </ac:spMkLst>
        </pc:spChg>
        <pc:spChg chg="add">
          <ac:chgData name="Evans,Deirdre" userId="4355edae-05e5-43ba-ae8e-e1dee4947082" providerId="ADAL" clId="{DF3097C1-0A9B-4DD0-AB99-BEA683A1FCB8}" dt="2025-09-01T16:17:47.398" v="10" actId="26606"/>
          <ac:spMkLst>
            <pc:docMk/>
            <pc:sldMk cId="3852546028" sldId="312"/>
            <ac:spMk id="5127" creationId="{416A0E3C-60E6-4F39-BC55-5F7C224E1F7C}"/>
          </ac:spMkLst>
        </pc:spChg>
        <pc:spChg chg="add">
          <ac:chgData name="Evans,Deirdre" userId="4355edae-05e5-43ba-ae8e-e1dee4947082" providerId="ADAL" clId="{DF3097C1-0A9B-4DD0-AB99-BEA683A1FCB8}" dt="2025-09-01T16:17:47.398" v="10" actId="26606"/>
          <ac:spMkLst>
            <pc:docMk/>
            <pc:sldMk cId="3852546028" sldId="312"/>
            <ac:spMk id="5131" creationId="{E844E128-FF69-4E9F-8327-6B504B3C5AE1}"/>
          </ac:spMkLst>
        </pc:spChg>
        <pc:picChg chg="mod">
          <ac:chgData name="Evans,Deirdre" userId="4355edae-05e5-43ba-ae8e-e1dee4947082" providerId="ADAL" clId="{DF3097C1-0A9B-4DD0-AB99-BEA683A1FCB8}" dt="2025-09-01T16:17:47.398" v="10" actId="26606"/>
          <ac:picMkLst>
            <pc:docMk/>
            <pc:sldMk cId="3852546028" sldId="312"/>
            <ac:picMk id="5122" creationId="{00000000-0000-0000-0000-000000000000}"/>
          </ac:picMkLst>
        </pc:picChg>
        <pc:cxnChg chg="add">
          <ac:chgData name="Evans,Deirdre" userId="4355edae-05e5-43ba-ae8e-e1dee4947082" providerId="ADAL" clId="{DF3097C1-0A9B-4DD0-AB99-BEA683A1FCB8}" dt="2025-09-01T16:17:47.398" v="10" actId="26606"/>
          <ac:cxnSpMkLst>
            <pc:docMk/>
            <pc:sldMk cId="3852546028" sldId="312"/>
            <ac:cxnSpMk id="5129" creationId="{C5025DAC-8B93-4160-B017-3A274A5828C0}"/>
          </ac:cxnSpMkLst>
        </pc:cxnChg>
        <pc:cxnChg chg="add">
          <ac:chgData name="Evans,Deirdre" userId="4355edae-05e5-43ba-ae8e-e1dee4947082" providerId="ADAL" clId="{DF3097C1-0A9B-4DD0-AB99-BEA683A1FCB8}" dt="2025-09-01T16:17:47.398" v="10" actId="26606"/>
          <ac:cxnSpMkLst>
            <pc:docMk/>
            <pc:sldMk cId="3852546028" sldId="312"/>
            <ac:cxnSpMk id="5133" creationId="{055CEADF-09EA-423C-8C45-F94AF44D5AF0}"/>
          </ac:cxnSpMkLst>
        </pc:cxnChg>
      </pc:sldChg>
      <pc:sldChg chg="addSp delSp modSp mod setBg">
        <pc:chgData name="Evans,Deirdre" userId="4355edae-05e5-43ba-ae8e-e1dee4947082" providerId="ADAL" clId="{DF3097C1-0A9B-4DD0-AB99-BEA683A1FCB8}" dt="2025-09-01T16:18:07.708" v="11" actId="26606"/>
        <pc:sldMkLst>
          <pc:docMk/>
          <pc:sldMk cId="2334842759" sldId="315"/>
        </pc:sldMkLst>
        <pc:spChg chg="mod">
          <ac:chgData name="Evans,Deirdre" userId="4355edae-05e5-43ba-ae8e-e1dee4947082" providerId="ADAL" clId="{DF3097C1-0A9B-4DD0-AB99-BEA683A1FCB8}" dt="2025-09-01T16:18:07.708" v="11" actId="26606"/>
          <ac:spMkLst>
            <pc:docMk/>
            <pc:sldMk cId="2334842759" sldId="315"/>
            <ac:spMk id="2" creationId="{00000000-0000-0000-0000-000000000000}"/>
          </ac:spMkLst>
        </pc:spChg>
        <pc:spChg chg="del">
          <ac:chgData name="Evans,Deirdre" userId="4355edae-05e5-43ba-ae8e-e1dee4947082" providerId="ADAL" clId="{DF3097C1-0A9B-4DD0-AB99-BEA683A1FCB8}" dt="2025-09-01T16:18:07.708" v="11" actId="26606"/>
          <ac:spMkLst>
            <pc:docMk/>
            <pc:sldMk cId="2334842759" sldId="315"/>
            <ac:spMk id="3" creationId="{00000000-0000-0000-0000-000000000000}"/>
          </ac:spMkLst>
        </pc:spChg>
        <pc:spChg chg="mod">
          <ac:chgData name="Evans,Deirdre" userId="4355edae-05e5-43ba-ae8e-e1dee4947082" providerId="ADAL" clId="{DF3097C1-0A9B-4DD0-AB99-BEA683A1FCB8}" dt="2025-09-01T16:18:07.708" v="11" actId="26606"/>
          <ac:spMkLst>
            <pc:docMk/>
            <pc:sldMk cId="2334842759" sldId="315"/>
            <ac:spMk id="4" creationId="{A31AA922-AC61-4A1A-A347-35F0A6396D66}"/>
          </ac:spMkLst>
        </pc:spChg>
        <pc:spChg chg="mod">
          <ac:chgData name="Evans,Deirdre" userId="4355edae-05e5-43ba-ae8e-e1dee4947082" providerId="ADAL" clId="{DF3097C1-0A9B-4DD0-AB99-BEA683A1FCB8}" dt="2025-09-01T16:18:07.708" v="11" actId="26606"/>
          <ac:spMkLst>
            <pc:docMk/>
            <pc:sldMk cId="2334842759" sldId="315"/>
            <ac:spMk id="5" creationId="{BD80D5F8-D964-4DC9-8A01-4BD05C3F91B0}"/>
          </ac:spMkLst>
        </pc:spChg>
        <pc:spChg chg="mod">
          <ac:chgData name="Evans,Deirdre" userId="4355edae-05e5-43ba-ae8e-e1dee4947082" providerId="ADAL" clId="{DF3097C1-0A9B-4DD0-AB99-BEA683A1FCB8}" dt="2025-09-01T16:18:07.708" v="11" actId="26606"/>
          <ac:spMkLst>
            <pc:docMk/>
            <pc:sldMk cId="2334842759" sldId="315"/>
            <ac:spMk id="6" creationId="{6C2DBF16-79F1-4D07-ADD2-582D54F294B5}"/>
          </ac:spMkLst>
        </pc:spChg>
        <pc:spChg chg="add">
          <ac:chgData name="Evans,Deirdre" userId="4355edae-05e5-43ba-ae8e-e1dee4947082" providerId="ADAL" clId="{DF3097C1-0A9B-4DD0-AB99-BEA683A1FCB8}" dt="2025-09-01T16:18:07.708" v="11" actId="26606"/>
          <ac:spMkLst>
            <pc:docMk/>
            <pc:sldMk cId="2334842759" sldId="315"/>
            <ac:spMk id="12" creationId="{EE1530B0-6F96-46C0-8B3E-3215CB756BE4}"/>
          </ac:spMkLst>
        </pc:spChg>
        <pc:spChg chg="add">
          <ac:chgData name="Evans,Deirdre" userId="4355edae-05e5-43ba-ae8e-e1dee4947082" providerId="ADAL" clId="{DF3097C1-0A9B-4DD0-AB99-BEA683A1FCB8}" dt="2025-09-01T16:18:07.708" v="11" actId="26606"/>
          <ac:spMkLst>
            <pc:docMk/>
            <pc:sldMk cId="2334842759" sldId="315"/>
            <ac:spMk id="14" creationId="{754910CF-1B56-45D3-960A-E89F7B3B9131}"/>
          </ac:spMkLst>
        </pc:spChg>
        <pc:graphicFrameChg chg="add">
          <ac:chgData name="Evans,Deirdre" userId="4355edae-05e5-43ba-ae8e-e1dee4947082" providerId="ADAL" clId="{DF3097C1-0A9B-4DD0-AB99-BEA683A1FCB8}" dt="2025-09-01T16:18:07.708" v="11" actId="26606"/>
          <ac:graphicFrameMkLst>
            <pc:docMk/>
            <pc:sldMk cId="2334842759" sldId="315"/>
            <ac:graphicFrameMk id="8" creationId="{30F82206-BB93-10F5-7C25-0E40C640C679}"/>
          </ac:graphicFrameMkLst>
        </pc:graphicFrameChg>
      </pc:sldChg>
      <pc:sldChg chg="addSp modSp mod setBg">
        <pc:chgData name="Evans,Deirdre" userId="4355edae-05e5-43ba-ae8e-e1dee4947082" providerId="ADAL" clId="{DF3097C1-0A9B-4DD0-AB99-BEA683A1FCB8}" dt="2025-09-01T16:22:29.128" v="34" actId="1076"/>
        <pc:sldMkLst>
          <pc:docMk/>
          <pc:sldMk cId="1621524749" sldId="319"/>
        </pc:sldMkLst>
        <pc:spChg chg="mod">
          <ac:chgData name="Evans,Deirdre" userId="4355edae-05e5-43ba-ae8e-e1dee4947082" providerId="ADAL" clId="{DF3097C1-0A9B-4DD0-AB99-BEA683A1FCB8}" dt="2025-09-01T16:21:46.379" v="29" actId="26606"/>
          <ac:spMkLst>
            <pc:docMk/>
            <pc:sldMk cId="1621524749" sldId="319"/>
            <ac:spMk id="2" creationId="{00000000-0000-0000-0000-000000000000}"/>
          </ac:spMkLst>
        </pc:spChg>
        <pc:spChg chg="mod">
          <ac:chgData name="Evans,Deirdre" userId="4355edae-05e5-43ba-ae8e-e1dee4947082" providerId="ADAL" clId="{DF3097C1-0A9B-4DD0-AB99-BEA683A1FCB8}" dt="2025-09-01T16:21:46.379" v="29" actId="26606"/>
          <ac:spMkLst>
            <pc:docMk/>
            <pc:sldMk cId="1621524749" sldId="319"/>
            <ac:spMk id="3" creationId="{00000000-0000-0000-0000-000000000000}"/>
          </ac:spMkLst>
        </pc:spChg>
        <pc:spChg chg="mod ord">
          <ac:chgData name="Evans,Deirdre" userId="4355edae-05e5-43ba-ae8e-e1dee4947082" providerId="ADAL" clId="{DF3097C1-0A9B-4DD0-AB99-BEA683A1FCB8}" dt="2025-09-01T16:21:46.379" v="29" actId="26606"/>
          <ac:spMkLst>
            <pc:docMk/>
            <pc:sldMk cId="1621524749" sldId="319"/>
            <ac:spMk id="4" creationId="{F189B393-FBAE-4C79-B16D-CAB3DEFBB252}"/>
          </ac:spMkLst>
        </pc:spChg>
        <pc:spChg chg="mod">
          <ac:chgData name="Evans,Deirdre" userId="4355edae-05e5-43ba-ae8e-e1dee4947082" providerId="ADAL" clId="{DF3097C1-0A9B-4DD0-AB99-BEA683A1FCB8}" dt="2025-09-01T16:21:46.379" v="29" actId="26606"/>
          <ac:spMkLst>
            <pc:docMk/>
            <pc:sldMk cId="1621524749" sldId="319"/>
            <ac:spMk id="5" creationId="{70FBC7CD-8461-4EFD-898B-8FD1A7F4F503}"/>
          </ac:spMkLst>
        </pc:spChg>
        <pc:spChg chg="mod">
          <ac:chgData name="Evans,Deirdre" userId="4355edae-05e5-43ba-ae8e-e1dee4947082" providerId="ADAL" clId="{DF3097C1-0A9B-4DD0-AB99-BEA683A1FCB8}" dt="2025-09-01T16:21:46.379" v="29" actId="26606"/>
          <ac:spMkLst>
            <pc:docMk/>
            <pc:sldMk cId="1621524749" sldId="319"/>
            <ac:spMk id="6" creationId="{621C3259-9306-466F-A41F-F558C65D558E}"/>
          </ac:spMkLst>
        </pc:spChg>
        <pc:spChg chg="add">
          <ac:chgData name="Evans,Deirdre" userId="4355edae-05e5-43ba-ae8e-e1dee4947082" providerId="ADAL" clId="{DF3097C1-0A9B-4DD0-AB99-BEA683A1FCB8}" dt="2025-09-01T16:21:46.379" v="29" actId="26606"/>
          <ac:spMkLst>
            <pc:docMk/>
            <pc:sldMk cId="1621524749" sldId="319"/>
            <ac:spMk id="6151" creationId="{13BCCAE5-A35B-4B66-A4A7-E23C34A403A4}"/>
          </ac:spMkLst>
        </pc:spChg>
        <pc:spChg chg="add">
          <ac:chgData name="Evans,Deirdre" userId="4355edae-05e5-43ba-ae8e-e1dee4947082" providerId="ADAL" clId="{DF3097C1-0A9B-4DD0-AB99-BEA683A1FCB8}" dt="2025-09-01T16:21:46.379" v="29" actId="26606"/>
          <ac:spMkLst>
            <pc:docMk/>
            <pc:sldMk cId="1621524749" sldId="319"/>
            <ac:spMk id="6155" creationId="{CB06839E-D8C3-4A74-BA2B-3B97E7B2CDB5}"/>
          </ac:spMkLst>
        </pc:spChg>
        <pc:picChg chg="add mod">
          <ac:chgData name="Evans,Deirdre" userId="4355edae-05e5-43ba-ae8e-e1dee4947082" providerId="ADAL" clId="{DF3097C1-0A9B-4DD0-AB99-BEA683A1FCB8}" dt="2025-09-01T16:22:29.128" v="34" actId="1076"/>
          <ac:picMkLst>
            <pc:docMk/>
            <pc:sldMk cId="1621524749" sldId="319"/>
            <ac:picMk id="5122" creationId="{23C99652-B82C-EC77-01CE-4184BCE847C6}"/>
          </ac:picMkLst>
        </pc:picChg>
        <pc:picChg chg="mod ord">
          <ac:chgData name="Evans,Deirdre" userId="4355edae-05e5-43ba-ae8e-e1dee4947082" providerId="ADAL" clId="{DF3097C1-0A9B-4DD0-AB99-BEA683A1FCB8}" dt="2025-09-01T16:22:26.547" v="33" actId="1076"/>
          <ac:picMkLst>
            <pc:docMk/>
            <pc:sldMk cId="1621524749" sldId="319"/>
            <ac:picMk id="6146" creationId="{C7EB1A03-1EFD-4997-9932-66194D889206}"/>
          </ac:picMkLst>
        </pc:picChg>
        <pc:cxnChg chg="add">
          <ac:chgData name="Evans,Deirdre" userId="4355edae-05e5-43ba-ae8e-e1dee4947082" providerId="ADAL" clId="{DF3097C1-0A9B-4DD0-AB99-BEA683A1FCB8}" dt="2025-09-01T16:21:46.379" v="29" actId="26606"/>
          <ac:cxnSpMkLst>
            <pc:docMk/>
            <pc:sldMk cId="1621524749" sldId="319"/>
            <ac:cxnSpMk id="6153" creationId="{6987BDFB-DE64-4B56-B44F-45FAE19FA94E}"/>
          </ac:cxnSpMkLst>
        </pc:cxnChg>
      </pc:sldChg>
      <pc:sldChg chg="addSp delSp modSp mod setBg">
        <pc:chgData name="Evans,Deirdre" userId="4355edae-05e5-43ba-ae8e-e1dee4947082" providerId="ADAL" clId="{DF3097C1-0A9B-4DD0-AB99-BEA683A1FCB8}" dt="2025-09-01T16:16:24.115" v="6" actId="26606"/>
        <pc:sldMkLst>
          <pc:docMk/>
          <pc:sldMk cId="2133872966" sldId="322"/>
        </pc:sldMkLst>
        <pc:spChg chg="mod">
          <ac:chgData name="Evans,Deirdre" userId="4355edae-05e5-43ba-ae8e-e1dee4947082" providerId="ADAL" clId="{DF3097C1-0A9B-4DD0-AB99-BEA683A1FCB8}" dt="2025-09-01T16:16:24.115" v="6" actId="26606"/>
          <ac:spMkLst>
            <pc:docMk/>
            <pc:sldMk cId="2133872966" sldId="322"/>
            <ac:spMk id="2" creationId="{F624E215-0EE5-5C45-B526-A7DBF63C9C3F}"/>
          </ac:spMkLst>
        </pc:spChg>
        <pc:spChg chg="mod">
          <ac:chgData name="Evans,Deirdre" userId="4355edae-05e5-43ba-ae8e-e1dee4947082" providerId="ADAL" clId="{DF3097C1-0A9B-4DD0-AB99-BEA683A1FCB8}" dt="2025-09-01T16:16:24.115" v="6" actId="26606"/>
          <ac:spMkLst>
            <pc:docMk/>
            <pc:sldMk cId="2133872966" sldId="322"/>
            <ac:spMk id="3" creationId="{DD5B83F5-0899-4A4D-9759-80BEF70FB88B}"/>
          </ac:spMkLst>
        </pc:spChg>
        <pc:spChg chg="mod">
          <ac:chgData name="Evans,Deirdre" userId="4355edae-05e5-43ba-ae8e-e1dee4947082" providerId="ADAL" clId="{DF3097C1-0A9B-4DD0-AB99-BEA683A1FCB8}" dt="2025-09-01T16:16:24.115" v="6" actId="26606"/>
          <ac:spMkLst>
            <pc:docMk/>
            <pc:sldMk cId="2133872966" sldId="322"/>
            <ac:spMk id="4" creationId="{A8CAD7A1-EC1C-4E5B-A67A-5916126B4704}"/>
          </ac:spMkLst>
        </pc:spChg>
        <pc:spChg chg="mod">
          <ac:chgData name="Evans,Deirdre" userId="4355edae-05e5-43ba-ae8e-e1dee4947082" providerId="ADAL" clId="{DF3097C1-0A9B-4DD0-AB99-BEA683A1FCB8}" dt="2025-09-01T16:16:24.115" v="6" actId="26606"/>
          <ac:spMkLst>
            <pc:docMk/>
            <pc:sldMk cId="2133872966" sldId="322"/>
            <ac:spMk id="5" creationId="{0FDC2F74-87ED-42D1-877B-CAA7AFA18C4F}"/>
          </ac:spMkLst>
        </pc:spChg>
        <pc:spChg chg="add">
          <ac:chgData name="Evans,Deirdre" userId="4355edae-05e5-43ba-ae8e-e1dee4947082" providerId="ADAL" clId="{DF3097C1-0A9B-4DD0-AB99-BEA683A1FCB8}" dt="2025-09-01T16:16:24.115" v="6" actId="26606"/>
          <ac:spMkLst>
            <pc:docMk/>
            <pc:sldMk cId="2133872966" sldId="322"/>
            <ac:spMk id="12" creationId="{39E3965E-AC41-4711-9D10-E25ABB132D86}"/>
          </ac:spMkLst>
        </pc:spChg>
        <pc:spChg chg="add">
          <ac:chgData name="Evans,Deirdre" userId="4355edae-05e5-43ba-ae8e-e1dee4947082" providerId="ADAL" clId="{DF3097C1-0A9B-4DD0-AB99-BEA683A1FCB8}" dt="2025-09-01T16:16:24.115" v="6" actId="26606"/>
          <ac:spMkLst>
            <pc:docMk/>
            <pc:sldMk cId="2133872966" sldId="322"/>
            <ac:spMk id="16" creationId="{B4D0E555-16F6-44D0-BF56-AF5FF5BDE9D6}"/>
          </ac:spMkLst>
        </pc:spChg>
        <pc:spChg chg="add">
          <ac:chgData name="Evans,Deirdre" userId="4355edae-05e5-43ba-ae8e-e1dee4947082" providerId="ADAL" clId="{DF3097C1-0A9B-4DD0-AB99-BEA683A1FCB8}" dt="2025-09-01T16:16:24.115" v="6" actId="26606"/>
          <ac:spMkLst>
            <pc:docMk/>
            <pc:sldMk cId="2133872966" sldId="322"/>
            <ac:spMk id="18" creationId="{8117041D-1A7B-4ECA-AB68-3CFDB6726B8E}"/>
          </ac:spMkLst>
        </pc:spChg>
        <pc:graphicFrameChg chg="del">
          <ac:chgData name="Evans,Deirdre" userId="4355edae-05e5-43ba-ae8e-e1dee4947082" providerId="ADAL" clId="{DF3097C1-0A9B-4DD0-AB99-BEA683A1FCB8}" dt="2025-09-01T16:16:14.591" v="4" actId="478"/>
          <ac:graphicFrameMkLst>
            <pc:docMk/>
            <pc:sldMk cId="2133872966" sldId="322"/>
            <ac:graphicFrameMk id="6" creationId="{3E9BFE43-FD1A-4848-A285-0076B65DEE25}"/>
          </ac:graphicFrameMkLst>
        </pc:graphicFrameChg>
        <pc:graphicFrameChg chg="add mod">
          <ac:chgData name="Evans,Deirdre" userId="4355edae-05e5-43ba-ae8e-e1dee4947082" providerId="ADAL" clId="{DF3097C1-0A9B-4DD0-AB99-BEA683A1FCB8}" dt="2025-09-01T16:16:24.115" v="6" actId="26606"/>
          <ac:graphicFrameMkLst>
            <pc:docMk/>
            <pc:sldMk cId="2133872966" sldId="322"/>
            <ac:graphicFrameMk id="7" creationId="{01FD0263-8C56-2ED6-78A0-B6049BBD8049}"/>
          </ac:graphicFrameMkLst>
        </pc:graphicFrameChg>
        <pc:cxnChg chg="add">
          <ac:chgData name="Evans,Deirdre" userId="4355edae-05e5-43ba-ae8e-e1dee4947082" providerId="ADAL" clId="{DF3097C1-0A9B-4DD0-AB99-BEA683A1FCB8}" dt="2025-09-01T16:16:24.115" v="6" actId="26606"/>
          <ac:cxnSpMkLst>
            <pc:docMk/>
            <pc:sldMk cId="2133872966" sldId="322"/>
            <ac:cxnSpMk id="14" creationId="{1F5DC8C3-BA5F-4EED-BB9A-A14272BD82A1}"/>
          </ac:cxnSpMkLst>
        </pc:cxnChg>
        <pc:cxnChg chg="add">
          <ac:chgData name="Evans,Deirdre" userId="4355edae-05e5-43ba-ae8e-e1dee4947082" providerId="ADAL" clId="{DF3097C1-0A9B-4DD0-AB99-BEA683A1FCB8}" dt="2025-09-01T16:16:24.115" v="6" actId="26606"/>
          <ac:cxnSpMkLst>
            <pc:docMk/>
            <pc:sldMk cId="2133872966" sldId="322"/>
            <ac:cxnSpMk id="20" creationId="{ABCD2462-4C1E-401A-AC2D-F799A138B245}"/>
          </ac:cxnSpMkLst>
        </pc:cxnChg>
      </pc:sldChg>
      <pc:sldChg chg="addSp delSp modSp mod">
        <pc:chgData name="Evans,Deirdre" userId="4355edae-05e5-43ba-ae8e-e1dee4947082" providerId="ADAL" clId="{DF3097C1-0A9B-4DD0-AB99-BEA683A1FCB8}" dt="2025-09-01T16:18:51.900" v="14" actId="26606"/>
        <pc:sldMkLst>
          <pc:docMk/>
          <pc:sldMk cId="1509037491" sldId="331"/>
        </pc:sldMkLst>
        <pc:spChg chg="del">
          <ac:chgData name="Evans,Deirdre" userId="4355edae-05e5-43ba-ae8e-e1dee4947082" providerId="ADAL" clId="{DF3097C1-0A9B-4DD0-AB99-BEA683A1FCB8}" dt="2025-09-01T16:18:51.900" v="14" actId="26606"/>
          <ac:spMkLst>
            <pc:docMk/>
            <pc:sldMk cId="1509037491" sldId="331"/>
            <ac:spMk id="23" creationId="{39E3965E-AC41-4711-9D10-E25ABB132D86}"/>
          </ac:spMkLst>
        </pc:spChg>
        <pc:spChg chg="del">
          <ac:chgData name="Evans,Deirdre" userId="4355edae-05e5-43ba-ae8e-e1dee4947082" providerId="ADAL" clId="{DF3097C1-0A9B-4DD0-AB99-BEA683A1FCB8}" dt="2025-09-01T16:18:51.900" v="14" actId="26606"/>
          <ac:spMkLst>
            <pc:docMk/>
            <pc:sldMk cId="1509037491" sldId="331"/>
            <ac:spMk id="25" creationId="{B4D0E555-16F6-44D0-BF56-AF5FF5BDE9D6}"/>
          </ac:spMkLst>
        </pc:spChg>
        <pc:spChg chg="del">
          <ac:chgData name="Evans,Deirdre" userId="4355edae-05e5-43ba-ae8e-e1dee4947082" providerId="ADAL" clId="{DF3097C1-0A9B-4DD0-AB99-BEA683A1FCB8}" dt="2025-09-01T16:18:51.900" v="14" actId="26606"/>
          <ac:spMkLst>
            <pc:docMk/>
            <pc:sldMk cId="1509037491" sldId="331"/>
            <ac:spMk id="26" creationId="{8117041D-1A7B-4ECA-AB68-3CFDB6726B8E}"/>
          </ac:spMkLst>
        </pc:spChg>
        <pc:spChg chg="add">
          <ac:chgData name="Evans,Deirdre" userId="4355edae-05e5-43ba-ae8e-e1dee4947082" providerId="ADAL" clId="{DF3097C1-0A9B-4DD0-AB99-BEA683A1FCB8}" dt="2025-09-01T16:18:51.900" v="14" actId="26606"/>
          <ac:spMkLst>
            <pc:docMk/>
            <pc:sldMk cId="1509037491" sldId="331"/>
            <ac:spMk id="32" creationId="{39E3965E-AC41-4711-9D10-E25ABB132D86}"/>
          </ac:spMkLst>
        </pc:spChg>
        <pc:spChg chg="add">
          <ac:chgData name="Evans,Deirdre" userId="4355edae-05e5-43ba-ae8e-e1dee4947082" providerId="ADAL" clId="{DF3097C1-0A9B-4DD0-AB99-BEA683A1FCB8}" dt="2025-09-01T16:18:51.900" v="14" actId="26606"/>
          <ac:spMkLst>
            <pc:docMk/>
            <pc:sldMk cId="1509037491" sldId="331"/>
            <ac:spMk id="36" creationId="{B4D0E555-16F6-44D0-BF56-AF5FF5BDE9D6}"/>
          </ac:spMkLst>
        </pc:spChg>
        <pc:spChg chg="add">
          <ac:chgData name="Evans,Deirdre" userId="4355edae-05e5-43ba-ae8e-e1dee4947082" providerId="ADAL" clId="{DF3097C1-0A9B-4DD0-AB99-BEA683A1FCB8}" dt="2025-09-01T16:18:51.900" v="14" actId="26606"/>
          <ac:spMkLst>
            <pc:docMk/>
            <pc:sldMk cId="1509037491" sldId="331"/>
            <ac:spMk id="38" creationId="{8117041D-1A7B-4ECA-AB68-3CFDB6726B8E}"/>
          </ac:spMkLst>
        </pc:spChg>
        <pc:graphicFrameChg chg="add mod">
          <ac:chgData name="Evans,Deirdre" userId="4355edae-05e5-43ba-ae8e-e1dee4947082" providerId="ADAL" clId="{DF3097C1-0A9B-4DD0-AB99-BEA683A1FCB8}" dt="2025-09-01T16:18:51.900" v="14" actId="26606"/>
          <ac:graphicFrameMkLst>
            <pc:docMk/>
            <pc:sldMk cId="1509037491" sldId="331"/>
            <ac:graphicFrameMk id="5" creationId="{32E331B0-F772-E139-156E-1BDD7CABFC37}"/>
          </ac:graphicFrameMkLst>
        </pc:graphicFrameChg>
        <pc:graphicFrameChg chg="del">
          <ac:chgData name="Evans,Deirdre" userId="4355edae-05e5-43ba-ae8e-e1dee4947082" providerId="ADAL" clId="{DF3097C1-0A9B-4DD0-AB99-BEA683A1FCB8}" dt="2025-09-01T16:18:48.087" v="12" actId="478"/>
          <ac:graphicFrameMkLst>
            <pc:docMk/>
            <pc:sldMk cId="1509037491" sldId="331"/>
            <ac:graphicFrameMk id="8" creationId="{BF7E6192-0CE3-4CF5-BDB4-E7A4EDB3EB80}"/>
          </ac:graphicFrameMkLst>
        </pc:graphicFrameChg>
        <pc:cxnChg chg="del">
          <ac:chgData name="Evans,Deirdre" userId="4355edae-05e5-43ba-ae8e-e1dee4947082" providerId="ADAL" clId="{DF3097C1-0A9B-4DD0-AB99-BEA683A1FCB8}" dt="2025-09-01T16:18:51.900" v="14" actId="26606"/>
          <ac:cxnSpMkLst>
            <pc:docMk/>
            <pc:sldMk cId="1509037491" sldId="331"/>
            <ac:cxnSpMk id="24" creationId="{1F5DC8C3-BA5F-4EED-BB9A-A14272BD82A1}"/>
          </ac:cxnSpMkLst>
        </pc:cxnChg>
        <pc:cxnChg chg="del">
          <ac:chgData name="Evans,Deirdre" userId="4355edae-05e5-43ba-ae8e-e1dee4947082" providerId="ADAL" clId="{DF3097C1-0A9B-4DD0-AB99-BEA683A1FCB8}" dt="2025-09-01T16:18:51.900" v="14" actId="26606"/>
          <ac:cxnSpMkLst>
            <pc:docMk/>
            <pc:sldMk cId="1509037491" sldId="331"/>
            <ac:cxnSpMk id="27" creationId="{ABCD2462-4C1E-401A-AC2D-F799A138B245}"/>
          </ac:cxnSpMkLst>
        </pc:cxnChg>
        <pc:cxnChg chg="add">
          <ac:chgData name="Evans,Deirdre" userId="4355edae-05e5-43ba-ae8e-e1dee4947082" providerId="ADAL" clId="{DF3097C1-0A9B-4DD0-AB99-BEA683A1FCB8}" dt="2025-09-01T16:18:51.900" v="14" actId="26606"/>
          <ac:cxnSpMkLst>
            <pc:docMk/>
            <pc:sldMk cId="1509037491" sldId="331"/>
            <ac:cxnSpMk id="40" creationId="{ABCD2462-4C1E-401A-AC2D-F799A138B245}"/>
          </ac:cxnSpMkLst>
        </pc:cxnChg>
      </pc:sldChg>
      <pc:sldChg chg="addSp delSp modSp mod">
        <pc:chgData name="Evans,Deirdre" userId="4355edae-05e5-43ba-ae8e-e1dee4947082" providerId="ADAL" clId="{DF3097C1-0A9B-4DD0-AB99-BEA683A1FCB8}" dt="2025-09-01T16:20:38.107" v="26" actId="26606"/>
        <pc:sldMkLst>
          <pc:docMk/>
          <pc:sldMk cId="997587678" sldId="333"/>
        </pc:sldMkLst>
        <pc:spChg chg="add mod">
          <ac:chgData name="Evans,Deirdre" userId="4355edae-05e5-43ba-ae8e-e1dee4947082" providerId="ADAL" clId="{DF3097C1-0A9B-4DD0-AB99-BEA683A1FCB8}" dt="2025-09-01T16:19:50.589" v="21"/>
          <ac:spMkLst>
            <pc:docMk/>
            <pc:sldMk cId="997587678" sldId="333"/>
            <ac:spMk id="8" creationId="{A12922C2-4157-29B3-2057-484EF12A6E88}"/>
          </ac:spMkLst>
        </pc:spChg>
        <pc:spChg chg="add mod">
          <ac:chgData name="Evans,Deirdre" userId="4355edae-05e5-43ba-ae8e-e1dee4947082" providerId="ADAL" clId="{DF3097C1-0A9B-4DD0-AB99-BEA683A1FCB8}" dt="2025-09-01T16:19:58.848" v="23"/>
          <ac:spMkLst>
            <pc:docMk/>
            <pc:sldMk cId="997587678" sldId="333"/>
            <ac:spMk id="10" creationId="{F0876674-2EB9-9D2B-9214-5C6853BB2004}"/>
          </ac:spMkLst>
        </pc:spChg>
        <pc:spChg chg="del">
          <ac:chgData name="Evans,Deirdre" userId="4355edae-05e5-43ba-ae8e-e1dee4947082" providerId="ADAL" clId="{DF3097C1-0A9B-4DD0-AB99-BEA683A1FCB8}" dt="2025-09-01T16:20:12.244" v="25" actId="26606"/>
          <ac:spMkLst>
            <pc:docMk/>
            <pc:sldMk cId="997587678" sldId="333"/>
            <ac:spMk id="25" creationId="{39E3965E-AC41-4711-9D10-E25ABB132D86}"/>
          </ac:spMkLst>
        </pc:spChg>
        <pc:spChg chg="del">
          <ac:chgData name="Evans,Deirdre" userId="4355edae-05e5-43ba-ae8e-e1dee4947082" providerId="ADAL" clId="{DF3097C1-0A9B-4DD0-AB99-BEA683A1FCB8}" dt="2025-09-01T16:20:12.244" v="25" actId="26606"/>
          <ac:spMkLst>
            <pc:docMk/>
            <pc:sldMk cId="997587678" sldId="333"/>
            <ac:spMk id="29" creationId="{B4D0E555-16F6-44D0-BF56-AF5FF5BDE9D6}"/>
          </ac:spMkLst>
        </pc:spChg>
        <pc:spChg chg="del">
          <ac:chgData name="Evans,Deirdre" userId="4355edae-05e5-43ba-ae8e-e1dee4947082" providerId="ADAL" clId="{DF3097C1-0A9B-4DD0-AB99-BEA683A1FCB8}" dt="2025-09-01T16:20:12.244" v="25" actId="26606"/>
          <ac:spMkLst>
            <pc:docMk/>
            <pc:sldMk cId="997587678" sldId="333"/>
            <ac:spMk id="31" creationId="{8117041D-1A7B-4ECA-AB68-3CFDB6726B8E}"/>
          </ac:spMkLst>
        </pc:spChg>
        <pc:spChg chg="add del">
          <ac:chgData name="Evans,Deirdre" userId="4355edae-05e5-43ba-ae8e-e1dee4947082" providerId="ADAL" clId="{DF3097C1-0A9B-4DD0-AB99-BEA683A1FCB8}" dt="2025-09-01T16:20:38.107" v="26" actId="26606"/>
          <ac:spMkLst>
            <pc:docMk/>
            <pc:sldMk cId="997587678" sldId="333"/>
            <ac:spMk id="38" creationId="{39E3965E-AC41-4711-9D10-E25ABB132D86}"/>
          </ac:spMkLst>
        </pc:spChg>
        <pc:spChg chg="add del">
          <ac:chgData name="Evans,Deirdre" userId="4355edae-05e5-43ba-ae8e-e1dee4947082" providerId="ADAL" clId="{DF3097C1-0A9B-4DD0-AB99-BEA683A1FCB8}" dt="2025-09-01T16:20:38.107" v="26" actId="26606"/>
          <ac:spMkLst>
            <pc:docMk/>
            <pc:sldMk cId="997587678" sldId="333"/>
            <ac:spMk id="42" creationId="{B4D0E555-16F6-44D0-BF56-AF5FF5BDE9D6}"/>
          </ac:spMkLst>
        </pc:spChg>
        <pc:spChg chg="add del">
          <ac:chgData name="Evans,Deirdre" userId="4355edae-05e5-43ba-ae8e-e1dee4947082" providerId="ADAL" clId="{DF3097C1-0A9B-4DD0-AB99-BEA683A1FCB8}" dt="2025-09-01T16:20:38.107" v="26" actId="26606"/>
          <ac:spMkLst>
            <pc:docMk/>
            <pc:sldMk cId="997587678" sldId="333"/>
            <ac:spMk id="44" creationId="{8117041D-1A7B-4ECA-AB68-3CFDB6726B8E}"/>
          </ac:spMkLst>
        </pc:spChg>
        <pc:spChg chg="add">
          <ac:chgData name="Evans,Deirdre" userId="4355edae-05e5-43ba-ae8e-e1dee4947082" providerId="ADAL" clId="{DF3097C1-0A9B-4DD0-AB99-BEA683A1FCB8}" dt="2025-09-01T16:20:38.107" v="26" actId="26606"/>
          <ac:spMkLst>
            <pc:docMk/>
            <pc:sldMk cId="997587678" sldId="333"/>
            <ac:spMk id="51" creationId="{39E3965E-AC41-4711-9D10-E25ABB132D86}"/>
          </ac:spMkLst>
        </pc:spChg>
        <pc:spChg chg="add">
          <ac:chgData name="Evans,Deirdre" userId="4355edae-05e5-43ba-ae8e-e1dee4947082" providerId="ADAL" clId="{DF3097C1-0A9B-4DD0-AB99-BEA683A1FCB8}" dt="2025-09-01T16:20:38.107" v="26" actId="26606"/>
          <ac:spMkLst>
            <pc:docMk/>
            <pc:sldMk cId="997587678" sldId="333"/>
            <ac:spMk id="55" creationId="{B4D0E555-16F6-44D0-BF56-AF5FF5BDE9D6}"/>
          </ac:spMkLst>
        </pc:spChg>
        <pc:spChg chg="add">
          <ac:chgData name="Evans,Deirdre" userId="4355edae-05e5-43ba-ae8e-e1dee4947082" providerId="ADAL" clId="{DF3097C1-0A9B-4DD0-AB99-BEA683A1FCB8}" dt="2025-09-01T16:20:38.107" v="26" actId="26606"/>
          <ac:spMkLst>
            <pc:docMk/>
            <pc:sldMk cId="997587678" sldId="333"/>
            <ac:spMk id="57" creationId="{8117041D-1A7B-4ECA-AB68-3CFDB6726B8E}"/>
          </ac:spMkLst>
        </pc:spChg>
        <pc:graphicFrameChg chg="add mod">
          <ac:chgData name="Evans,Deirdre" userId="4355edae-05e5-43ba-ae8e-e1dee4947082" providerId="ADAL" clId="{DF3097C1-0A9B-4DD0-AB99-BEA683A1FCB8}" dt="2025-09-01T16:19:45.423" v="20"/>
          <ac:graphicFrameMkLst>
            <pc:docMk/>
            <pc:sldMk cId="997587678" sldId="333"/>
            <ac:graphicFrameMk id="4" creationId="{8A0922C8-BB41-461E-CD86-1C43ED0B885B}"/>
          </ac:graphicFrameMkLst>
        </pc:graphicFrameChg>
        <pc:graphicFrameChg chg="del modGraphic">
          <ac:chgData name="Evans,Deirdre" userId="4355edae-05e5-43ba-ae8e-e1dee4947082" providerId="ADAL" clId="{DF3097C1-0A9B-4DD0-AB99-BEA683A1FCB8}" dt="2025-09-01T16:19:33.407" v="19" actId="478"/>
          <ac:graphicFrameMkLst>
            <pc:docMk/>
            <pc:sldMk cId="997587678" sldId="333"/>
            <ac:graphicFrameMk id="7" creationId="{BBCDF0CC-05AF-4D26-B9F6-D70C1524E440}"/>
          </ac:graphicFrameMkLst>
        </pc:graphicFrameChg>
        <pc:graphicFrameChg chg="add mod">
          <ac:chgData name="Evans,Deirdre" userId="4355edae-05e5-43ba-ae8e-e1dee4947082" providerId="ADAL" clId="{DF3097C1-0A9B-4DD0-AB99-BEA683A1FCB8}" dt="2025-09-01T16:19:54.624" v="22"/>
          <ac:graphicFrameMkLst>
            <pc:docMk/>
            <pc:sldMk cId="997587678" sldId="333"/>
            <ac:graphicFrameMk id="9" creationId="{554E1F88-B60B-6559-F352-2150BF9A25BB}"/>
          </ac:graphicFrameMkLst>
        </pc:graphicFrameChg>
        <pc:graphicFrameChg chg="add mod modGraphic">
          <ac:chgData name="Evans,Deirdre" userId="4355edae-05e5-43ba-ae8e-e1dee4947082" providerId="ADAL" clId="{DF3097C1-0A9B-4DD0-AB99-BEA683A1FCB8}" dt="2025-09-01T16:20:38.107" v="26" actId="26606"/>
          <ac:graphicFrameMkLst>
            <pc:docMk/>
            <pc:sldMk cId="997587678" sldId="333"/>
            <ac:graphicFrameMk id="11" creationId="{EC8D79F8-7AB1-B801-DE3A-68CAA5EF375A}"/>
          </ac:graphicFrameMkLst>
        </pc:graphicFrameChg>
        <pc:cxnChg chg="del">
          <ac:chgData name="Evans,Deirdre" userId="4355edae-05e5-43ba-ae8e-e1dee4947082" providerId="ADAL" clId="{DF3097C1-0A9B-4DD0-AB99-BEA683A1FCB8}" dt="2025-09-01T16:20:12.244" v="25" actId="26606"/>
          <ac:cxnSpMkLst>
            <pc:docMk/>
            <pc:sldMk cId="997587678" sldId="333"/>
            <ac:cxnSpMk id="27" creationId="{1F5DC8C3-BA5F-4EED-BB9A-A14272BD82A1}"/>
          </ac:cxnSpMkLst>
        </pc:cxnChg>
        <pc:cxnChg chg="del">
          <ac:chgData name="Evans,Deirdre" userId="4355edae-05e5-43ba-ae8e-e1dee4947082" providerId="ADAL" clId="{DF3097C1-0A9B-4DD0-AB99-BEA683A1FCB8}" dt="2025-09-01T16:20:12.244" v="25" actId="26606"/>
          <ac:cxnSpMkLst>
            <pc:docMk/>
            <pc:sldMk cId="997587678" sldId="333"/>
            <ac:cxnSpMk id="33" creationId="{ABCD2462-4C1E-401A-AC2D-F799A138B245}"/>
          </ac:cxnSpMkLst>
        </pc:cxnChg>
        <pc:cxnChg chg="add del">
          <ac:chgData name="Evans,Deirdre" userId="4355edae-05e5-43ba-ae8e-e1dee4947082" providerId="ADAL" clId="{DF3097C1-0A9B-4DD0-AB99-BEA683A1FCB8}" dt="2025-09-01T16:20:38.107" v="26" actId="26606"/>
          <ac:cxnSpMkLst>
            <pc:docMk/>
            <pc:sldMk cId="997587678" sldId="333"/>
            <ac:cxnSpMk id="40" creationId="{1F5DC8C3-BA5F-4EED-BB9A-A14272BD82A1}"/>
          </ac:cxnSpMkLst>
        </pc:cxnChg>
        <pc:cxnChg chg="add">
          <ac:chgData name="Evans,Deirdre" userId="4355edae-05e5-43ba-ae8e-e1dee4947082" providerId="ADAL" clId="{DF3097C1-0A9B-4DD0-AB99-BEA683A1FCB8}" dt="2025-09-01T16:20:38.107" v="26" actId="26606"/>
          <ac:cxnSpMkLst>
            <pc:docMk/>
            <pc:sldMk cId="997587678" sldId="333"/>
            <ac:cxnSpMk id="53" creationId="{1F5DC8C3-BA5F-4EED-BB9A-A14272BD82A1}"/>
          </ac:cxnSpMkLst>
        </pc:cxnChg>
        <pc:cxnChg chg="add">
          <ac:chgData name="Evans,Deirdre" userId="4355edae-05e5-43ba-ae8e-e1dee4947082" providerId="ADAL" clId="{DF3097C1-0A9B-4DD0-AB99-BEA683A1FCB8}" dt="2025-09-01T16:20:38.107" v="26" actId="26606"/>
          <ac:cxnSpMkLst>
            <pc:docMk/>
            <pc:sldMk cId="997587678" sldId="333"/>
            <ac:cxnSpMk id="59" creationId="{ABCD2462-4C1E-401A-AC2D-F799A138B245}"/>
          </ac:cxnSpMkLst>
        </pc:cxnChg>
      </pc:sldChg>
      <pc:sldChg chg="addSp delSp modSp mod">
        <pc:chgData name="Evans,Deirdre" userId="4355edae-05e5-43ba-ae8e-e1dee4947082" providerId="ADAL" clId="{DF3097C1-0A9B-4DD0-AB99-BEA683A1FCB8}" dt="2025-09-01T16:19:20.346" v="17" actId="26606"/>
        <pc:sldMkLst>
          <pc:docMk/>
          <pc:sldMk cId="2774531926" sldId="334"/>
        </pc:sldMkLst>
        <pc:spChg chg="del">
          <ac:chgData name="Evans,Deirdre" userId="4355edae-05e5-43ba-ae8e-e1dee4947082" providerId="ADAL" clId="{DF3097C1-0A9B-4DD0-AB99-BEA683A1FCB8}" dt="2025-09-01T16:19:20.346" v="17" actId="26606"/>
          <ac:spMkLst>
            <pc:docMk/>
            <pc:sldMk cId="2774531926" sldId="334"/>
            <ac:spMk id="12" creationId="{39E3965E-AC41-4711-9D10-E25ABB132D86}"/>
          </ac:spMkLst>
        </pc:spChg>
        <pc:spChg chg="del">
          <ac:chgData name="Evans,Deirdre" userId="4355edae-05e5-43ba-ae8e-e1dee4947082" providerId="ADAL" clId="{DF3097C1-0A9B-4DD0-AB99-BEA683A1FCB8}" dt="2025-09-01T16:19:20.346" v="17" actId="26606"/>
          <ac:spMkLst>
            <pc:docMk/>
            <pc:sldMk cId="2774531926" sldId="334"/>
            <ac:spMk id="16" creationId="{B4D0E555-16F6-44D0-BF56-AF5FF5BDE9D6}"/>
          </ac:spMkLst>
        </pc:spChg>
        <pc:spChg chg="del">
          <ac:chgData name="Evans,Deirdre" userId="4355edae-05e5-43ba-ae8e-e1dee4947082" providerId="ADAL" clId="{DF3097C1-0A9B-4DD0-AB99-BEA683A1FCB8}" dt="2025-09-01T16:19:20.346" v="17" actId="26606"/>
          <ac:spMkLst>
            <pc:docMk/>
            <pc:sldMk cId="2774531926" sldId="334"/>
            <ac:spMk id="18" creationId="{8117041D-1A7B-4ECA-AB68-3CFDB6726B8E}"/>
          </ac:spMkLst>
        </pc:spChg>
        <pc:spChg chg="add">
          <ac:chgData name="Evans,Deirdre" userId="4355edae-05e5-43ba-ae8e-e1dee4947082" providerId="ADAL" clId="{DF3097C1-0A9B-4DD0-AB99-BEA683A1FCB8}" dt="2025-09-01T16:19:20.346" v="17" actId="26606"/>
          <ac:spMkLst>
            <pc:docMk/>
            <pc:sldMk cId="2774531926" sldId="334"/>
            <ac:spMk id="25" creationId="{39E3965E-AC41-4711-9D10-E25ABB132D86}"/>
          </ac:spMkLst>
        </pc:spChg>
        <pc:spChg chg="add">
          <ac:chgData name="Evans,Deirdre" userId="4355edae-05e5-43ba-ae8e-e1dee4947082" providerId="ADAL" clId="{DF3097C1-0A9B-4DD0-AB99-BEA683A1FCB8}" dt="2025-09-01T16:19:20.346" v="17" actId="26606"/>
          <ac:spMkLst>
            <pc:docMk/>
            <pc:sldMk cId="2774531926" sldId="334"/>
            <ac:spMk id="29" creationId="{B4D0E555-16F6-44D0-BF56-AF5FF5BDE9D6}"/>
          </ac:spMkLst>
        </pc:spChg>
        <pc:spChg chg="add">
          <ac:chgData name="Evans,Deirdre" userId="4355edae-05e5-43ba-ae8e-e1dee4947082" providerId="ADAL" clId="{DF3097C1-0A9B-4DD0-AB99-BEA683A1FCB8}" dt="2025-09-01T16:19:20.346" v="17" actId="26606"/>
          <ac:spMkLst>
            <pc:docMk/>
            <pc:sldMk cId="2774531926" sldId="334"/>
            <ac:spMk id="31" creationId="{8117041D-1A7B-4ECA-AB68-3CFDB6726B8E}"/>
          </ac:spMkLst>
        </pc:spChg>
        <pc:graphicFrameChg chg="add mod">
          <ac:chgData name="Evans,Deirdre" userId="4355edae-05e5-43ba-ae8e-e1dee4947082" providerId="ADAL" clId="{DF3097C1-0A9B-4DD0-AB99-BEA683A1FCB8}" dt="2025-09-01T16:19:20.346" v="17" actId="26606"/>
          <ac:graphicFrameMkLst>
            <pc:docMk/>
            <pc:sldMk cId="2774531926" sldId="334"/>
            <ac:graphicFrameMk id="5" creationId="{7BDBFB93-13AC-8C6A-0840-F719A80676A6}"/>
          </ac:graphicFrameMkLst>
        </pc:graphicFrameChg>
        <pc:graphicFrameChg chg="del">
          <ac:chgData name="Evans,Deirdre" userId="4355edae-05e5-43ba-ae8e-e1dee4947082" providerId="ADAL" clId="{DF3097C1-0A9B-4DD0-AB99-BEA683A1FCB8}" dt="2025-09-01T16:19:04.543" v="15" actId="478"/>
          <ac:graphicFrameMkLst>
            <pc:docMk/>
            <pc:sldMk cId="2774531926" sldId="334"/>
            <ac:graphicFrameMk id="7" creationId="{1368BB22-F17C-4D99-9D8F-846145E1C83C}"/>
          </ac:graphicFrameMkLst>
        </pc:graphicFrameChg>
        <pc:cxnChg chg="del">
          <ac:chgData name="Evans,Deirdre" userId="4355edae-05e5-43ba-ae8e-e1dee4947082" providerId="ADAL" clId="{DF3097C1-0A9B-4DD0-AB99-BEA683A1FCB8}" dt="2025-09-01T16:19:20.346" v="17" actId="26606"/>
          <ac:cxnSpMkLst>
            <pc:docMk/>
            <pc:sldMk cId="2774531926" sldId="334"/>
            <ac:cxnSpMk id="14" creationId="{1F5DC8C3-BA5F-4EED-BB9A-A14272BD82A1}"/>
          </ac:cxnSpMkLst>
        </pc:cxnChg>
        <pc:cxnChg chg="add">
          <ac:chgData name="Evans,Deirdre" userId="4355edae-05e5-43ba-ae8e-e1dee4947082" providerId="ADAL" clId="{DF3097C1-0A9B-4DD0-AB99-BEA683A1FCB8}" dt="2025-09-01T16:19:20.346" v="17" actId="26606"/>
          <ac:cxnSpMkLst>
            <pc:docMk/>
            <pc:sldMk cId="2774531926" sldId="334"/>
            <ac:cxnSpMk id="27" creationId="{1F5DC8C3-BA5F-4EED-BB9A-A14272BD82A1}"/>
          </ac:cxnSpMkLst>
        </pc:cxnChg>
        <pc:cxnChg chg="add">
          <ac:chgData name="Evans,Deirdre" userId="4355edae-05e5-43ba-ae8e-e1dee4947082" providerId="ADAL" clId="{DF3097C1-0A9B-4DD0-AB99-BEA683A1FCB8}" dt="2025-09-01T16:19:20.346" v="17" actId="26606"/>
          <ac:cxnSpMkLst>
            <pc:docMk/>
            <pc:sldMk cId="2774531926" sldId="334"/>
            <ac:cxnSpMk id="33" creationId="{ABCD2462-4C1E-401A-AC2D-F799A138B245}"/>
          </ac:cxnSpMkLst>
        </pc:cxnChg>
      </pc:sldChg>
      <pc:sldChg chg="del">
        <pc:chgData name="Evans,Deirdre" userId="4355edae-05e5-43ba-ae8e-e1dee4947082" providerId="ADAL" clId="{DF3097C1-0A9B-4DD0-AB99-BEA683A1FCB8}" dt="2025-09-01T16:23:29.020" v="36" actId="47"/>
        <pc:sldMkLst>
          <pc:docMk/>
          <pc:sldMk cId="3552433479" sldId="348"/>
        </pc:sldMkLst>
      </pc:sldChg>
      <pc:sldChg chg="del">
        <pc:chgData name="Evans,Deirdre" userId="4355edae-05e5-43ba-ae8e-e1dee4947082" providerId="ADAL" clId="{DF3097C1-0A9B-4DD0-AB99-BEA683A1FCB8}" dt="2025-09-01T16:12:03.557" v="2" actId="47"/>
        <pc:sldMkLst>
          <pc:docMk/>
          <pc:sldMk cId="1137475081" sldId="349"/>
        </pc:sldMkLst>
      </pc:sldChg>
      <pc:sldChg chg="del">
        <pc:chgData name="Evans,Deirdre" userId="4355edae-05e5-43ba-ae8e-e1dee4947082" providerId="ADAL" clId="{DF3097C1-0A9B-4DD0-AB99-BEA683A1FCB8}" dt="2025-09-01T16:11:45.130" v="0" actId="47"/>
        <pc:sldMkLst>
          <pc:docMk/>
          <pc:sldMk cId="4254308417" sldId="351"/>
        </pc:sldMkLst>
      </pc:sldChg>
      <pc:sldChg chg="del">
        <pc:chgData name="Evans,Deirdre" userId="4355edae-05e5-43ba-ae8e-e1dee4947082" providerId="ADAL" clId="{DF3097C1-0A9B-4DD0-AB99-BEA683A1FCB8}" dt="2025-09-01T16:11:50.716" v="1" actId="47"/>
        <pc:sldMkLst>
          <pc:docMk/>
          <pc:sldMk cId="615243584" sldId="352"/>
        </pc:sldMkLst>
      </pc:sldChg>
      <pc:sldChg chg="del">
        <pc:chgData name="Evans,Deirdre" userId="4355edae-05e5-43ba-ae8e-e1dee4947082" providerId="ADAL" clId="{DF3097C1-0A9B-4DD0-AB99-BEA683A1FCB8}" dt="2025-09-01T16:12:06.395" v="3" actId="47"/>
        <pc:sldMkLst>
          <pc:docMk/>
          <pc:sldMk cId="3877220926" sldId="353"/>
        </pc:sldMkLst>
      </pc:sldChg>
      <pc:sldChg chg="del">
        <pc:chgData name="Evans,Deirdre" userId="4355edae-05e5-43ba-ae8e-e1dee4947082" providerId="ADAL" clId="{DF3097C1-0A9B-4DD0-AB99-BEA683A1FCB8}" dt="2025-09-01T16:23:25.150" v="35" actId="47"/>
        <pc:sldMkLst>
          <pc:docMk/>
          <pc:sldMk cId="1088901117" sldId="3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B4E39-3E5B-4CF2-80EA-361700DB4626}" type="doc">
      <dgm:prSet loTypeId="urn:microsoft.com/office/officeart/2005/8/layout/pyramid3" loCatId="pyramid" qsTypeId="urn:microsoft.com/office/officeart/2005/8/quickstyle/simple1" qsCatId="simple" csTypeId="urn:microsoft.com/office/officeart/2005/8/colors/accent1_2" csCatId="accent1" phldr="1"/>
      <dgm:spPr/>
    </dgm:pt>
    <dgm:pt modelId="{F0418697-B0B2-4B5B-9E50-25F3C1F707AD}">
      <dgm:prSet phldrT="[Text]"/>
      <dgm:spPr>
        <a:solidFill>
          <a:schemeClr val="accent1">
            <a:lumMod val="20000"/>
            <a:lumOff val="80000"/>
          </a:schemeClr>
        </a:solidFill>
      </dgm:spPr>
      <dgm:t>
        <a:bodyPr/>
        <a:lstStyle/>
        <a:p>
          <a:r>
            <a:rPr lang="en-US" dirty="0"/>
            <a:t>Segmentation</a:t>
          </a:r>
          <a:endParaRPr lang="en-CA" dirty="0"/>
        </a:p>
      </dgm:t>
    </dgm:pt>
    <dgm:pt modelId="{2562A2B1-3B8F-4E0E-B79D-3B0BABE2DA87}" type="parTrans" cxnId="{EB830D4B-9DD7-4565-B136-B85DD1CAAA6A}">
      <dgm:prSet/>
      <dgm:spPr/>
      <dgm:t>
        <a:bodyPr/>
        <a:lstStyle/>
        <a:p>
          <a:endParaRPr lang="en-CA"/>
        </a:p>
      </dgm:t>
    </dgm:pt>
    <dgm:pt modelId="{2479A35D-BED8-4DE9-8963-D3325C5A5D59}" type="sibTrans" cxnId="{EB830D4B-9DD7-4565-B136-B85DD1CAAA6A}">
      <dgm:prSet/>
      <dgm:spPr/>
      <dgm:t>
        <a:bodyPr/>
        <a:lstStyle/>
        <a:p>
          <a:endParaRPr lang="en-CA"/>
        </a:p>
      </dgm:t>
    </dgm:pt>
    <dgm:pt modelId="{964821D8-A1EA-4BF4-B114-AFEAB61B9E40}">
      <dgm:prSet phldrT="[Text]"/>
      <dgm:spPr>
        <a:solidFill>
          <a:schemeClr val="accent2">
            <a:lumMod val="20000"/>
            <a:lumOff val="80000"/>
          </a:schemeClr>
        </a:solidFill>
      </dgm:spPr>
      <dgm:t>
        <a:bodyPr/>
        <a:lstStyle/>
        <a:p>
          <a:r>
            <a:rPr lang="en-US" dirty="0"/>
            <a:t>Target Strategy</a:t>
          </a:r>
          <a:endParaRPr lang="en-CA" dirty="0"/>
        </a:p>
      </dgm:t>
    </dgm:pt>
    <dgm:pt modelId="{51563E5C-058A-4AC4-B368-5AA8E0E2843F}" type="parTrans" cxnId="{32058A6A-159A-40EA-AA3D-E70849F87929}">
      <dgm:prSet/>
      <dgm:spPr/>
      <dgm:t>
        <a:bodyPr/>
        <a:lstStyle/>
        <a:p>
          <a:endParaRPr lang="en-CA"/>
        </a:p>
      </dgm:t>
    </dgm:pt>
    <dgm:pt modelId="{F8E9CC37-A0EC-4291-A98F-7CF2AA4143BA}" type="sibTrans" cxnId="{32058A6A-159A-40EA-AA3D-E70849F87929}">
      <dgm:prSet/>
      <dgm:spPr/>
      <dgm:t>
        <a:bodyPr/>
        <a:lstStyle/>
        <a:p>
          <a:endParaRPr lang="en-CA"/>
        </a:p>
      </dgm:t>
    </dgm:pt>
    <dgm:pt modelId="{32A3A5F6-43C3-4CDC-AA80-ECD57CD9AAA6}">
      <dgm:prSet phldrT="[Text]"/>
      <dgm:spPr>
        <a:solidFill>
          <a:schemeClr val="accent4">
            <a:lumMod val="20000"/>
            <a:lumOff val="80000"/>
          </a:schemeClr>
        </a:solidFill>
      </dgm:spPr>
      <dgm:t>
        <a:bodyPr/>
        <a:lstStyle/>
        <a:p>
          <a:r>
            <a:rPr lang="en-US" dirty="0"/>
            <a:t>Customer Profile</a:t>
          </a:r>
          <a:endParaRPr lang="en-CA" dirty="0"/>
        </a:p>
      </dgm:t>
    </dgm:pt>
    <dgm:pt modelId="{E5A3C02E-F914-48CD-B3FE-ADB602B6AB45}" type="parTrans" cxnId="{7FA94808-21F9-420F-BEE7-8119859E9BBA}">
      <dgm:prSet/>
      <dgm:spPr/>
      <dgm:t>
        <a:bodyPr/>
        <a:lstStyle/>
        <a:p>
          <a:endParaRPr lang="en-CA"/>
        </a:p>
      </dgm:t>
    </dgm:pt>
    <dgm:pt modelId="{4C446F46-9313-4DE4-AD33-51D38362E317}" type="sibTrans" cxnId="{7FA94808-21F9-420F-BEE7-8119859E9BBA}">
      <dgm:prSet/>
      <dgm:spPr/>
      <dgm:t>
        <a:bodyPr/>
        <a:lstStyle/>
        <a:p>
          <a:endParaRPr lang="en-CA"/>
        </a:p>
      </dgm:t>
    </dgm:pt>
    <dgm:pt modelId="{899700FF-E5C5-4EC3-9FD2-8E4F3D67A23F}" type="pres">
      <dgm:prSet presAssocID="{DE4B4E39-3E5B-4CF2-80EA-361700DB4626}" presName="Name0" presStyleCnt="0">
        <dgm:presLayoutVars>
          <dgm:dir/>
          <dgm:animLvl val="lvl"/>
          <dgm:resizeHandles val="exact"/>
        </dgm:presLayoutVars>
      </dgm:prSet>
      <dgm:spPr/>
    </dgm:pt>
    <dgm:pt modelId="{AEEC1248-2D9A-4F62-BCEC-212FAA5394AE}" type="pres">
      <dgm:prSet presAssocID="{F0418697-B0B2-4B5B-9E50-25F3C1F707AD}" presName="Name8" presStyleCnt="0"/>
      <dgm:spPr/>
    </dgm:pt>
    <dgm:pt modelId="{6FE2A688-2889-4281-9D37-267F1BA94DC0}" type="pres">
      <dgm:prSet presAssocID="{F0418697-B0B2-4B5B-9E50-25F3C1F707AD}" presName="level" presStyleLbl="node1" presStyleIdx="0" presStyleCnt="3">
        <dgm:presLayoutVars>
          <dgm:chMax val="1"/>
          <dgm:bulletEnabled val="1"/>
        </dgm:presLayoutVars>
      </dgm:prSet>
      <dgm:spPr/>
    </dgm:pt>
    <dgm:pt modelId="{802CAB90-4AC8-44C1-AAF3-CE77C183D8F6}" type="pres">
      <dgm:prSet presAssocID="{F0418697-B0B2-4B5B-9E50-25F3C1F707AD}" presName="levelTx" presStyleLbl="revTx" presStyleIdx="0" presStyleCnt="0">
        <dgm:presLayoutVars>
          <dgm:chMax val="1"/>
          <dgm:bulletEnabled val="1"/>
        </dgm:presLayoutVars>
      </dgm:prSet>
      <dgm:spPr/>
    </dgm:pt>
    <dgm:pt modelId="{C7756AAF-7D6A-4BC4-9803-ECE2F1251CBB}" type="pres">
      <dgm:prSet presAssocID="{964821D8-A1EA-4BF4-B114-AFEAB61B9E40}" presName="Name8" presStyleCnt="0"/>
      <dgm:spPr/>
    </dgm:pt>
    <dgm:pt modelId="{63CB32FC-1652-4701-9A32-4F8B4AA82C0B}" type="pres">
      <dgm:prSet presAssocID="{964821D8-A1EA-4BF4-B114-AFEAB61B9E40}" presName="level" presStyleLbl="node1" presStyleIdx="1" presStyleCnt="3">
        <dgm:presLayoutVars>
          <dgm:chMax val="1"/>
          <dgm:bulletEnabled val="1"/>
        </dgm:presLayoutVars>
      </dgm:prSet>
      <dgm:spPr/>
    </dgm:pt>
    <dgm:pt modelId="{CC2733AB-7332-471A-97F5-1687266656B0}" type="pres">
      <dgm:prSet presAssocID="{964821D8-A1EA-4BF4-B114-AFEAB61B9E40}" presName="levelTx" presStyleLbl="revTx" presStyleIdx="0" presStyleCnt="0">
        <dgm:presLayoutVars>
          <dgm:chMax val="1"/>
          <dgm:bulletEnabled val="1"/>
        </dgm:presLayoutVars>
      </dgm:prSet>
      <dgm:spPr/>
    </dgm:pt>
    <dgm:pt modelId="{7FC26704-4D7E-4612-AD6B-D5FFB9D0A99F}" type="pres">
      <dgm:prSet presAssocID="{32A3A5F6-43C3-4CDC-AA80-ECD57CD9AAA6}" presName="Name8" presStyleCnt="0"/>
      <dgm:spPr/>
    </dgm:pt>
    <dgm:pt modelId="{FB8B4835-B2DD-4866-815E-1B5873E6FF6D}" type="pres">
      <dgm:prSet presAssocID="{32A3A5F6-43C3-4CDC-AA80-ECD57CD9AAA6}" presName="level" presStyleLbl="node1" presStyleIdx="2" presStyleCnt="3">
        <dgm:presLayoutVars>
          <dgm:chMax val="1"/>
          <dgm:bulletEnabled val="1"/>
        </dgm:presLayoutVars>
      </dgm:prSet>
      <dgm:spPr/>
    </dgm:pt>
    <dgm:pt modelId="{AAC2B8F2-EFE6-497D-A7C0-335A482E2C76}" type="pres">
      <dgm:prSet presAssocID="{32A3A5F6-43C3-4CDC-AA80-ECD57CD9AAA6}" presName="levelTx" presStyleLbl="revTx" presStyleIdx="0" presStyleCnt="0">
        <dgm:presLayoutVars>
          <dgm:chMax val="1"/>
          <dgm:bulletEnabled val="1"/>
        </dgm:presLayoutVars>
      </dgm:prSet>
      <dgm:spPr/>
    </dgm:pt>
  </dgm:ptLst>
  <dgm:cxnLst>
    <dgm:cxn modelId="{7FA94808-21F9-420F-BEE7-8119859E9BBA}" srcId="{DE4B4E39-3E5B-4CF2-80EA-361700DB4626}" destId="{32A3A5F6-43C3-4CDC-AA80-ECD57CD9AAA6}" srcOrd="2" destOrd="0" parTransId="{E5A3C02E-F914-48CD-B3FE-ADB602B6AB45}" sibTransId="{4C446F46-9313-4DE4-AD33-51D38362E317}"/>
    <dgm:cxn modelId="{4EE0C830-7C6C-4E40-8B76-801DE8B4F10C}" type="presOf" srcId="{32A3A5F6-43C3-4CDC-AA80-ECD57CD9AAA6}" destId="{FB8B4835-B2DD-4866-815E-1B5873E6FF6D}" srcOrd="0" destOrd="0" presId="urn:microsoft.com/office/officeart/2005/8/layout/pyramid3"/>
    <dgm:cxn modelId="{017CC532-F6BB-4B79-9B5E-9FABDD4F89E1}" type="presOf" srcId="{F0418697-B0B2-4B5B-9E50-25F3C1F707AD}" destId="{802CAB90-4AC8-44C1-AAF3-CE77C183D8F6}" srcOrd="1" destOrd="0" presId="urn:microsoft.com/office/officeart/2005/8/layout/pyramid3"/>
    <dgm:cxn modelId="{32058A6A-159A-40EA-AA3D-E70849F87929}" srcId="{DE4B4E39-3E5B-4CF2-80EA-361700DB4626}" destId="{964821D8-A1EA-4BF4-B114-AFEAB61B9E40}" srcOrd="1" destOrd="0" parTransId="{51563E5C-058A-4AC4-B368-5AA8E0E2843F}" sibTransId="{F8E9CC37-A0EC-4291-A98F-7CF2AA4143BA}"/>
    <dgm:cxn modelId="{EB830D4B-9DD7-4565-B136-B85DD1CAAA6A}" srcId="{DE4B4E39-3E5B-4CF2-80EA-361700DB4626}" destId="{F0418697-B0B2-4B5B-9E50-25F3C1F707AD}" srcOrd="0" destOrd="0" parTransId="{2562A2B1-3B8F-4E0E-B79D-3B0BABE2DA87}" sibTransId="{2479A35D-BED8-4DE9-8963-D3325C5A5D59}"/>
    <dgm:cxn modelId="{C9B05E4B-1075-406B-B9C2-6D4F54CA5036}" type="presOf" srcId="{F0418697-B0B2-4B5B-9E50-25F3C1F707AD}" destId="{6FE2A688-2889-4281-9D37-267F1BA94DC0}" srcOrd="0" destOrd="0" presId="urn:microsoft.com/office/officeart/2005/8/layout/pyramid3"/>
    <dgm:cxn modelId="{E9DDA46E-C410-4407-8E93-28838BCA39BB}" type="presOf" srcId="{964821D8-A1EA-4BF4-B114-AFEAB61B9E40}" destId="{CC2733AB-7332-471A-97F5-1687266656B0}" srcOrd="1" destOrd="0" presId="urn:microsoft.com/office/officeart/2005/8/layout/pyramid3"/>
    <dgm:cxn modelId="{6632284F-21A6-4915-B7EF-839D843CDB00}" type="presOf" srcId="{DE4B4E39-3E5B-4CF2-80EA-361700DB4626}" destId="{899700FF-E5C5-4EC3-9FD2-8E4F3D67A23F}" srcOrd="0" destOrd="0" presId="urn:microsoft.com/office/officeart/2005/8/layout/pyramid3"/>
    <dgm:cxn modelId="{4FD6C87B-5FA5-4C31-A1B7-6E5E4DBAE5AE}" type="presOf" srcId="{32A3A5F6-43C3-4CDC-AA80-ECD57CD9AAA6}" destId="{AAC2B8F2-EFE6-497D-A7C0-335A482E2C76}" srcOrd="1" destOrd="0" presId="urn:microsoft.com/office/officeart/2005/8/layout/pyramid3"/>
    <dgm:cxn modelId="{D7AA2392-25E4-4E29-9BD2-95764C7C2559}" type="presOf" srcId="{964821D8-A1EA-4BF4-B114-AFEAB61B9E40}" destId="{63CB32FC-1652-4701-9A32-4F8B4AA82C0B}" srcOrd="0" destOrd="0" presId="urn:microsoft.com/office/officeart/2005/8/layout/pyramid3"/>
    <dgm:cxn modelId="{3F20A8D8-D007-4E7E-8424-D0AAEE797070}" type="presParOf" srcId="{899700FF-E5C5-4EC3-9FD2-8E4F3D67A23F}" destId="{AEEC1248-2D9A-4F62-BCEC-212FAA5394AE}" srcOrd="0" destOrd="0" presId="urn:microsoft.com/office/officeart/2005/8/layout/pyramid3"/>
    <dgm:cxn modelId="{BF31ED5A-68D3-4F02-A881-5A234FE3B65C}" type="presParOf" srcId="{AEEC1248-2D9A-4F62-BCEC-212FAA5394AE}" destId="{6FE2A688-2889-4281-9D37-267F1BA94DC0}" srcOrd="0" destOrd="0" presId="urn:microsoft.com/office/officeart/2005/8/layout/pyramid3"/>
    <dgm:cxn modelId="{A9E517AD-290D-4ACE-996B-E7D6A9676DD7}" type="presParOf" srcId="{AEEC1248-2D9A-4F62-BCEC-212FAA5394AE}" destId="{802CAB90-4AC8-44C1-AAF3-CE77C183D8F6}" srcOrd="1" destOrd="0" presId="urn:microsoft.com/office/officeart/2005/8/layout/pyramid3"/>
    <dgm:cxn modelId="{06191F24-A544-42F3-B145-4BB47AD4B7F0}" type="presParOf" srcId="{899700FF-E5C5-4EC3-9FD2-8E4F3D67A23F}" destId="{C7756AAF-7D6A-4BC4-9803-ECE2F1251CBB}" srcOrd="1" destOrd="0" presId="urn:microsoft.com/office/officeart/2005/8/layout/pyramid3"/>
    <dgm:cxn modelId="{C990580D-1553-48FD-BB4A-6A57D7C24553}" type="presParOf" srcId="{C7756AAF-7D6A-4BC4-9803-ECE2F1251CBB}" destId="{63CB32FC-1652-4701-9A32-4F8B4AA82C0B}" srcOrd="0" destOrd="0" presId="urn:microsoft.com/office/officeart/2005/8/layout/pyramid3"/>
    <dgm:cxn modelId="{52B2AD58-A3C8-4501-9960-99145F6E9967}" type="presParOf" srcId="{C7756AAF-7D6A-4BC4-9803-ECE2F1251CBB}" destId="{CC2733AB-7332-471A-97F5-1687266656B0}" srcOrd="1" destOrd="0" presId="urn:microsoft.com/office/officeart/2005/8/layout/pyramid3"/>
    <dgm:cxn modelId="{8600E764-84C1-48C6-A6AE-970A9819072A}" type="presParOf" srcId="{899700FF-E5C5-4EC3-9FD2-8E4F3D67A23F}" destId="{7FC26704-4D7E-4612-AD6B-D5FFB9D0A99F}" srcOrd="2" destOrd="0" presId="urn:microsoft.com/office/officeart/2005/8/layout/pyramid3"/>
    <dgm:cxn modelId="{BFAB3839-9A16-47A0-96B9-16A20B21DD67}" type="presParOf" srcId="{7FC26704-4D7E-4612-AD6B-D5FFB9D0A99F}" destId="{FB8B4835-B2DD-4866-815E-1B5873E6FF6D}" srcOrd="0" destOrd="0" presId="urn:microsoft.com/office/officeart/2005/8/layout/pyramid3"/>
    <dgm:cxn modelId="{7A791797-445B-44D6-B378-43C6710A14B6}" type="presParOf" srcId="{7FC26704-4D7E-4612-AD6B-D5FFB9D0A99F}" destId="{AAC2B8F2-EFE6-497D-A7C0-335A482E2C7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2436-340C-4585-99E9-007C1838AD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7415D13-244E-4270-8E5C-7C2CDE845E61}">
      <dgm:prSet/>
      <dgm:spPr/>
      <dgm:t>
        <a:bodyPr/>
        <a:lstStyle/>
        <a:p>
          <a:r>
            <a:rPr lang="en-US"/>
            <a:t>Analyzing data is the process of interpreting what it means, generating recommendations, and reporting results to the appropriate stakeholders within an organization. </a:t>
          </a:r>
        </a:p>
      </dgm:t>
    </dgm:pt>
    <dgm:pt modelId="{698E467A-B922-45BD-BA92-793CCE20C8D3}" type="parTrans" cxnId="{FDF6B6F2-24DD-4DD3-ABDF-8B99AF9F55BF}">
      <dgm:prSet/>
      <dgm:spPr/>
      <dgm:t>
        <a:bodyPr/>
        <a:lstStyle/>
        <a:p>
          <a:endParaRPr lang="en-US"/>
        </a:p>
      </dgm:t>
    </dgm:pt>
    <dgm:pt modelId="{E58A8D96-C527-41B3-AC25-DB55E2E0872E}" type="sibTrans" cxnId="{FDF6B6F2-24DD-4DD3-ABDF-8B99AF9F55BF}">
      <dgm:prSet/>
      <dgm:spPr/>
      <dgm:t>
        <a:bodyPr/>
        <a:lstStyle/>
        <a:p>
          <a:endParaRPr lang="en-US"/>
        </a:p>
      </dgm:t>
    </dgm:pt>
    <dgm:pt modelId="{9D2837C8-A1B1-4FD2-A680-CAB3F213F4E5}">
      <dgm:prSet/>
      <dgm:spPr/>
      <dgm:t>
        <a:bodyPr/>
        <a:lstStyle/>
        <a:p>
          <a:r>
            <a:rPr lang="en-US" u="sng"/>
            <a:t>Qualitative</a:t>
          </a:r>
          <a:r>
            <a:rPr lang="en-US"/>
            <a:t>: Summarizing key themes and takeaways as well as including verbatim comments from research participants that express important points.</a:t>
          </a:r>
        </a:p>
      </dgm:t>
    </dgm:pt>
    <dgm:pt modelId="{1AA047B3-5006-49DD-A348-782BFFA931C4}" type="parTrans" cxnId="{351F4F82-DE07-46BF-B875-127FBD14B23C}">
      <dgm:prSet/>
      <dgm:spPr/>
      <dgm:t>
        <a:bodyPr/>
        <a:lstStyle/>
        <a:p>
          <a:endParaRPr lang="en-US"/>
        </a:p>
      </dgm:t>
    </dgm:pt>
    <dgm:pt modelId="{F1930604-713B-4CA8-A5C5-D17F53492FF3}" type="sibTrans" cxnId="{351F4F82-DE07-46BF-B875-127FBD14B23C}">
      <dgm:prSet/>
      <dgm:spPr/>
      <dgm:t>
        <a:bodyPr/>
        <a:lstStyle/>
        <a:p>
          <a:endParaRPr lang="en-US"/>
        </a:p>
      </dgm:t>
    </dgm:pt>
    <dgm:pt modelId="{1E2D35D8-6CD0-4865-A54A-9F6191AA5716}">
      <dgm:prSet/>
      <dgm:spPr/>
      <dgm:t>
        <a:bodyPr/>
        <a:lstStyle/>
        <a:p>
          <a:r>
            <a:rPr lang="en-US" u="sng"/>
            <a:t>Quantitative</a:t>
          </a:r>
          <a:r>
            <a:rPr lang="en-US"/>
            <a:t>: Researchers apply a variety of statistical tabulations and tests to determine what the data are saying, which findings are truly significant, and what meaningful correlations or relationships exist to offer new insights about the target segment. </a:t>
          </a:r>
        </a:p>
      </dgm:t>
    </dgm:pt>
    <dgm:pt modelId="{8AC18B03-3655-4750-A04D-F7CE9F22766B}" type="parTrans" cxnId="{FA9389EB-7F18-4368-8003-6E401FB63377}">
      <dgm:prSet/>
      <dgm:spPr/>
      <dgm:t>
        <a:bodyPr/>
        <a:lstStyle/>
        <a:p>
          <a:endParaRPr lang="en-US"/>
        </a:p>
      </dgm:t>
    </dgm:pt>
    <dgm:pt modelId="{893D0BCA-0EA2-49B1-9BB4-3DC9D81545B5}" type="sibTrans" cxnId="{FA9389EB-7F18-4368-8003-6E401FB63377}">
      <dgm:prSet/>
      <dgm:spPr/>
      <dgm:t>
        <a:bodyPr/>
        <a:lstStyle/>
        <a:p>
          <a:endParaRPr lang="en-US"/>
        </a:p>
      </dgm:t>
    </dgm:pt>
    <dgm:pt modelId="{AA92F3C1-DA5C-4946-83B9-BE21FD6CE94A}" type="pres">
      <dgm:prSet presAssocID="{A3C12436-340C-4585-99E9-007C1838ADF1}" presName="linear" presStyleCnt="0">
        <dgm:presLayoutVars>
          <dgm:animLvl val="lvl"/>
          <dgm:resizeHandles val="exact"/>
        </dgm:presLayoutVars>
      </dgm:prSet>
      <dgm:spPr/>
    </dgm:pt>
    <dgm:pt modelId="{BDE2BE73-3279-435B-8A70-0E07E0279122}" type="pres">
      <dgm:prSet presAssocID="{37415D13-244E-4270-8E5C-7C2CDE845E61}" presName="parentText" presStyleLbl="node1" presStyleIdx="0" presStyleCnt="3">
        <dgm:presLayoutVars>
          <dgm:chMax val="0"/>
          <dgm:bulletEnabled val="1"/>
        </dgm:presLayoutVars>
      </dgm:prSet>
      <dgm:spPr/>
    </dgm:pt>
    <dgm:pt modelId="{46FE24FF-7721-4B7E-AE42-098964A1DCE2}" type="pres">
      <dgm:prSet presAssocID="{E58A8D96-C527-41B3-AC25-DB55E2E0872E}" presName="spacer" presStyleCnt="0"/>
      <dgm:spPr/>
    </dgm:pt>
    <dgm:pt modelId="{6F5C2405-4788-4E66-ACBD-B994372FE97B}" type="pres">
      <dgm:prSet presAssocID="{9D2837C8-A1B1-4FD2-A680-CAB3F213F4E5}" presName="parentText" presStyleLbl="node1" presStyleIdx="1" presStyleCnt="3">
        <dgm:presLayoutVars>
          <dgm:chMax val="0"/>
          <dgm:bulletEnabled val="1"/>
        </dgm:presLayoutVars>
      </dgm:prSet>
      <dgm:spPr/>
    </dgm:pt>
    <dgm:pt modelId="{12B2ADB8-CFBD-496D-B42D-E68CD2B90D2F}" type="pres">
      <dgm:prSet presAssocID="{F1930604-713B-4CA8-A5C5-D17F53492FF3}" presName="spacer" presStyleCnt="0"/>
      <dgm:spPr/>
    </dgm:pt>
    <dgm:pt modelId="{DFED773D-9993-4A33-8DF9-FB8488AB1143}" type="pres">
      <dgm:prSet presAssocID="{1E2D35D8-6CD0-4865-A54A-9F6191AA5716}" presName="parentText" presStyleLbl="node1" presStyleIdx="2" presStyleCnt="3">
        <dgm:presLayoutVars>
          <dgm:chMax val="0"/>
          <dgm:bulletEnabled val="1"/>
        </dgm:presLayoutVars>
      </dgm:prSet>
      <dgm:spPr/>
    </dgm:pt>
  </dgm:ptLst>
  <dgm:cxnLst>
    <dgm:cxn modelId="{6B0D3922-0B29-4ECD-AAC2-C184495CBFCA}" type="presOf" srcId="{37415D13-244E-4270-8E5C-7C2CDE845E61}" destId="{BDE2BE73-3279-435B-8A70-0E07E0279122}" srcOrd="0" destOrd="0" presId="urn:microsoft.com/office/officeart/2005/8/layout/vList2"/>
    <dgm:cxn modelId="{351F4F82-DE07-46BF-B875-127FBD14B23C}" srcId="{A3C12436-340C-4585-99E9-007C1838ADF1}" destId="{9D2837C8-A1B1-4FD2-A680-CAB3F213F4E5}" srcOrd="1" destOrd="0" parTransId="{1AA047B3-5006-49DD-A348-782BFFA931C4}" sibTransId="{F1930604-713B-4CA8-A5C5-D17F53492FF3}"/>
    <dgm:cxn modelId="{26016A83-7D25-4E5F-A55D-D84E06DFB832}" type="presOf" srcId="{1E2D35D8-6CD0-4865-A54A-9F6191AA5716}" destId="{DFED773D-9993-4A33-8DF9-FB8488AB1143}" srcOrd="0" destOrd="0" presId="urn:microsoft.com/office/officeart/2005/8/layout/vList2"/>
    <dgm:cxn modelId="{8F40C090-F05D-4934-AF18-02C455F9D17C}" type="presOf" srcId="{A3C12436-340C-4585-99E9-007C1838ADF1}" destId="{AA92F3C1-DA5C-4946-83B9-BE21FD6CE94A}" srcOrd="0" destOrd="0" presId="urn:microsoft.com/office/officeart/2005/8/layout/vList2"/>
    <dgm:cxn modelId="{42D1FAAA-F1D4-4A82-BB9E-19F5E6B2D329}" type="presOf" srcId="{9D2837C8-A1B1-4FD2-A680-CAB3F213F4E5}" destId="{6F5C2405-4788-4E66-ACBD-B994372FE97B}" srcOrd="0" destOrd="0" presId="urn:microsoft.com/office/officeart/2005/8/layout/vList2"/>
    <dgm:cxn modelId="{FA9389EB-7F18-4368-8003-6E401FB63377}" srcId="{A3C12436-340C-4585-99E9-007C1838ADF1}" destId="{1E2D35D8-6CD0-4865-A54A-9F6191AA5716}" srcOrd="2" destOrd="0" parTransId="{8AC18B03-3655-4750-A04D-F7CE9F22766B}" sibTransId="{893D0BCA-0EA2-49B1-9BB4-3DC9D81545B5}"/>
    <dgm:cxn modelId="{FDF6B6F2-24DD-4DD3-ABDF-8B99AF9F55BF}" srcId="{A3C12436-340C-4585-99E9-007C1838ADF1}" destId="{37415D13-244E-4270-8E5C-7C2CDE845E61}" srcOrd="0" destOrd="0" parTransId="{698E467A-B922-45BD-BA92-793CCE20C8D3}" sibTransId="{E58A8D96-C527-41B3-AC25-DB55E2E0872E}"/>
    <dgm:cxn modelId="{DB0FDD15-3E92-4645-9145-1C8272AEA474}" type="presParOf" srcId="{AA92F3C1-DA5C-4946-83B9-BE21FD6CE94A}" destId="{BDE2BE73-3279-435B-8A70-0E07E0279122}" srcOrd="0" destOrd="0" presId="urn:microsoft.com/office/officeart/2005/8/layout/vList2"/>
    <dgm:cxn modelId="{8CD60256-67F2-46EA-BAC4-79E6807EB8B8}" type="presParOf" srcId="{AA92F3C1-DA5C-4946-83B9-BE21FD6CE94A}" destId="{46FE24FF-7721-4B7E-AE42-098964A1DCE2}" srcOrd="1" destOrd="0" presId="urn:microsoft.com/office/officeart/2005/8/layout/vList2"/>
    <dgm:cxn modelId="{7211ED67-6F7F-4861-9A8C-565ED93E37C5}" type="presParOf" srcId="{AA92F3C1-DA5C-4946-83B9-BE21FD6CE94A}" destId="{6F5C2405-4788-4E66-ACBD-B994372FE97B}" srcOrd="2" destOrd="0" presId="urn:microsoft.com/office/officeart/2005/8/layout/vList2"/>
    <dgm:cxn modelId="{B5A1A6F2-C6F6-4768-BD2B-B24EECEB9FBC}" type="presParOf" srcId="{AA92F3C1-DA5C-4946-83B9-BE21FD6CE94A}" destId="{12B2ADB8-CFBD-496D-B42D-E68CD2B90D2F}" srcOrd="3" destOrd="0" presId="urn:microsoft.com/office/officeart/2005/8/layout/vList2"/>
    <dgm:cxn modelId="{0AA0FC5C-D847-46C8-AFD5-C86C27B5F4A2}" type="presParOf" srcId="{AA92F3C1-DA5C-4946-83B9-BE21FD6CE94A}" destId="{DFED773D-9993-4A33-8DF9-FB8488AB11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2A688-2889-4281-9D37-267F1BA94DC0}">
      <dsp:nvSpPr>
        <dsp:cNvPr id="0" name=""/>
        <dsp:cNvSpPr/>
      </dsp:nvSpPr>
      <dsp:spPr>
        <a:xfrm rot="10800000">
          <a:off x="0" y="0"/>
          <a:ext cx="4446587" cy="1764771"/>
        </a:xfrm>
        <a:prstGeom prst="trapezoid">
          <a:avLst>
            <a:gd name="adj" fmla="val 41994"/>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Segmentation</a:t>
          </a:r>
          <a:endParaRPr lang="en-CA" sz="2400" kern="1200" dirty="0"/>
        </a:p>
      </dsp:txBody>
      <dsp:txXfrm rot="-10800000">
        <a:off x="778152" y="0"/>
        <a:ext cx="2890281" cy="1764771"/>
      </dsp:txXfrm>
    </dsp:sp>
    <dsp:sp modelId="{63CB32FC-1652-4701-9A32-4F8B4AA82C0B}">
      <dsp:nvSpPr>
        <dsp:cNvPr id="0" name=""/>
        <dsp:cNvSpPr/>
      </dsp:nvSpPr>
      <dsp:spPr>
        <a:xfrm rot="10800000">
          <a:off x="741097" y="1764770"/>
          <a:ext cx="2964391" cy="1764771"/>
        </a:xfrm>
        <a:prstGeom prst="trapezoid">
          <a:avLst>
            <a:gd name="adj" fmla="val 41994"/>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Target Strategy</a:t>
          </a:r>
          <a:endParaRPr lang="en-CA" sz="2400" kern="1200" dirty="0"/>
        </a:p>
      </dsp:txBody>
      <dsp:txXfrm rot="-10800000">
        <a:off x="1259866" y="1764770"/>
        <a:ext cx="1926854" cy="1764771"/>
      </dsp:txXfrm>
    </dsp:sp>
    <dsp:sp modelId="{FB8B4835-B2DD-4866-815E-1B5873E6FF6D}">
      <dsp:nvSpPr>
        <dsp:cNvPr id="0" name=""/>
        <dsp:cNvSpPr/>
      </dsp:nvSpPr>
      <dsp:spPr>
        <a:xfrm rot="10800000">
          <a:off x="1482195" y="3529542"/>
          <a:ext cx="1482195" cy="1764771"/>
        </a:xfrm>
        <a:prstGeom prst="trapezoid">
          <a:avLst>
            <a:gd name="adj" fmla="val 5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Customer Profile</a:t>
          </a:r>
          <a:endParaRPr lang="en-CA" sz="2400" kern="1200" dirty="0"/>
        </a:p>
      </dsp:txBody>
      <dsp:txXfrm rot="-10800000">
        <a:off x="1482195" y="3529542"/>
        <a:ext cx="1482195" cy="1764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2BE73-3279-435B-8A70-0E07E0279122}">
      <dsp:nvSpPr>
        <dsp:cNvPr id="0" name=""/>
        <dsp:cNvSpPr/>
      </dsp:nvSpPr>
      <dsp:spPr>
        <a:xfrm>
          <a:off x="0" y="48478"/>
          <a:ext cx="5098256" cy="18164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Analyzing data is the process of interpreting what it means, generating recommendations, and reporting results to the appropriate stakeholders within an organization. </a:t>
          </a:r>
        </a:p>
      </dsp:txBody>
      <dsp:txXfrm>
        <a:off x="88671" y="137149"/>
        <a:ext cx="4920914" cy="1639082"/>
      </dsp:txXfrm>
    </dsp:sp>
    <dsp:sp modelId="{6F5C2405-4788-4E66-ACBD-B994372FE97B}">
      <dsp:nvSpPr>
        <dsp:cNvPr id="0" name=""/>
        <dsp:cNvSpPr/>
      </dsp:nvSpPr>
      <dsp:spPr>
        <a:xfrm>
          <a:off x="0" y="1916743"/>
          <a:ext cx="5098256" cy="1816424"/>
        </a:xfrm>
        <a:prstGeom prst="roundRect">
          <a:avLst/>
        </a:prstGeom>
        <a:solidFill>
          <a:schemeClr val="accent2">
            <a:hueOff val="-419007"/>
            <a:satOff val="-44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a:t>Qualitative</a:t>
          </a:r>
          <a:r>
            <a:rPr lang="en-US" sz="1800" kern="1200"/>
            <a:t>: Summarizing key themes and takeaways as well as including verbatim comments from research participants that express important points.</a:t>
          </a:r>
        </a:p>
      </dsp:txBody>
      <dsp:txXfrm>
        <a:off x="88671" y="2005414"/>
        <a:ext cx="4920914" cy="1639082"/>
      </dsp:txXfrm>
    </dsp:sp>
    <dsp:sp modelId="{DFED773D-9993-4A33-8DF9-FB8488AB1143}">
      <dsp:nvSpPr>
        <dsp:cNvPr id="0" name=""/>
        <dsp:cNvSpPr/>
      </dsp:nvSpPr>
      <dsp:spPr>
        <a:xfrm>
          <a:off x="0" y="3785008"/>
          <a:ext cx="5098256" cy="1816424"/>
        </a:xfrm>
        <a:prstGeom prst="roundRect">
          <a:avLst/>
        </a:prstGeom>
        <a:solidFill>
          <a:schemeClr val="accent2">
            <a:hueOff val="-838013"/>
            <a:satOff val="-8950"/>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a:t>Quantitative</a:t>
          </a:r>
          <a:r>
            <a:rPr lang="en-US" sz="1800" kern="1200"/>
            <a:t>: Researchers apply a variety of statistical tabulations and tests to determine what the data are saying, which findings are truly significant, and what meaningful correlations or relationships exist to offer new insights about the target segment. </a:t>
          </a:r>
        </a:p>
      </dsp:txBody>
      <dsp:txXfrm>
        <a:off x="88671" y="3873679"/>
        <a:ext cx="4920914" cy="16390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74237-D161-4727-B5D1-02F7F3D515ED}" type="datetimeFigureOut">
              <a:rPr lang="en-CA" smtClean="0"/>
              <a:t>2025-09-01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415DC-E308-4FBC-BF60-26D6FCD6C377}" type="slidenum">
              <a:rPr lang="en-CA" smtClean="0"/>
              <a:t>‹#›</a:t>
            </a:fld>
            <a:endParaRPr lang="en-CA"/>
          </a:p>
        </p:txBody>
      </p:sp>
    </p:spTree>
    <p:extLst>
      <p:ext uri="{BB962C8B-B14F-4D97-AF65-F5344CB8AC3E}">
        <p14:creationId xmlns:p14="http://schemas.microsoft.com/office/powerpoint/2010/main" val="39219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mattmcalister/360085742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photos/JaoVGh5aJ3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usaghumphreys/3568673346/"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ohocheese/496312136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ian-arlett/1931331552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lr.bccampus.ca:8001/bcc/file/ddbe3343-9796-4801-a0cb-7af7b02e3191/1/Core%20Concepts%20of%20Marketing.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jojomelons/204112141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Cover Image: "Shopping freak." Provided by: </a:t>
            </a:r>
            <a:r>
              <a:rPr lang="en-US" sz="1200" b="0" i="0" kern="1200" dirty="0" err="1">
                <a:solidFill>
                  <a:schemeClr val="tx1"/>
                </a:solidFill>
                <a:effectLst/>
                <a:latin typeface="+mn-lt"/>
                <a:ea typeface="+mn-ea"/>
                <a:cs typeface="+mn-cs"/>
              </a:rPr>
              <a:t>freestocks.org</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4"/>
              </a:rPr>
              <a:t>https://unsplash.com/photos/_3Q3tsJ01nc</a:t>
            </a:r>
            <a:r>
              <a:rPr lang="en-US" sz="1200" b="0" i="0" kern="1200" dirty="0">
                <a:solidFill>
                  <a:schemeClr val="tx1"/>
                </a:solidFill>
                <a:effectLst/>
                <a:latin typeface="+mn-lt"/>
                <a:ea typeface="+mn-ea"/>
                <a:cs typeface="+mn-cs"/>
              </a:rPr>
              <a:t>. Content Type: CC Licensed Content, Shared Previously. License: </a:t>
            </a:r>
            <a:r>
              <a:rPr lang="en-US" sz="1200" b="0" i="0" u="sng" kern="1200" dirty="0">
                <a:solidFill>
                  <a:schemeClr val="tx1"/>
                </a:solidFill>
                <a:effectLst/>
                <a:latin typeface="+mn-lt"/>
                <a:ea typeface="+mn-ea"/>
                <a:cs typeface="+mn-cs"/>
                <a:hlinkClick r:id="rId5"/>
              </a:rPr>
              <a:t>CC0: No Rights Reserved</a:t>
            </a:r>
            <a:r>
              <a:rPr lang="en-US" sz="1200" b="0" i="0" kern="1200" dirty="0">
                <a:solidFill>
                  <a:schemeClr val="tx1"/>
                </a:solidFill>
                <a:effectLst/>
                <a:latin typeface="+mn-lt"/>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b="0" i="0" dirty="0">
              <a:solidFill>
                <a:srgbClr val="373D3F"/>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203348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Book has a video from software provider </a:t>
            </a:r>
            <a:r>
              <a:rPr lang="en-US" dirty="0" err="1"/>
              <a:t>salesforcs</a:t>
            </a:r>
            <a:r>
              <a:rPr lang="en-US" dirty="0"/>
              <a:t>.  CRM in 2</a:t>
            </a:r>
            <a:r>
              <a:rPr lang="en-US" baseline="30000" dirty="0"/>
              <a:t>nd</a:t>
            </a:r>
            <a:r>
              <a:rPr lang="en-US" dirty="0"/>
              <a:t> year. </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122245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The Industry Standard Cover.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Matt McAlister.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https://www.flickr.com/photos/mattmcalister/3600857428/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171403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14</a:t>
            </a:fld>
            <a:endParaRPr lang="en-CA"/>
          </a:p>
        </p:txBody>
      </p:sp>
    </p:spTree>
    <p:extLst>
      <p:ext uri="{BB962C8B-B14F-4D97-AF65-F5344CB8AC3E}">
        <p14:creationId xmlns:p14="http://schemas.microsoft.com/office/powerpoint/2010/main" val="157004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Interview.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Amy Hirschi.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https://unsplash.com/photos/JaoVGh5aJ3E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License</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185270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46779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424960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344519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USAG-Humphreys teens participate in a focus group.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USAG-Humphreys.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https://www.flickr.com/photos/usaghumphreys/3568673346/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60537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291804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148923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248361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298136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a:solidFill>
                  <a:schemeClr val="tx1"/>
                </a:solidFill>
                <a:effectLst/>
                <a:latin typeface="+mn-lt"/>
                <a:ea typeface="+mn-ea"/>
                <a:cs typeface="+mn-cs"/>
              </a:rPr>
              <a:t>Screencapture</a:t>
            </a:r>
            <a:r>
              <a:rPr lang="en-US" sz="1200" b="0" i="1" kern="1200" dirty="0">
                <a:solidFill>
                  <a:schemeClr val="tx1"/>
                </a:solidFill>
                <a:effectLst/>
                <a:latin typeface="+mn-lt"/>
                <a:ea typeface="+mn-ea"/>
                <a:cs typeface="+mn-cs"/>
              </a:rPr>
              <a:t> of TD Clari from https://www.td.com/ca/en/personal-banking/how-to/td-app/clari 19/08/2025.</a:t>
            </a:r>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26</a:t>
            </a:fld>
            <a:endParaRPr lang="en-CA"/>
          </a:p>
        </p:txBody>
      </p:sp>
    </p:spTree>
    <p:extLst>
      <p:ext uri="{BB962C8B-B14F-4D97-AF65-F5344CB8AC3E}">
        <p14:creationId xmlns:p14="http://schemas.microsoft.com/office/powerpoint/2010/main" val="144216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Cake Milkshake Heaven.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Tina H.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https://www.flickr.com/photos/ohocheese/4963121362/</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29</a:t>
            </a:fld>
            <a:endParaRPr lang="en-US" dirty="0"/>
          </a:p>
        </p:txBody>
      </p:sp>
    </p:spTree>
    <p:extLst>
      <p:ext uri="{BB962C8B-B14F-4D97-AF65-F5344CB8AC3E}">
        <p14:creationId xmlns:p14="http://schemas.microsoft.com/office/powerpoint/2010/main" val="352595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203561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4</a:t>
            </a:fld>
            <a:endParaRPr lang="en-CA"/>
          </a:p>
        </p:txBody>
      </p:sp>
    </p:spTree>
    <p:extLst>
      <p:ext uri="{BB962C8B-B14F-4D97-AF65-F5344CB8AC3E}">
        <p14:creationId xmlns:p14="http://schemas.microsoft.com/office/powerpoint/2010/main" val="27338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Urban life (Version 2.0).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Ian D. Keating.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https://www.flickr.com/photos/ian-arlett/19313315520/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54395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26101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Chapter 3: Marketing Research: An Aid to Decision Making, from Introducing Marketing.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John Burnett.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Global Text.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invalidUrl="http://solr.bccampus.ca:8001/bcc/file/ddbe3343-9796-4801-a0cb-7af7b02e3191/1/Core Concepts of Marketing.pdf"/>
              </a:rPr>
              <a:t>http://solr.bccampus.ca:8001/bcc/file/ddbe3343-9796-4801-a0cb-7af7b02e3191/1/Core%20Concepts%20of%20Marketing.pdf</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86099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Target Shopper.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Wm. Mag..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https://www.flickr.com/photos/jojomelons/2041121410/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75114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101599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3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83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8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593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NSCC MKTG 1010</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7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Page</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57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Page</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NSCC MKTG 1010</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34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Page</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NSCC MKTG 1010</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748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Page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NSCC MKTG 1010</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69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r>
              <a:rPr lang="en-US"/>
              <a:t>Page</a:t>
            </a:r>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r>
              <a:rPr lang="en-US"/>
              <a:t>NSCC MKTG 1010</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400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Page</a:t>
            </a:r>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r>
              <a:rPr lang="en-US"/>
              <a:t>NSCC MKTG 1010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38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800">
                <a:solidFill>
                  <a:srgbClr val="FFFFFF"/>
                </a:solidFill>
              </a:defRPr>
            </a:lvl1pPr>
          </a:lstStyle>
          <a:p>
            <a:r>
              <a:rPr lang="en-US"/>
              <a:t>Page</a:t>
            </a:r>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NSCC MKTG 1010</a:t>
            </a:r>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15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prizm.environicsanalytics.com/#explore"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hyperlink" Target="https://trends.google.com/trends/" TargetMode="External"/><Relationship Id="rId3" Type="http://schemas.openxmlformats.org/officeDocument/2006/relationships/hyperlink" Target="https://www.statcan.gc.ca/" TargetMode="External"/><Relationship Id="rId7" Type="http://schemas.openxmlformats.org/officeDocument/2006/relationships/hyperlink" Target="https://www.cmhc-schl.gc.ca/" TargetMode="External"/><Relationship Id="rId12" Type="http://schemas.openxmlformats.org/officeDocument/2006/relationships/hyperlink" Target="https://data.wto.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open.toronto.ca/" TargetMode="External"/><Relationship Id="rId11" Type="http://schemas.openxmlformats.org/officeDocument/2006/relationships/hyperlink" Target="https://data.worldbank.org/" TargetMode="External"/><Relationship Id="rId5" Type="http://schemas.openxmlformats.org/officeDocument/2006/relationships/hyperlink" Target="https://data.ontario.ca/" TargetMode="External"/><Relationship Id="rId10" Type="http://schemas.openxmlformats.org/officeDocument/2006/relationships/hyperlink" Target="http://data.un.org/" TargetMode="External"/><Relationship Id="rId4" Type="http://schemas.openxmlformats.org/officeDocument/2006/relationships/hyperlink" Target="https://open.canada.ca/en/open-data" TargetMode="External"/><Relationship Id="rId9" Type="http://schemas.openxmlformats.org/officeDocument/2006/relationships/hyperlink" Target="https://www.pewresearch.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iriworldwide.com/" TargetMode="External"/><Relationship Id="rId13" Type="http://schemas.openxmlformats.org/officeDocument/2006/relationships/hyperlink" Target="https://mrisimmons.com/" TargetMode="External"/><Relationship Id="rId3" Type="http://schemas.openxmlformats.org/officeDocument/2006/relationships/hyperlink" Target="https://nielseniq.com/global/en/" TargetMode="External"/><Relationship Id="rId7" Type="http://schemas.openxmlformats.org/officeDocument/2006/relationships/hyperlink" Target="https://vividata.ca/" TargetMode="External"/><Relationship Id="rId12" Type="http://schemas.openxmlformats.org/officeDocument/2006/relationships/hyperlink" Target="https://mediaaudi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numeris.ca/" TargetMode="External"/><Relationship Id="rId11" Type="http://schemas.openxmlformats.org/officeDocument/2006/relationships/hyperlink" Target="https://www.experian.ca/" TargetMode="External"/><Relationship Id="rId5" Type="http://schemas.openxmlformats.org/officeDocument/2006/relationships/hyperlink" Target="https://environicsanalytics.com/" TargetMode="External"/><Relationship Id="rId15" Type="http://schemas.openxmlformats.org/officeDocument/2006/relationships/hyperlink" Target="https://yankelovich.com/" TargetMode="External"/><Relationship Id="rId10" Type="http://schemas.openxmlformats.org/officeDocument/2006/relationships/hyperlink" Target="https://www.acxiom.com/" TargetMode="External"/><Relationship Id="rId4" Type="http://schemas.openxmlformats.org/officeDocument/2006/relationships/hyperlink" Target="https://www.ipsos.com/en-ca" TargetMode="External"/><Relationship Id="rId9" Type="http://schemas.openxmlformats.org/officeDocument/2006/relationships/hyperlink" Target="https://leger360.com/" TargetMode="External"/><Relationship Id="rId14" Type="http://schemas.openxmlformats.org/officeDocument/2006/relationships/hyperlink" Target="https://ropercenter.cornell.ed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comscore.com/" TargetMode="External"/><Relationship Id="rId3" Type="http://schemas.openxmlformats.org/officeDocument/2006/relationships/hyperlink" Target="https://marketingplatform.google.com/about/analytics/" TargetMode="External"/><Relationship Id="rId7" Type="http://schemas.openxmlformats.org/officeDocument/2006/relationships/hyperlink" Target="https://professional.dowjones.com/factiv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lexisnexis.ca/en" TargetMode="External"/><Relationship Id="rId5" Type="http://schemas.openxmlformats.org/officeDocument/2006/relationships/hyperlink" Target="https://www.statista.com/" TargetMode="External"/><Relationship Id="rId4" Type="http://schemas.openxmlformats.org/officeDocument/2006/relationships/hyperlink" Target="https://business.facebook.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ressbooks.atlanticoer-relatlantique.ca/nsccprinciplesofmarketing2e/chapter/reading-customer-relationship-management-systems/#footnote-298-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salesforce.com/cr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AB2-6824-F34D-9202-56D0E3F26DE7}"/>
              </a:ext>
            </a:extLst>
          </p:cNvPr>
          <p:cNvSpPr>
            <a:spLocks noGrp="1"/>
          </p:cNvSpPr>
          <p:nvPr>
            <p:ph type="ctrTitle"/>
          </p:nvPr>
        </p:nvSpPr>
        <p:spPr>
          <a:xfrm>
            <a:off x="822722" y="758826"/>
            <a:ext cx="7543800" cy="4062326"/>
          </a:xfrm>
        </p:spPr>
        <p:txBody>
          <a:bodyPr anchor="b">
            <a:normAutofit/>
          </a:bodyPr>
          <a:lstStyle/>
          <a:p>
            <a:r>
              <a:rPr lang="en-US" sz="8400"/>
              <a:t>Introduction to Marketing</a:t>
            </a:r>
            <a:endParaRPr lang="en-US" sz="8400" dirty="0"/>
          </a:p>
        </p:txBody>
      </p:sp>
      <p:sp>
        <p:nvSpPr>
          <p:cNvPr id="8" name="Subtitle 7">
            <a:extLst>
              <a:ext uri="{FF2B5EF4-FFF2-40B4-BE49-F238E27FC236}">
                <a16:creationId xmlns:a16="http://schemas.microsoft.com/office/drawing/2014/main" id="{F1A231B1-074C-A844-80F5-3575D4B43B19}"/>
              </a:ext>
            </a:extLst>
          </p:cNvPr>
          <p:cNvSpPr>
            <a:spLocks noGrp="1"/>
          </p:cNvSpPr>
          <p:nvPr>
            <p:ph type="subTitle" idx="1"/>
          </p:nvPr>
        </p:nvSpPr>
        <p:spPr>
          <a:xfrm>
            <a:off x="825103" y="5305783"/>
            <a:ext cx="7543800" cy="793389"/>
          </a:xfrm>
        </p:spPr>
        <p:txBody>
          <a:bodyPr anchor="t">
            <a:normAutofit fontScale="92500" lnSpcReduction="10000"/>
          </a:bodyPr>
          <a:lstStyle/>
          <a:p>
            <a:r>
              <a:rPr lang="en-US" dirty="0"/>
              <a:t>Module 6: Marketing Information and research</a:t>
            </a:r>
          </a:p>
        </p:txBody>
      </p:sp>
      <p:cxnSp>
        <p:nvCxnSpPr>
          <p:cNvPr id="15" name="Straight Connector 14">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593" y="5063468"/>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Marketing Research Process</a:t>
            </a:r>
          </a:p>
        </p:txBody>
      </p:sp>
      <p:sp>
        <p:nvSpPr>
          <p:cNvPr id="3" name="Date Placeholder 2">
            <a:extLst>
              <a:ext uri="{FF2B5EF4-FFF2-40B4-BE49-F238E27FC236}">
                <a16:creationId xmlns:a16="http://schemas.microsoft.com/office/drawing/2014/main" id="{32E84BEE-9062-4356-865A-410F94050CA7}"/>
              </a:ext>
            </a:extLst>
          </p:cNvPr>
          <p:cNvSpPr>
            <a:spLocks noGrp="1"/>
          </p:cNvSpPr>
          <p:nvPr>
            <p:ph type="dt" sz="half" idx="10"/>
          </p:nvPr>
        </p:nvSpPr>
        <p:spPr/>
        <p:txBody>
          <a:bodyPr/>
          <a:lstStyle/>
          <a:p>
            <a:r>
              <a:rPr lang="en-US"/>
              <a:t>Page</a:t>
            </a:r>
            <a:endParaRPr lang="en-US" dirty="0"/>
          </a:p>
        </p:txBody>
      </p:sp>
      <p:sp>
        <p:nvSpPr>
          <p:cNvPr id="4" name="Footer Placeholder 3">
            <a:extLst>
              <a:ext uri="{FF2B5EF4-FFF2-40B4-BE49-F238E27FC236}">
                <a16:creationId xmlns:a16="http://schemas.microsoft.com/office/drawing/2014/main" id="{57F4D120-E918-4B6B-A7BB-DD06D3AE0B24}"/>
              </a:ext>
            </a:extLst>
          </p:cNvPr>
          <p:cNvSpPr>
            <a:spLocks noGrp="1"/>
          </p:cNvSpPr>
          <p:nvPr>
            <p:ph type="ftr" sz="quarter" idx="11"/>
          </p:nvPr>
        </p:nvSpPr>
        <p:spPr/>
        <p:txBody>
          <a:bodyPr/>
          <a:lstStyle/>
          <a:p>
            <a:r>
              <a:rPr lang="en-US"/>
              <a:t>NSCC MKTG 1010</a:t>
            </a:r>
            <a:endParaRPr lang="en-US" dirty="0"/>
          </a:p>
        </p:txBody>
      </p:sp>
      <p:sp>
        <p:nvSpPr>
          <p:cNvPr id="5" name="Slide Number Placeholder 4">
            <a:extLst>
              <a:ext uri="{FF2B5EF4-FFF2-40B4-BE49-F238E27FC236}">
                <a16:creationId xmlns:a16="http://schemas.microsoft.com/office/drawing/2014/main" id="{5E8B3896-420A-4F87-8DBC-0E99C1BA6461}"/>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16386" name="Picture 2" descr="Steps of the Marketing Research Process: 1. Identify the problem (this includes the problem to solve, project objectives, and research questions). 2. Develop the research plan (this includes information needed, research &amp; sales methods). 3. Conduct research (this includes secondary data review, primary data collection, suitable methods and techniques. 4. Analyze and report findings (this includes data formatting and analysis, interpretation of results, reports and recommendations. 5. Take action (this includes thought and planning, evaluation of options, course adjustment and exec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232" y="2004152"/>
            <a:ext cx="5795854" cy="43468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2FDDFEF-47A0-421D-91A0-F4EDA3A97040}"/>
              </a:ext>
            </a:extLst>
          </p:cNvPr>
          <p:cNvSpPr txBox="1">
            <a:spLocks/>
          </p:cNvSpPr>
          <p:nvPr/>
        </p:nvSpPr>
        <p:spPr>
          <a:xfrm>
            <a:off x="975360" y="439004"/>
            <a:ext cx="75438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r>
              <a:rPr lang="en-US" dirty="0"/>
              <a:t>The Marketing Research Process</a:t>
            </a:r>
          </a:p>
        </p:txBody>
      </p:sp>
    </p:spTree>
    <p:extLst>
      <p:ext uri="{BB962C8B-B14F-4D97-AF65-F5344CB8AC3E}">
        <p14:creationId xmlns:p14="http://schemas.microsoft.com/office/powerpoint/2010/main" val="155549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Marketing Information: Internal Data  </a:t>
            </a:r>
          </a:p>
        </p:txBody>
      </p:sp>
      <p:sp>
        <p:nvSpPr>
          <p:cNvPr id="3" name="Content Placeholder 2"/>
          <p:cNvSpPr>
            <a:spLocks noGrp="1"/>
          </p:cNvSpPr>
          <p:nvPr>
            <p:ph type="body" idx="1"/>
          </p:nvPr>
        </p:nvSpPr>
        <p:spPr/>
        <p:txBody>
          <a:bodyPr/>
          <a:lstStyle/>
          <a:p>
            <a:r>
              <a:rPr lang="en-US" dirty="0"/>
              <a:t>Large databases collect massive amounts of data from a variety of sources: customer demographic and profile data linked to in-store and online purchasing history, Web site search terms, page views, social media posts, and other data</a:t>
            </a:r>
          </a:p>
          <a:p>
            <a:r>
              <a:rPr lang="en-US" dirty="0"/>
              <a:t>In a process called data mining, computer algorithms search for patterns in the data and generate recommendations and insights about how to increase sales</a:t>
            </a:r>
          </a:p>
          <a:p>
            <a:endParaRPr lang="en-US" dirty="0"/>
          </a:p>
        </p:txBody>
      </p:sp>
      <p:sp>
        <p:nvSpPr>
          <p:cNvPr id="4" name="Date Placeholder 3">
            <a:extLst>
              <a:ext uri="{FF2B5EF4-FFF2-40B4-BE49-F238E27FC236}">
                <a16:creationId xmlns:a16="http://schemas.microsoft.com/office/drawing/2014/main" id="{4C5BAAA6-2F16-40CB-95F3-F03E9A46BE0C}"/>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13BD4AC5-0443-49EE-B159-0420DECC565E}"/>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0336450E-62E4-4AA2-8591-D61147787FC6}"/>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09519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Research</a:t>
            </a:r>
          </a:p>
        </p:txBody>
      </p:sp>
      <p:sp>
        <p:nvSpPr>
          <p:cNvPr id="3" name="Content Placeholder 2"/>
          <p:cNvSpPr>
            <a:spLocks noGrp="1"/>
          </p:cNvSpPr>
          <p:nvPr>
            <p:ph type="body" idx="1"/>
          </p:nvPr>
        </p:nvSpPr>
        <p:spPr/>
        <p:txBody>
          <a:bodyPr>
            <a:normAutofit fontScale="77500" lnSpcReduction="20000"/>
          </a:bodyPr>
          <a:lstStyle/>
          <a:p>
            <a:pPr marL="0" indent="0">
              <a:buNone/>
            </a:pPr>
            <a:r>
              <a:rPr lang="en-US" dirty="0"/>
              <a:t>Secondary research uses information that has previously been collected either inside or outside the organization such as:</a:t>
            </a:r>
          </a:p>
          <a:p>
            <a:r>
              <a:rPr lang="en-US" dirty="0"/>
              <a:t>Internal data</a:t>
            </a:r>
          </a:p>
          <a:p>
            <a:r>
              <a:rPr lang="en-US" dirty="0"/>
              <a:t>Government and non-governmental organization</a:t>
            </a:r>
          </a:p>
          <a:p>
            <a:r>
              <a:rPr lang="en-US" dirty="0"/>
              <a:t>Industry associations, journals, and media</a:t>
            </a:r>
          </a:p>
          <a:p>
            <a:r>
              <a:rPr lang="en-US" dirty="0"/>
              <a:t>Commercial market research data</a:t>
            </a:r>
          </a:p>
          <a:p>
            <a:r>
              <a:rPr lang="en-US" dirty="0"/>
              <a:t>Search engine results</a:t>
            </a:r>
          </a:p>
        </p:txBody>
      </p:sp>
      <p:pic>
        <p:nvPicPr>
          <p:cNvPr id="17412" name="Picture 4" descr="Cover of 1998 Internet Industry Standard journal showing a man announcing that &quot;The Age of E-Shopping is Ne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378" y="2087268"/>
            <a:ext cx="1195567" cy="15514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C9C09E0-8ABE-4CA9-A858-FBAA06E66BA4}"/>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56D9BFDB-330A-425D-A89D-EF9CB5667B04}"/>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029FCD66-F5E2-4EF7-A128-FD55A9ABCFFD}"/>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7" name="Picture 6">
            <a:extLst>
              <a:ext uri="{FF2B5EF4-FFF2-40B4-BE49-F238E27FC236}">
                <a16:creationId xmlns:a16="http://schemas.microsoft.com/office/drawing/2014/main" id="{909502C1-3DEF-4A1C-9607-BFCD151B9C64}"/>
              </a:ext>
            </a:extLst>
          </p:cNvPr>
          <p:cNvPicPr>
            <a:picLocks noChangeAspect="1"/>
          </p:cNvPicPr>
          <p:nvPr/>
        </p:nvPicPr>
        <p:blipFill>
          <a:blip r:embed="rId4"/>
          <a:stretch>
            <a:fillRect/>
          </a:stretch>
        </p:blipFill>
        <p:spPr>
          <a:xfrm>
            <a:off x="5117582" y="2044648"/>
            <a:ext cx="2015556" cy="1551473"/>
          </a:xfrm>
          <a:prstGeom prst="rect">
            <a:avLst/>
          </a:prstGeom>
        </p:spPr>
      </p:pic>
      <p:pic>
        <p:nvPicPr>
          <p:cNvPr id="8" name="Picture 7">
            <a:hlinkClick r:id="rId5"/>
            <a:extLst>
              <a:ext uri="{FF2B5EF4-FFF2-40B4-BE49-F238E27FC236}">
                <a16:creationId xmlns:a16="http://schemas.microsoft.com/office/drawing/2014/main" id="{2C541457-A194-441C-82FE-21E577067305}"/>
              </a:ext>
            </a:extLst>
          </p:cNvPr>
          <p:cNvPicPr>
            <a:picLocks noChangeAspect="1"/>
          </p:cNvPicPr>
          <p:nvPr/>
        </p:nvPicPr>
        <p:blipFill>
          <a:blip r:embed="rId6"/>
          <a:stretch>
            <a:fillRect/>
          </a:stretch>
        </p:blipFill>
        <p:spPr>
          <a:xfrm>
            <a:off x="5501293" y="3678450"/>
            <a:ext cx="2601164" cy="2725770"/>
          </a:xfrm>
          <a:prstGeom prst="rect">
            <a:avLst/>
          </a:prstGeom>
        </p:spPr>
      </p:pic>
    </p:spTree>
    <p:extLst>
      <p:ext uri="{BB962C8B-B14F-4D97-AF65-F5344CB8AC3E}">
        <p14:creationId xmlns:p14="http://schemas.microsoft.com/office/powerpoint/2010/main" val="361467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86604"/>
            <a:ext cx="7920446" cy="1450757"/>
          </a:xfrm>
        </p:spPr>
        <p:txBody>
          <a:bodyPr>
            <a:normAutofit fontScale="90000"/>
          </a:bodyPr>
          <a:lstStyle/>
          <a:p>
            <a:r>
              <a:rPr lang="en-US" dirty="0"/>
              <a:t>Advantages and Disadvantages Secondary Research</a:t>
            </a:r>
          </a:p>
        </p:txBody>
      </p:sp>
      <p:sp>
        <p:nvSpPr>
          <p:cNvPr id="5" name="Text Placeholder 4"/>
          <p:cNvSpPr>
            <a:spLocks noGrp="1"/>
          </p:cNvSpPr>
          <p:nvPr>
            <p:ph type="body" idx="1"/>
          </p:nvPr>
        </p:nvSpPr>
        <p:spPr/>
        <p:txBody>
          <a:bodyPr/>
          <a:lstStyle/>
          <a:p>
            <a:r>
              <a:rPr lang="en-US" dirty="0"/>
              <a:t>Advantages</a:t>
            </a:r>
          </a:p>
        </p:txBody>
      </p:sp>
      <p:sp>
        <p:nvSpPr>
          <p:cNvPr id="7" name="Text Placeholder 6"/>
          <p:cNvSpPr>
            <a:spLocks noGrp="1"/>
          </p:cNvSpPr>
          <p:nvPr>
            <p:ph type="body" idx="2"/>
          </p:nvPr>
        </p:nvSpPr>
        <p:spPr/>
        <p:txBody>
          <a:bodyPr/>
          <a:lstStyle/>
          <a:p>
            <a:r>
              <a:rPr lang="en-US" dirty="0"/>
              <a:t>Less expensive </a:t>
            </a:r>
          </a:p>
          <a:p>
            <a:r>
              <a:rPr lang="en-US" dirty="0"/>
              <a:t>Less time intensive</a:t>
            </a:r>
          </a:p>
        </p:txBody>
      </p:sp>
      <p:sp>
        <p:nvSpPr>
          <p:cNvPr id="6" name="Content Placeholder 5"/>
          <p:cNvSpPr>
            <a:spLocks noGrp="1"/>
          </p:cNvSpPr>
          <p:nvPr>
            <p:ph type="body" idx="3"/>
          </p:nvPr>
        </p:nvSpPr>
        <p:spPr/>
        <p:txBody>
          <a:bodyPr/>
          <a:lstStyle/>
          <a:p>
            <a:r>
              <a:rPr lang="en-US" dirty="0"/>
              <a:t>Disadvantages</a:t>
            </a:r>
          </a:p>
        </p:txBody>
      </p:sp>
      <p:sp>
        <p:nvSpPr>
          <p:cNvPr id="8" name="Content Placeholder 7"/>
          <p:cNvSpPr>
            <a:spLocks noGrp="1"/>
          </p:cNvSpPr>
          <p:nvPr>
            <p:ph type="body" idx="4"/>
          </p:nvPr>
        </p:nvSpPr>
        <p:spPr/>
        <p:txBody>
          <a:bodyPr/>
          <a:lstStyle/>
          <a:p>
            <a:r>
              <a:rPr lang="en-US" dirty="0"/>
              <a:t>Information may be somewhat dated</a:t>
            </a:r>
          </a:p>
          <a:p>
            <a:r>
              <a:rPr lang="en-US" dirty="0"/>
              <a:t>Probably does not address your exact problem with your exact market and competitive dynamics</a:t>
            </a:r>
          </a:p>
        </p:txBody>
      </p:sp>
      <p:sp>
        <p:nvSpPr>
          <p:cNvPr id="2" name="Date Placeholder 1">
            <a:extLst>
              <a:ext uri="{FF2B5EF4-FFF2-40B4-BE49-F238E27FC236}">
                <a16:creationId xmlns:a16="http://schemas.microsoft.com/office/drawing/2014/main" id="{4DFD3911-9DC8-4B09-9D96-E438580B4AA9}"/>
              </a:ext>
            </a:extLst>
          </p:cNvPr>
          <p:cNvSpPr>
            <a:spLocks noGrp="1"/>
          </p:cNvSpPr>
          <p:nvPr>
            <p:ph type="dt" sz="half" idx="10"/>
          </p:nvPr>
        </p:nvSpPr>
        <p:spPr/>
        <p:txBody>
          <a:bodyPr/>
          <a:lstStyle/>
          <a:p>
            <a:r>
              <a:rPr lang="en-US"/>
              <a:t>Page</a:t>
            </a:r>
            <a:endParaRPr lang="en-US" dirty="0"/>
          </a:p>
        </p:txBody>
      </p:sp>
      <p:sp>
        <p:nvSpPr>
          <p:cNvPr id="3" name="Footer Placeholder 2">
            <a:extLst>
              <a:ext uri="{FF2B5EF4-FFF2-40B4-BE49-F238E27FC236}">
                <a16:creationId xmlns:a16="http://schemas.microsoft.com/office/drawing/2014/main" id="{5A42EDCF-67B0-4632-B7B7-96491182B260}"/>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93C94EB0-4AE0-4077-A329-39DCD5C156D0}"/>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2050" name="Picture 2" descr="See the source image">
            <a:extLst>
              <a:ext uri="{FF2B5EF4-FFF2-40B4-BE49-F238E27FC236}">
                <a16:creationId xmlns:a16="http://schemas.microsoft.com/office/drawing/2014/main" id="{241D63FC-9086-4759-8931-01AA44422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45" y="4178494"/>
            <a:ext cx="3174275" cy="172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vs. Qualitative Research</a:t>
            </a:r>
          </a:p>
        </p:txBody>
      </p:sp>
      <p:sp>
        <p:nvSpPr>
          <p:cNvPr id="3" name="Content Placeholder 2"/>
          <p:cNvSpPr>
            <a:spLocks noGrp="1"/>
          </p:cNvSpPr>
          <p:nvPr>
            <p:ph type="body" idx="1"/>
          </p:nvPr>
        </p:nvSpPr>
        <p:spPr/>
        <p:txBody>
          <a:bodyPr/>
          <a:lstStyle/>
          <a:p>
            <a:r>
              <a:rPr lang="en-US" dirty="0"/>
              <a:t>Qualitative research explores ideas, perceptions, and behaviors in depth with a relatively small number of research participants. It aims to answer questions with more complex, open-ended responses.</a:t>
            </a:r>
          </a:p>
          <a:p>
            <a:r>
              <a:rPr lang="en-US" dirty="0"/>
              <a:t>Quantitative research collects information that can easily be counted, tabulated, and statistically analyzed.</a:t>
            </a:r>
          </a:p>
        </p:txBody>
      </p:sp>
      <p:sp>
        <p:nvSpPr>
          <p:cNvPr id="4" name="Date Placeholder 3">
            <a:extLst>
              <a:ext uri="{FF2B5EF4-FFF2-40B4-BE49-F238E27FC236}">
                <a16:creationId xmlns:a16="http://schemas.microsoft.com/office/drawing/2014/main" id="{59F60335-8505-4AE3-9F61-2167D59AB29A}"/>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82DD1E5E-3976-4E08-B7D9-93D383EB3B2C}"/>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A2341798-D314-41A6-B5F3-1C134884B550}"/>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28954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FA12-5839-1A31-4B6F-B9A4E3558520}"/>
              </a:ext>
            </a:extLst>
          </p:cNvPr>
          <p:cNvSpPr>
            <a:spLocks noGrp="1"/>
          </p:cNvSpPr>
          <p:nvPr>
            <p:ph type="title"/>
          </p:nvPr>
        </p:nvSpPr>
        <p:spPr/>
        <p:txBody>
          <a:bodyPr/>
          <a:lstStyle/>
          <a:p>
            <a:r>
              <a:rPr lang="en-US" dirty="0"/>
              <a:t>Discussion #6</a:t>
            </a:r>
            <a:endParaRPr lang="en-CA" dirty="0"/>
          </a:p>
        </p:txBody>
      </p:sp>
      <p:graphicFrame>
        <p:nvGraphicFramePr>
          <p:cNvPr id="11" name="Content Placeholder 10">
            <a:extLst>
              <a:ext uri="{FF2B5EF4-FFF2-40B4-BE49-F238E27FC236}">
                <a16:creationId xmlns:a16="http://schemas.microsoft.com/office/drawing/2014/main" id="{8513B519-2904-6600-AEA3-7691C9AC4BBF}"/>
              </a:ext>
            </a:extLst>
          </p:cNvPr>
          <p:cNvGraphicFramePr>
            <a:graphicFrameLocks noGrp="1"/>
          </p:cNvGraphicFramePr>
          <p:nvPr>
            <p:ph idx="1"/>
            <p:extLst>
              <p:ext uri="{D42A27DB-BD31-4B8C-83A1-F6EECF244321}">
                <p14:modId xmlns:p14="http://schemas.microsoft.com/office/powerpoint/2010/main" val="2428976672"/>
              </p:ext>
            </p:extLst>
          </p:nvPr>
        </p:nvGraphicFramePr>
        <p:xfrm>
          <a:off x="4094163" y="812800"/>
          <a:ext cx="4446587" cy="529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6ECD45B-98B8-1352-F762-CC61CEC50C19}"/>
              </a:ext>
            </a:extLst>
          </p:cNvPr>
          <p:cNvSpPr>
            <a:spLocks noGrp="1"/>
          </p:cNvSpPr>
          <p:nvPr>
            <p:ph type="body" sz="half" idx="2"/>
          </p:nvPr>
        </p:nvSpPr>
        <p:spPr/>
        <p:txBody>
          <a:bodyPr/>
          <a:lstStyle/>
          <a:p>
            <a:r>
              <a:rPr lang="en-CA" dirty="0"/>
              <a:t>Revisit Segmentation and Target Strategy and add to Customer Profile</a:t>
            </a:r>
          </a:p>
        </p:txBody>
      </p:sp>
      <p:sp>
        <p:nvSpPr>
          <p:cNvPr id="5" name="Date Placeholder 4">
            <a:extLst>
              <a:ext uri="{FF2B5EF4-FFF2-40B4-BE49-F238E27FC236}">
                <a16:creationId xmlns:a16="http://schemas.microsoft.com/office/drawing/2014/main" id="{7E001B47-CED4-D4A2-8A5A-9670419F3F5D}"/>
              </a:ext>
            </a:extLst>
          </p:cNvPr>
          <p:cNvSpPr>
            <a:spLocks noGrp="1"/>
          </p:cNvSpPr>
          <p:nvPr>
            <p:ph type="dt" sz="half" idx="10"/>
          </p:nvPr>
        </p:nvSpPr>
        <p:spPr/>
        <p:txBody>
          <a:bodyPr/>
          <a:lstStyle/>
          <a:p>
            <a:r>
              <a:rPr lang="en-US"/>
              <a:t>Page</a:t>
            </a:r>
            <a:endParaRPr lang="en-US" dirty="0"/>
          </a:p>
        </p:txBody>
      </p:sp>
      <p:sp>
        <p:nvSpPr>
          <p:cNvPr id="6" name="Footer Placeholder 5">
            <a:extLst>
              <a:ext uri="{FF2B5EF4-FFF2-40B4-BE49-F238E27FC236}">
                <a16:creationId xmlns:a16="http://schemas.microsoft.com/office/drawing/2014/main" id="{12E72CD5-5ADE-C183-DA2F-0B0D083C53DA}"/>
              </a:ext>
            </a:extLst>
          </p:cNvPr>
          <p:cNvSpPr>
            <a:spLocks noGrp="1"/>
          </p:cNvSpPr>
          <p:nvPr>
            <p:ph type="ftr" sz="quarter" idx="11"/>
          </p:nvPr>
        </p:nvSpPr>
        <p:spPr/>
        <p:txBody>
          <a:bodyPr/>
          <a:lstStyle/>
          <a:p>
            <a:r>
              <a:rPr lang="en-US"/>
              <a:t>NSCC MKTG 1010</a:t>
            </a:r>
            <a:endParaRPr lang="en-US" dirty="0"/>
          </a:p>
        </p:txBody>
      </p:sp>
      <p:sp>
        <p:nvSpPr>
          <p:cNvPr id="7" name="Slide Number Placeholder 6">
            <a:extLst>
              <a:ext uri="{FF2B5EF4-FFF2-40B4-BE49-F238E27FC236}">
                <a16:creationId xmlns:a16="http://schemas.microsoft.com/office/drawing/2014/main" id="{FF314470-3F7C-BBC7-0492-9B9F8E39DBA4}"/>
              </a:ext>
            </a:extLst>
          </p:cNvPr>
          <p:cNvSpPr>
            <a:spLocks noGrp="1"/>
          </p:cNvSpPr>
          <p:nvPr>
            <p:ph type="sldNum" sz="quarter" idx="12"/>
          </p:nvPr>
        </p:nvSpPr>
        <p:spPr/>
        <p:txBody>
          <a:bodyPr/>
          <a:lstStyle/>
          <a:p>
            <a:fld id="{3A98EE3D-8CD1-4C3F-BD1C-C98C9596463C}" type="slidenum">
              <a:rPr lang="en-US" smtClean="0"/>
              <a:pPr/>
              <a:t>15</a:t>
            </a:fld>
            <a:endParaRPr lang="en-US" dirty="0"/>
          </a:p>
        </p:txBody>
      </p:sp>
    </p:spTree>
    <p:extLst>
      <p:ext uri="{BB962C8B-B14F-4D97-AF65-F5344CB8AC3E}">
        <p14:creationId xmlns:p14="http://schemas.microsoft.com/office/powerpoint/2010/main" val="26500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Qualitative Research Methods</a:t>
            </a:r>
          </a:p>
        </p:txBody>
      </p:sp>
      <p:sp>
        <p:nvSpPr>
          <p:cNvPr id="3" name="Content Placeholder 2"/>
          <p:cNvSpPr>
            <a:spLocks noGrp="1"/>
          </p:cNvSpPr>
          <p:nvPr>
            <p:ph type="body" idx="1"/>
          </p:nvPr>
        </p:nvSpPr>
        <p:spPr/>
        <p:txBody>
          <a:bodyPr>
            <a:normAutofit/>
          </a:bodyPr>
          <a:lstStyle/>
          <a:p>
            <a:r>
              <a:rPr lang="en-US" dirty="0"/>
              <a:t>behavioral observation</a:t>
            </a:r>
          </a:p>
          <a:p>
            <a:r>
              <a:rPr lang="en-US" dirty="0"/>
              <a:t>in-depth interviews </a:t>
            </a:r>
          </a:p>
          <a:p>
            <a:r>
              <a:rPr lang="en-US" dirty="0"/>
              <a:t>focus groups</a:t>
            </a:r>
          </a:p>
          <a:p>
            <a:r>
              <a:rPr lang="en-US" dirty="0"/>
              <a:t>social listening</a:t>
            </a:r>
          </a:p>
        </p:txBody>
      </p:sp>
      <p:pic>
        <p:nvPicPr>
          <p:cNvPr id="8" name="Picture 2" descr="Two women sit at a table in business clothes. One woman smiles and takes notes on a paper notepad while the other woman talks to her.">
            <a:extLst>
              <a:ext uri="{FF2B5EF4-FFF2-40B4-BE49-F238E27FC236}">
                <a16:creationId xmlns:a16="http://schemas.microsoft.com/office/drawing/2014/main" id="{9FD9575C-8F6A-D447-95A5-824CEB63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59403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484DC46-35D7-4C73-AFA2-9A000FBCE7A6}"/>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9DEF762C-159E-4EF8-83B5-BB1AACCEF8F2}"/>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63E27680-208D-4DB4-8688-51D3DDB122F5}"/>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21143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Listening</a:t>
            </a:r>
          </a:p>
        </p:txBody>
      </p:sp>
      <p:sp>
        <p:nvSpPr>
          <p:cNvPr id="3" name="Content Placeholder 2"/>
          <p:cNvSpPr>
            <a:spLocks noGrp="1"/>
          </p:cNvSpPr>
          <p:nvPr>
            <p:ph type="body" idx="1"/>
          </p:nvPr>
        </p:nvSpPr>
        <p:spPr/>
        <p:txBody>
          <a:bodyPr/>
          <a:lstStyle/>
          <a:p>
            <a:pPr marL="21431" indent="0">
              <a:buNone/>
            </a:pPr>
            <a:r>
              <a:rPr lang="en-US" dirty="0"/>
              <a:t>Social listening is a systematic process for tracking what is being said about a given topic in forums such as Facebook, Twitter, LinkedIn, blogs, and even mainstream media.</a:t>
            </a:r>
          </a:p>
          <a:p>
            <a:endParaRPr lang="en-US" dirty="0"/>
          </a:p>
        </p:txBody>
      </p:sp>
      <p:pic>
        <p:nvPicPr>
          <p:cNvPr id="6" name="Picture 2" descr="A line chart showing the number of social media hits the video game Halo Reach received leading up to and following the game's release. There are nine labeled peaks in social media hits on the graph. The number of social media hits and labeled peaks are as follows from left to right: 2,200 social media hits at “E3” 90 days before release, 2,200 social media hits at “Forge World map editor and limited edition Halo Reach Xbox 360 Slim announced” 55 days before release, 2,200 social media hits at “Cinematic trailer” 28 days before release, 3,200 social media hits at another “Cinematic trailer” 20 days before release, 7,700 social media hits at “Game released” on game release day, 7,500 social media hits at “User reviews and general conversation” 20 days after the game release, 7,000 social media hits at “DLC map pack announced” 32 days after the game release, 5,800 social media hits at “General conversations” 60 days after game release, and 3,200 social media hits at “Black Friday retail deals” 75 days after game release.">
            <a:extLst>
              <a:ext uri="{FF2B5EF4-FFF2-40B4-BE49-F238E27FC236}">
                <a16:creationId xmlns:a16="http://schemas.microsoft.com/office/drawing/2014/main" id="{CD5F3FB3-B098-984C-AA66-44AC5FDA1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036" y="2888591"/>
            <a:ext cx="6451092" cy="283831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3BE1AE5-F904-4844-8A99-8ED828A6BE00}"/>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8FFCFE7A-AA5A-4D65-8F0A-E9C1366D51F6}"/>
              </a:ext>
            </a:extLst>
          </p:cNvPr>
          <p:cNvSpPr>
            <a:spLocks noGrp="1"/>
          </p:cNvSpPr>
          <p:nvPr>
            <p:ph type="ftr" sz="quarter" idx="11"/>
          </p:nvPr>
        </p:nvSpPr>
        <p:spPr/>
        <p:txBody>
          <a:bodyPr/>
          <a:lstStyle/>
          <a:p>
            <a:r>
              <a:rPr lang="en-US"/>
              <a:t>NSCC MKTG 1010</a:t>
            </a:r>
            <a:endParaRPr lang="en-US" dirty="0"/>
          </a:p>
        </p:txBody>
      </p:sp>
      <p:sp>
        <p:nvSpPr>
          <p:cNvPr id="7" name="Slide Number Placeholder 6">
            <a:extLst>
              <a:ext uri="{FF2B5EF4-FFF2-40B4-BE49-F238E27FC236}">
                <a16:creationId xmlns:a16="http://schemas.microsoft.com/office/drawing/2014/main" id="{801871C6-E600-4A96-855F-B1CAE94C4BCE}"/>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5690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Surveys</a:t>
            </a:r>
          </a:p>
        </p:txBody>
      </p:sp>
      <p:sp>
        <p:nvSpPr>
          <p:cNvPr id="3" name="Content Placeholder 2"/>
          <p:cNvSpPr>
            <a:spLocks noGrp="1"/>
          </p:cNvSpPr>
          <p:nvPr>
            <p:ph type="body" idx="1"/>
          </p:nvPr>
        </p:nvSpPr>
        <p:spPr>
          <a:xfrm>
            <a:off x="628650" y="2226469"/>
            <a:ext cx="3321558" cy="3263504"/>
          </a:xfrm>
        </p:spPr>
        <p:txBody>
          <a:bodyPr/>
          <a:lstStyle/>
          <a:p>
            <a:pPr marL="21431" indent="0">
              <a:buNone/>
            </a:pPr>
            <a:r>
              <a:rPr lang="en-US" dirty="0"/>
              <a:t>Surveys ask individual consumers to give responses to a questionnaire. </a:t>
            </a:r>
          </a:p>
        </p:txBody>
      </p:sp>
      <p:pic>
        <p:nvPicPr>
          <p:cNvPr id="3074" name="Picture 2" descr="Questionnaire Development: Question Types. 1. Have you purchased a new automobile since January 1st of this year? Response options: Yes or no. 2. If you have purchased a new automobile since January 1st, what make and model is it? Response options: Make, model. 3. If you have not purchased a car since January 1, how likely is it that you will buy a new car sometime before December 31st of this year? Response options: Extremely likely, quite likely, unlikely, extremely unlikely. 4. How strongly do you agree with the following statement? When buying a car, I tend to rely heavily on the reputation of the car brand. Response options: Scale of 1 to 5, with 1 labeled Disagree and 5 labeled Agree. 5. If you have not purchased a new automobile this year, what is the most important reason for your decision not to buy a new car? Response options: Text response. 6. Are there any other reasons that you have not bought a new car this year? Response options: Text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903" y="2145503"/>
            <a:ext cx="47752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FB1A319-5143-47BD-BB3C-194AA6CF47A5}"/>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9FDE9E91-9727-4120-8C85-2806684B8B42}"/>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43EB4B40-1E9A-45C8-9BD0-5AA8E69950C7}"/>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78987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F624E215-0EE5-5C45-B526-A7DBF63C9C3F}"/>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200">
                <a:solidFill>
                  <a:srgbClr val="FFFFFF"/>
                </a:solidFill>
              </a:rPr>
              <a:t>Marketing Research Contact Methods: Pros and Cons</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D5B83F5-0899-4A4D-9759-80BEF70FB88B}"/>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4" name="Footer Placeholder 3">
            <a:extLst>
              <a:ext uri="{FF2B5EF4-FFF2-40B4-BE49-F238E27FC236}">
                <a16:creationId xmlns:a16="http://schemas.microsoft.com/office/drawing/2014/main" id="{A8CAD7A1-EC1C-4E5B-A67A-5916126B4704}"/>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5" name="Slide Number Placeholder 4">
            <a:extLst>
              <a:ext uri="{FF2B5EF4-FFF2-40B4-BE49-F238E27FC236}">
                <a16:creationId xmlns:a16="http://schemas.microsoft.com/office/drawing/2014/main" id="{0FDC2F74-87ED-42D1-877B-CAA7AFA18C4F}"/>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19</a:t>
            </a:fld>
            <a:endParaRPr lang="en-US" sz="1050">
              <a:solidFill>
                <a:schemeClr val="tx1">
                  <a:lumMod val="85000"/>
                  <a:lumOff val="15000"/>
                </a:schemeClr>
              </a:solidFill>
            </a:endParaRPr>
          </a:p>
        </p:txBody>
      </p:sp>
      <p:graphicFrame>
        <p:nvGraphicFramePr>
          <p:cNvPr id="7" name="Table 6">
            <a:extLst>
              <a:ext uri="{FF2B5EF4-FFF2-40B4-BE49-F238E27FC236}">
                <a16:creationId xmlns:a16="http://schemas.microsoft.com/office/drawing/2014/main" id="{01FD0263-8C56-2ED6-78A0-B6049BBD8049}"/>
              </a:ext>
            </a:extLst>
          </p:cNvPr>
          <p:cNvGraphicFramePr>
            <a:graphicFrameLocks noGrp="1"/>
          </p:cNvGraphicFramePr>
          <p:nvPr>
            <p:extLst>
              <p:ext uri="{D42A27DB-BD31-4B8C-83A1-F6EECF244321}">
                <p14:modId xmlns:p14="http://schemas.microsoft.com/office/powerpoint/2010/main" val="1080239867"/>
              </p:ext>
            </p:extLst>
          </p:nvPr>
        </p:nvGraphicFramePr>
        <p:xfrm>
          <a:off x="3961751" y="678927"/>
          <a:ext cx="4706751" cy="5704937"/>
        </p:xfrm>
        <a:graphic>
          <a:graphicData uri="http://schemas.openxmlformats.org/drawingml/2006/table">
            <a:tbl>
              <a:tblPr>
                <a:solidFill>
                  <a:srgbClr val="F7F7F7"/>
                </a:solidFill>
              </a:tblPr>
              <a:tblGrid>
                <a:gridCol w="1314296">
                  <a:extLst>
                    <a:ext uri="{9D8B030D-6E8A-4147-A177-3AD203B41FA5}">
                      <a16:colId xmlns:a16="http://schemas.microsoft.com/office/drawing/2014/main" val="487698301"/>
                    </a:ext>
                  </a:extLst>
                </a:gridCol>
                <a:gridCol w="1689862">
                  <a:extLst>
                    <a:ext uri="{9D8B030D-6E8A-4147-A177-3AD203B41FA5}">
                      <a16:colId xmlns:a16="http://schemas.microsoft.com/office/drawing/2014/main" val="641947191"/>
                    </a:ext>
                  </a:extLst>
                </a:gridCol>
                <a:gridCol w="1702593">
                  <a:extLst>
                    <a:ext uri="{9D8B030D-6E8A-4147-A177-3AD203B41FA5}">
                      <a16:colId xmlns:a16="http://schemas.microsoft.com/office/drawing/2014/main" val="2389219465"/>
                    </a:ext>
                  </a:extLst>
                </a:gridCol>
              </a:tblGrid>
              <a:tr h="660044">
                <a:tc>
                  <a:txBody>
                    <a:bodyPr/>
                    <a:lstStyle/>
                    <a:p>
                      <a:pPr algn="l" fontAlgn="ctr">
                        <a:buNone/>
                      </a:pPr>
                      <a:r>
                        <a:rPr lang="en-CA" sz="1600" cap="none" spc="0">
                          <a:solidFill>
                            <a:schemeClr val="tx1"/>
                          </a:solidFill>
                          <a:effectLst/>
                        </a:rPr>
                        <a:t>Contact Method</a:t>
                      </a:r>
                    </a:p>
                  </a:txBody>
                  <a:tcPr marL="85681" marR="85681" marT="42841" marB="91664"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l" fontAlgn="ctr">
                        <a:buNone/>
                      </a:pPr>
                      <a:r>
                        <a:rPr lang="en-CA" sz="1600" cap="none" spc="0">
                          <a:solidFill>
                            <a:schemeClr val="tx1"/>
                          </a:solidFill>
                          <a:effectLst/>
                        </a:rPr>
                        <a:t>Advantages</a:t>
                      </a:r>
                    </a:p>
                  </a:txBody>
                  <a:tcPr marL="85681" marR="85681" marT="42841" marB="91664"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l" fontAlgn="ctr">
                        <a:buNone/>
                      </a:pPr>
                      <a:r>
                        <a:rPr lang="en-CA" sz="1600" cap="none" spc="0">
                          <a:solidFill>
                            <a:schemeClr val="tx1"/>
                          </a:solidFill>
                          <a:effectLst/>
                        </a:rPr>
                        <a:t>Disadvantages</a:t>
                      </a:r>
                    </a:p>
                  </a:txBody>
                  <a:tcPr marL="85681" marR="85681" marT="42841" marB="91664"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129430711"/>
                  </a:ext>
                </a:extLst>
              </a:tr>
              <a:tr h="1393354">
                <a:tc>
                  <a:txBody>
                    <a:bodyPr/>
                    <a:lstStyle/>
                    <a:p>
                      <a:pPr algn="l" fontAlgn="ctr">
                        <a:buNone/>
                      </a:pPr>
                      <a:r>
                        <a:rPr lang="en-CA" sz="1600" b="1" cap="none" spc="0">
                          <a:solidFill>
                            <a:schemeClr val="tx1"/>
                          </a:solidFill>
                          <a:effectLst/>
                        </a:rPr>
                        <a:t>Telephone</a:t>
                      </a:r>
                      <a:endParaRPr lang="en-CA" sz="1600" cap="none" spc="0">
                        <a:solidFill>
                          <a:schemeClr val="tx1"/>
                        </a:solidFill>
                        <a:effectLst/>
                      </a:endParaRP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600" cap="none" spc="0">
                          <a:solidFill>
                            <a:schemeClr val="tx1"/>
                          </a:solidFill>
                          <a:effectLst/>
                        </a:rPr>
                        <a:t>Good control over screening; quick turnaround</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600" cap="none" spc="0">
                          <a:solidFill>
                            <a:schemeClr val="tx1"/>
                          </a:solidFill>
                          <a:effectLst/>
                        </a:rPr>
                        <a:t>Rising costs; declining response rates; caller ID screening</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585624122"/>
                  </a:ext>
                </a:extLst>
              </a:tr>
              <a:tr h="1148917">
                <a:tc>
                  <a:txBody>
                    <a:bodyPr/>
                    <a:lstStyle/>
                    <a:p>
                      <a:pPr algn="l" fontAlgn="ctr">
                        <a:buNone/>
                      </a:pPr>
                      <a:r>
                        <a:rPr lang="en-CA" sz="1600" b="1" cap="none" spc="0">
                          <a:solidFill>
                            <a:schemeClr val="tx1"/>
                          </a:solidFill>
                          <a:effectLst/>
                        </a:rPr>
                        <a:t>Mail</a:t>
                      </a:r>
                      <a:endParaRPr lang="en-CA" sz="1600" cap="none" spc="0">
                        <a:solidFill>
                          <a:schemeClr val="tx1"/>
                        </a:solidFill>
                        <a:effectLst/>
                      </a:endParaRP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CA" sz="1600" cap="none" spc="0">
                          <a:solidFill>
                            <a:schemeClr val="tx1"/>
                          </a:solidFill>
                          <a:effectLst/>
                        </a:rPr>
                        <a:t>Inexpensive; reaches offline populations</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600" cap="none" spc="0">
                          <a:solidFill>
                            <a:schemeClr val="tx1"/>
                          </a:solidFill>
                          <a:effectLst/>
                        </a:rPr>
                        <a:t>Slow; low response rates; little control over participants</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013863053"/>
                  </a:ext>
                </a:extLst>
              </a:tr>
              <a:tr h="1148917">
                <a:tc>
                  <a:txBody>
                    <a:bodyPr/>
                    <a:lstStyle/>
                    <a:p>
                      <a:pPr algn="l" fontAlgn="ctr">
                        <a:buNone/>
                      </a:pPr>
                      <a:r>
                        <a:rPr lang="en-CA" sz="1600" b="1" cap="none" spc="0">
                          <a:solidFill>
                            <a:schemeClr val="tx1"/>
                          </a:solidFill>
                          <a:effectLst/>
                        </a:rPr>
                        <a:t>In-person</a:t>
                      </a:r>
                      <a:endParaRPr lang="en-CA" sz="1600" cap="none" spc="0">
                        <a:solidFill>
                          <a:schemeClr val="tx1"/>
                        </a:solidFill>
                        <a:effectLst/>
                      </a:endParaRP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US" sz="1600" cap="none" spc="0">
                          <a:solidFill>
                            <a:schemeClr val="tx1"/>
                          </a:solidFill>
                          <a:effectLst/>
                        </a:rPr>
                        <a:t>High engagement; good for in-depth data</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ctr">
                        <a:buNone/>
                      </a:pPr>
                      <a:r>
                        <a:rPr lang="en-CA" sz="1600" cap="none" spc="0">
                          <a:solidFill>
                            <a:schemeClr val="tx1"/>
                          </a:solidFill>
                          <a:effectLst/>
                        </a:rPr>
                        <a:t>Expensive; geographic limitations</a:t>
                      </a:r>
                    </a:p>
                  </a:txBody>
                  <a:tcPr marL="85681" marR="85681" marT="42841" marB="91664"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575777040"/>
                  </a:ext>
                </a:extLst>
              </a:tr>
              <a:tr h="1148917">
                <a:tc>
                  <a:txBody>
                    <a:bodyPr/>
                    <a:lstStyle/>
                    <a:p>
                      <a:pPr algn="l" fontAlgn="ctr">
                        <a:buNone/>
                      </a:pPr>
                      <a:r>
                        <a:rPr lang="en-CA" sz="1600" b="1" cap="none" spc="0">
                          <a:solidFill>
                            <a:schemeClr val="tx1"/>
                          </a:solidFill>
                          <a:effectLst/>
                        </a:rPr>
                        <a:t>Online</a:t>
                      </a:r>
                      <a:endParaRPr lang="en-CA" sz="1600" cap="none" spc="0">
                        <a:solidFill>
                          <a:schemeClr val="tx1"/>
                        </a:solidFill>
                        <a:effectLst/>
                      </a:endParaRPr>
                    </a:p>
                  </a:txBody>
                  <a:tcPr marL="85681" marR="85681" marT="42841" marB="91664"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fontAlgn="ctr">
                        <a:buNone/>
                      </a:pPr>
                      <a:r>
                        <a:rPr lang="en-CA" sz="1600" cap="none" spc="0">
                          <a:solidFill>
                            <a:schemeClr val="tx1"/>
                          </a:solidFill>
                          <a:effectLst/>
                        </a:rPr>
                        <a:t>Fast; inexpensive; scalable; flexible design</a:t>
                      </a:r>
                    </a:p>
                  </a:txBody>
                  <a:tcPr marL="85681" marR="85681" marT="42841" marB="91664"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fontAlgn="ctr">
                        <a:buNone/>
                      </a:pPr>
                      <a:r>
                        <a:rPr lang="en-CA" sz="1600" cap="none" spc="0">
                          <a:solidFill>
                            <a:schemeClr val="tx1"/>
                          </a:solidFill>
                          <a:effectLst/>
                        </a:rPr>
                        <a:t>Self-selection bias; excludes offline populations</a:t>
                      </a:r>
                    </a:p>
                  </a:txBody>
                  <a:tcPr marL="85681" marR="85681" marT="42841" marB="91664"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13655300"/>
                  </a:ext>
                </a:extLst>
              </a:tr>
            </a:tbl>
          </a:graphicData>
        </a:graphic>
      </p:graphicFrame>
    </p:spTree>
    <p:extLst>
      <p:ext uri="{BB962C8B-B14F-4D97-AF65-F5344CB8AC3E}">
        <p14:creationId xmlns:p14="http://schemas.microsoft.com/office/powerpoint/2010/main" val="213387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Marketing Research</a:t>
            </a:r>
          </a:p>
        </p:txBody>
      </p:sp>
      <p:sp>
        <p:nvSpPr>
          <p:cNvPr id="3" name="Content Placeholder 2"/>
          <p:cNvSpPr>
            <a:spLocks noGrp="1"/>
          </p:cNvSpPr>
          <p:nvPr>
            <p:ph type="body" idx="1"/>
          </p:nvPr>
        </p:nvSpPr>
        <p:spPr>
          <a:xfrm>
            <a:off x="822960" y="2108202"/>
            <a:ext cx="3374571" cy="3760891"/>
          </a:xfrm>
        </p:spPr>
        <p:txBody>
          <a:bodyPr/>
          <a:lstStyle/>
          <a:p>
            <a:r>
              <a:rPr lang="en-US" dirty="0"/>
              <a:t>Marketing research is a systematic process for identifying marketing opportunities and solving marketing problems</a:t>
            </a:r>
          </a:p>
          <a:p>
            <a:r>
              <a:rPr lang="en-US" dirty="0"/>
              <a:t>Uses customer insights that come out of collecting and analyzing marketing information</a:t>
            </a:r>
          </a:p>
        </p:txBody>
      </p:sp>
      <p:sp>
        <p:nvSpPr>
          <p:cNvPr id="2" name="Date Placeholder 1">
            <a:extLst>
              <a:ext uri="{FF2B5EF4-FFF2-40B4-BE49-F238E27FC236}">
                <a16:creationId xmlns:a16="http://schemas.microsoft.com/office/drawing/2014/main" id="{AE738652-1204-46BA-9132-E972779EA31A}"/>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8E817AAA-3CC8-462B-9B4D-CEF3CC7801F0}"/>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157BD8C1-37CF-4E40-8B49-CAE06B3FE603}"/>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5124" name="Picture 4" descr="See the source image">
            <a:extLst>
              <a:ext uri="{FF2B5EF4-FFF2-40B4-BE49-F238E27FC236}">
                <a16:creationId xmlns:a16="http://schemas.microsoft.com/office/drawing/2014/main" id="{85EE820B-04F4-45E8-AC76-463D7DC4E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60" y="2717075"/>
            <a:ext cx="3749145" cy="211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3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Experiments</a:t>
            </a:r>
          </a:p>
        </p:txBody>
      </p:sp>
      <p:sp>
        <p:nvSpPr>
          <p:cNvPr id="3" name="Content Placeholder 2"/>
          <p:cNvSpPr>
            <a:spLocks noGrp="1"/>
          </p:cNvSpPr>
          <p:nvPr>
            <p:ph type="body" idx="1"/>
          </p:nvPr>
        </p:nvSpPr>
        <p:spPr>
          <a:xfrm>
            <a:off x="822960" y="2108202"/>
            <a:ext cx="3600994" cy="3760891"/>
          </a:xfrm>
        </p:spPr>
        <p:txBody>
          <a:bodyPr/>
          <a:lstStyle/>
          <a:p>
            <a:pPr marL="21431" indent="0">
              <a:buNone/>
            </a:pPr>
            <a:r>
              <a:rPr lang="en-US" dirty="0"/>
              <a:t>A typical example is A/B testing in marketing campaigns. In an A/B test, the marketers use two different versions of promotional materials with two samples of target customers and then track the results to see which version is most effective. </a:t>
            </a:r>
          </a:p>
          <a:p>
            <a:pPr marL="21431" indent="0">
              <a:buNone/>
            </a:pPr>
            <a:endParaRPr lang="en-US" dirty="0"/>
          </a:p>
        </p:txBody>
      </p:sp>
      <p:sp>
        <p:nvSpPr>
          <p:cNvPr id="4" name="Date Placeholder 3">
            <a:extLst>
              <a:ext uri="{FF2B5EF4-FFF2-40B4-BE49-F238E27FC236}">
                <a16:creationId xmlns:a16="http://schemas.microsoft.com/office/drawing/2014/main" id="{6D686874-13B2-4625-90E3-E3297E71E67A}"/>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F389BDA9-6605-4E78-AF90-F735C209A4FE}"/>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22FE3A6-9ED0-4CF8-8DCC-1A13749301D9}"/>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1028" name="Picture 4">
            <a:extLst>
              <a:ext uri="{FF2B5EF4-FFF2-40B4-BE49-F238E27FC236}">
                <a16:creationId xmlns:a16="http://schemas.microsoft.com/office/drawing/2014/main" id="{68F5A7CB-C548-48C5-A9C4-51BF21FE4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860" y="1973701"/>
            <a:ext cx="4029891" cy="402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72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5129" name="Straight Connector 512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31" name="Rectangle 513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914398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482600" y="516835"/>
            <a:ext cx="2586194" cy="1666501"/>
          </a:xfrm>
        </p:spPr>
        <p:txBody>
          <a:bodyPr vert="horz" lIns="91440" tIns="45720" rIns="91440" bIns="45720" rtlCol="0" anchor="b">
            <a:normAutofit/>
          </a:bodyPr>
          <a:lstStyle/>
          <a:p>
            <a:r>
              <a:rPr lang="en-US" sz="3500">
                <a:solidFill>
                  <a:srgbClr val="FFFFFF"/>
                </a:solidFill>
              </a:rPr>
              <a:t>Sampling</a:t>
            </a:r>
          </a:p>
        </p:txBody>
      </p:sp>
      <p:cxnSp>
        <p:nvCxnSpPr>
          <p:cNvPr id="5133" name="Straight Connector 513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64" y="2353592"/>
            <a:ext cx="24688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2600" y="2546224"/>
            <a:ext cx="2586194" cy="3342747"/>
          </a:xfrm>
        </p:spPr>
        <p:txBody>
          <a:bodyPr vert="horz" lIns="0" tIns="45720" rIns="0" bIns="45720" rtlCol="0">
            <a:normAutofit/>
          </a:bodyPr>
          <a:lstStyle/>
          <a:p>
            <a:pPr marL="21431" indent="0">
              <a:lnSpc>
                <a:spcPct val="90000"/>
              </a:lnSpc>
              <a:buFont typeface="Calibri" panose="020F0502020204030204" pitchFamily="34" charset="0"/>
              <a:buNone/>
            </a:pPr>
            <a:r>
              <a:rPr lang="en-US" sz="1600">
                <a:solidFill>
                  <a:srgbClr val="FFFFFF"/>
                </a:solidFill>
              </a:rPr>
              <a:t> A </a:t>
            </a:r>
            <a:r>
              <a:rPr lang="en-US" sz="1600" b="1">
                <a:solidFill>
                  <a:srgbClr val="FFFFFF"/>
                </a:solidFill>
              </a:rPr>
              <a:t>sample</a:t>
            </a:r>
            <a:r>
              <a:rPr lang="en-US" sz="1600">
                <a:solidFill>
                  <a:srgbClr val="FFFFFF"/>
                </a:solidFill>
              </a:rPr>
              <a:t> is a smaller group selected to represent the larger audience. </a:t>
            </a:r>
          </a:p>
          <a:p>
            <a:pPr marL="21431" indent="0">
              <a:lnSpc>
                <a:spcPct val="90000"/>
              </a:lnSpc>
              <a:buFont typeface="Calibri" panose="020F0502020204030204" pitchFamily="34" charset="0"/>
              <a:buNone/>
            </a:pPr>
            <a:r>
              <a:rPr lang="en-US" sz="1600">
                <a:solidFill>
                  <a:srgbClr val="FFFFFF"/>
                </a:solidFill>
              </a:rPr>
              <a:t>A sample is a group of elements (persons, stores, financial reports) chosen for research purposes from among a “total population” or “universe” of all possible participants who fit the target criteria for research subjects.</a:t>
            </a:r>
          </a:p>
        </p:txBody>
      </p:sp>
      <p:sp>
        <p:nvSpPr>
          <p:cNvPr id="5" name="Footer Placeholder 4">
            <a:extLst>
              <a:ext uri="{FF2B5EF4-FFF2-40B4-BE49-F238E27FC236}">
                <a16:creationId xmlns:a16="http://schemas.microsoft.com/office/drawing/2014/main" id="{09AB4E27-11D9-42F7-8EAE-485D647072FC}"/>
              </a:ext>
            </a:extLst>
          </p:cNvPr>
          <p:cNvSpPr>
            <a:spLocks noGrp="1"/>
          </p:cNvSpPr>
          <p:nvPr>
            <p:ph type="ftr" sz="quarter" idx="11"/>
          </p:nvPr>
        </p:nvSpPr>
        <p:spPr>
          <a:xfrm>
            <a:off x="423333" y="6446838"/>
            <a:ext cx="2880360"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pic>
        <p:nvPicPr>
          <p:cNvPr id="5122" name="Picture 2" descr="A group of students at desks listening."/>
          <p:cNvPicPr>
            <a:picLocks noChangeAspect="1" noChangeArrowheads="1"/>
          </p:cNvPicPr>
          <p:nvPr/>
        </p:nvPicPr>
        <p:blipFill>
          <a:blip r:embed="rId3">
            <a:extLst>
              <a:ext uri="{28A0092B-C50C-407E-A947-70E740481C1C}">
                <a14:useLocalDpi xmlns:a14="http://schemas.microsoft.com/office/drawing/2010/main" val="0"/>
              </a:ext>
            </a:extLst>
          </a:blip>
          <a:srcRect l="36984" r="8403" b="-1"/>
          <a:stretch>
            <a:fillRect/>
          </a:stretch>
        </p:blipFill>
        <p:spPr bwMode="auto">
          <a:xfrm>
            <a:off x="3490722" y="10"/>
            <a:ext cx="565327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0627B0C-B08F-4A3D-B97F-0F018510B05A}"/>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30A98770-A370-46FB-87AF-8ED42F4EC313}"/>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21</a:t>
            </a:fld>
            <a:endParaRPr lang="en-US" sz="1050"/>
          </a:p>
        </p:txBody>
      </p:sp>
    </p:spTree>
    <p:extLst>
      <p:ext uri="{BB962C8B-B14F-4D97-AF65-F5344CB8AC3E}">
        <p14:creationId xmlns:p14="http://schemas.microsoft.com/office/powerpoint/2010/main" val="38525460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100">
                <a:solidFill>
                  <a:schemeClr val="bg1"/>
                </a:solidFill>
              </a:rPr>
              <a:t>Analyzing Primary Data</a:t>
            </a:r>
          </a:p>
        </p:txBody>
      </p:sp>
      <p:sp>
        <p:nvSpPr>
          <p:cNvPr id="4" name="Date Placeholder 3">
            <a:extLst>
              <a:ext uri="{FF2B5EF4-FFF2-40B4-BE49-F238E27FC236}">
                <a16:creationId xmlns:a16="http://schemas.microsoft.com/office/drawing/2014/main" id="{A31AA922-AC61-4A1A-A347-35F0A6396D66}"/>
              </a:ext>
            </a:extLst>
          </p:cNvPr>
          <p:cNvSpPr>
            <a:spLocks noGrp="1"/>
          </p:cNvSpPr>
          <p:nvPr>
            <p:ph type="dt" sz="half" idx="10"/>
          </p:nvPr>
        </p:nvSpPr>
        <p:spPr>
          <a:xfrm>
            <a:off x="369277" y="6459785"/>
            <a:ext cx="1301528" cy="365125"/>
          </a:xfrm>
        </p:spPr>
        <p:txBody>
          <a:bodyPr>
            <a:normAutofit/>
          </a:bodyPr>
          <a:lstStyle/>
          <a:p>
            <a:pPr algn="l">
              <a:spcAft>
                <a:spcPts val="600"/>
              </a:spcAft>
            </a:pPr>
            <a:r>
              <a:rPr lang="en-US">
                <a:solidFill>
                  <a:schemeClr val="bg1"/>
                </a:solidFill>
              </a:rPr>
              <a:t>Page</a:t>
            </a:r>
          </a:p>
        </p:txBody>
      </p:sp>
      <p:sp>
        <p:nvSpPr>
          <p:cNvPr id="5" name="Footer Placeholder 4">
            <a:extLst>
              <a:ext uri="{FF2B5EF4-FFF2-40B4-BE49-F238E27FC236}">
                <a16:creationId xmlns:a16="http://schemas.microsoft.com/office/drawing/2014/main" id="{BD80D5F8-D964-4DC9-8A01-4BD05C3F91B0}"/>
              </a:ext>
            </a:extLst>
          </p:cNvPr>
          <p:cNvSpPr>
            <a:spLocks noGrp="1"/>
          </p:cNvSpPr>
          <p:nvPr>
            <p:ph type="ftr" sz="quarter" idx="11"/>
          </p:nvPr>
        </p:nvSpPr>
        <p:spPr>
          <a:xfrm>
            <a:off x="3556512" y="6459785"/>
            <a:ext cx="3828877" cy="365125"/>
          </a:xfrm>
        </p:spPr>
        <p:txBody>
          <a:bodyPr>
            <a:normAutofit/>
          </a:bodyPr>
          <a:lstStyle/>
          <a:p>
            <a:pPr algn="r">
              <a:spcAft>
                <a:spcPts val="600"/>
              </a:spcAft>
            </a:pPr>
            <a:r>
              <a:rPr lang="en-US">
                <a:solidFill>
                  <a:schemeClr val="tx2"/>
                </a:solidFill>
              </a:rPr>
              <a:t>NSCC MKTG 1010</a:t>
            </a:r>
          </a:p>
        </p:txBody>
      </p:sp>
      <p:sp>
        <p:nvSpPr>
          <p:cNvPr id="6" name="Slide Number Placeholder 5">
            <a:extLst>
              <a:ext uri="{FF2B5EF4-FFF2-40B4-BE49-F238E27FC236}">
                <a16:creationId xmlns:a16="http://schemas.microsoft.com/office/drawing/2014/main" id="{6C2DBF16-79F1-4D07-ADD2-582D54F294B5}"/>
              </a:ext>
            </a:extLst>
          </p:cNvPr>
          <p:cNvSpPr>
            <a:spLocks noGrp="1"/>
          </p:cNvSpPr>
          <p:nvPr>
            <p:ph type="sldNum" sz="quarter" idx="12"/>
          </p:nvPr>
        </p:nvSpPr>
        <p:spPr>
          <a:xfrm>
            <a:off x="7592291" y="6459785"/>
            <a:ext cx="817071" cy="365125"/>
          </a:xfrm>
        </p:spPr>
        <p:txBody>
          <a:bodyPr>
            <a:normAutofit/>
          </a:bodyPr>
          <a:lstStyle/>
          <a:p>
            <a:pPr>
              <a:spcAft>
                <a:spcPts val="600"/>
              </a:spcAft>
            </a:pPr>
            <a:fld id="{3A98EE3D-8CD1-4C3F-BD1C-C98C9596463C}" type="slidenum">
              <a:rPr lang="en-US">
                <a:solidFill>
                  <a:schemeClr val="tx2"/>
                </a:solidFill>
              </a:rPr>
              <a:pPr>
                <a:spcAft>
                  <a:spcPts val="600"/>
                </a:spcAft>
              </a:pPr>
              <a:t>22</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30F82206-BB93-10F5-7C25-0E40C640C679}"/>
              </a:ext>
            </a:extLst>
          </p:cNvPr>
          <p:cNvGraphicFramePr/>
          <p:nvPr>
            <p:extLst>
              <p:ext uri="{D42A27DB-BD31-4B8C-83A1-F6EECF244321}">
                <p14:modId xmlns:p14="http://schemas.microsoft.com/office/powerpoint/2010/main" val="181761365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84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4" name="Straight Connector 3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E2069F10-CC74-7947-92D4-3C96595A9A16}"/>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Publicly Available Data Sources</a:t>
            </a:r>
          </a:p>
        </p:txBody>
      </p:sp>
      <p:cxnSp>
        <p:nvCxnSpPr>
          <p:cNvPr id="40" name="Straight Connector 3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AFD1119-AD5D-4DE3-BC82-390E915E958E}"/>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4" name="Footer Placeholder 3">
            <a:extLst>
              <a:ext uri="{FF2B5EF4-FFF2-40B4-BE49-F238E27FC236}">
                <a16:creationId xmlns:a16="http://schemas.microsoft.com/office/drawing/2014/main" id="{810F15A7-4E1D-4588-A5D7-858AA492C3BD}"/>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74C788FC-05C5-4CD0-8AE6-62907CF817E9}"/>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23</a:t>
            </a:fld>
            <a:endParaRPr lang="en-US" sz="1050">
              <a:solidFill>
                <a:schemeClr val="tx1">
                  <a:lumMod val="85000"/>
                  <a:lumOff val="15000"/>
                </a:schemeClr>
              </a:solidFill>
            </a:endParaRPr>
          </a:p>
        </p:txBody>
      </p:sp>
      <p:graphicFrame>
        <p:nvGraphicFramePr>
          <p:cNvPr id="5" name="Table 4">
            <a:extLst>
              <a:ext uri="{FF2B5EF4-FFF2-40B4-BE49-F238E27FC236}">
                <a16:creationId xmlns:a16="http://schemas.microsoft.com/office/drawing/2014/main" id="{32E331B0-F772-E139-156E-1BDD7CABFC37}"/>
              </a:ext>
            </a:extLst>
          </p:cNvPr>
          <p:cNvGraphicFramePr>
            <a:graphicFrameLocks noGrp="1"/>
          </p:cNvGraphicFramePr>
          <p:nvPr>
            <p:extLst>
              <p:ext uri="{D42A27DB-BD31-4B8C-83A1-F6EECF244321}">
                <p14:modId xmlns:p14="http://schemas.microsoft.com/office/powerpoint/2010/main" val="3197312752"/>
              </p:ext>
            </p:extLst>
          </p:nvPr>
        </p:nvGraphicFramePr>
        <p:xfrm>
          <a:off x="3961751" y="972475"/>
          <a:ext cx="4706751" cy="4913056"/>
        </p:xfrm>
        <a:graphic>
          <a:graphicData uri="http://schemas.openxmlformats.org/drawingml/2006/table">
            <a:tbl>
              <a:tblPr>
                <a:noFill/>
              </a:tblPr>
              <a:tblGrid>
                <a:gridCol w="2196926">
                  <a:extLst>
                    <a:ext uri="{9D8B030D-6E8A-4147-A177-3AD203B41FA5}">
                      <a16:colId xmlns:a16="http://schemas.microsoft.com/office/drawing/2014/main" val="60561998"/>
                    </a:ext>
                  </a:extLst>
                </a:gridCol>
                <a:gridCol w="2509825">
                  <a:extLst>
                    <a:ext uri="{9D8B030D-6E8A-4147-A177-3AD203B41FA5}">
                      <a16:colId xmlns:a16="http://schemas.microsoft.com/office/drawing/2014/main" val="3168379949"/>
                    </a:ext>
                  </a:extLst>
                </a:gridCol>
              </a:tblGrid>
              <a:tr h="287656">
                <a:tc>
                  <a:txBody>
                    <a:bodyPr/>
                    <a:lstStyle/>
                    <a:p>
                      <a:pPr algn="l" fontAlgn="ctr">
                        <a:buNone/>
                      </a:pPr>
                      <a:r>
                        <a:rPr lang="en-CA" sz="800" cap="none" spc="0">
                          <a:solidFill>
                            <a:schemeClr val="tx1"/>
                          </a:solidFill>
                          <a:effectLst/>
                        </a:rPr>
                        <a:t>Source</a:t>
                      </a:r>
                    </a:p>
                  </a:txBody>
                  <a:tcPr marL="0" marR="38184" marT="15274" marB="114553" anchor="ctr">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l" fontAlgn="ctr">
                        <a:buNone/>
                      </a:pPr>
                      <a:r>
                        <a:rPr lang="en-CA" sz="800" cap="none" spc="0">
                          <a:solidFill>
                            <a:schemeClr val="tx1"/>
                          </a:solidFill>
                          <a:effectLst/>
                        </a:rPr>
                        <a:t>Description</a:t>
                      </a:r>
                    </a:p>
                  </a:txBody>
                  <a:tcPr marL="0" marR="38184" marT="15274" marB="114553" anchor="ctr">
                    <a:lnL w="12700" cmpd="sng">
                      <a:noFill/>
                      <a:prstDash val="solid"/>
                    </a:lnL>
                    <a:lnR w="12700" cmpd="sng">
                      <a:noFill/>
                      <a:prstDash val="solid"/>
                    </a:lnR>
                    <a:lnT w="6350" cap="flat" cmpd="sng" algn="ctr">
                      <a:solidFill>
                        <a:schemeClr val="tx1"/>
                      </a:solidFill>
                      <a:prstDash val="solid"/>
                    </a:lnT>
                    <a:lnB w="12700" cmpd="sng">
                      <a:noFill/>
                      <a:prstDash val="solid"/>
                    </a:lnB>
                    <a:noFill/>
                  </a:tcPr>
                </a:tc>
                <a:extLst>
                  <a:ext uri="{0D108BD9-81ED-4DB2-BD59-A6C34878D82A}">
                    <a16:rowId xmlns:a16="http://schemas.microsoft.com/office/drawing/2014/main" val="4058448154"/>
                  </a:ext>
                </a:extLst>
              </a:tr>
              <a:tr h="669499">
                <a:tc>
                  <a:txBody>
                    <a:bodyPr/>
                    <a:lstStyle/>
                    <a:p>
                      <a:pPr algn="l" fontAlgn="ctr">
                        <a:buNone/>
                      </a:pPr>
                      <a:r>
                        <a:rPr lang="en-CA" sz="800" b="1" u="sng" cap="none" spc="0">
                          <a:solidFill>
                            <a:schemeClr val="tx1"/>
                          </a:solidFill>
                          <a:effectLst/>
                          <a:hlinkClick r:id="rId3">
                            <a:extLst>
                              <a:ext uri="{A12FA001-AC4F-418D-AE19-62706E023703}">
                                <ahyp:hlinkClr xmlns:ahyp="http://schemas.microsoft.com/office/drawing/2018/hyperlinkcolor" val="tx"/>
                              </a:ext>
                            </a:extLst>
                          </a:hlinkClick>
                        </a:rPr>
                        <a:t>Statistics Canada</a:t>
                      </a:r>
                      <a:endParaRPr lang="en-CA"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Canada’s central statistical agency providing national data on demographics, economic activity, labour markets, income, consumer expenditures, and more.</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0225999"/>
                  </a:ext>
                </a:extLst>
              </a:tr>
              <a:tr h="542218">
                <a:tc>
                  <a:txBody>
                    <a:bodyPr/>
                    <a:lstStyle/>
                    <a:p>
                      <a:pPr algn="l" fontAlgn="ctr">
                        <a:buNone/>
                      </a:pPr>
                      <a:r>
                        <a:rPr lang="en-US" sz="800" b="1" u="sng" cap="none" spc="0">
                          <a:solidFill>
                            <a:schemeClr val="tx1"/>
                          </a:solidFill>
                          <a:effectLst/>
                          <a:hlinkClick r:id="rId4">
                            <a:extLst>
                              <a:ext uri="{A12FA001-AC4F-418D-AE19-62706E023703}">
                                <ahyp:hlinkClr xmlns:ahyp="http://schemas.microsoft.com/office/drawing/2018/hyperlinkcolor" val="tx"/>
                              </a:ext>
                            </a:extLst>
                          </a:hlinkClick>
                        </a:rPr>
                        <a:t>Government of Canada Open Data Portal</a:t>
                      </a:r>
                      <a:endParaRPr lang="en-US"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Centralized federal portal offering datasets across industries, transportation, health, environment, and business.</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03748772"/>
                  </a:ext>
                </a:extLst>
              </a:tr>
              <a:tr h="669499">
                <a:tc>
                  <a:txBody>
                    <a:bodyPr/>
                    <a:lstStyle/>
                    <a:p>
                      <a:pPr algn="l" fontAlgn="ctr">
                        <a:buNone/>
                      </a:pPr>
                      <a:r>
                        <a:rPr lang="pt-BR" sz="800" b="1" u="sng" cap="none" spc="0">
                          <a:solidFill>
                            <a:schemeClr val="tx1"/>
                          </a:solidFill>
                          <a:effectLst/>
                          <a:hlinkClick r:id="rId5">
                            <a:extLst>
                              <a:ext uri="{A12FA001-AC4F-418D-AE19-62706E023703}">
                                <ahyp:hlinkClr xmlns:ahyp="http://schemas.microsoft.com/office/drawing/2018/hyperlinkcolor" val="tx"/>
                              </a:ext>
                            </a:extLst>
                          </a:hlinkClick>
                        </a:rPr>
                        <a:t>Provincial &amp; Municipal Open Data Portals</a:t>
                      </a:r>
                      <a:endParaRPr lang="pt-BR"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Each province and many cities (e.g., Ontario Data Catalogue, </a:t>
                      </a:r>
                      <a:r>
                        <a:rPr lang="en-US" sz="800" u="sng" cap="none" spc="0">
                          <a:solidFill>
                            <a:schemeClr val="tx1"/>
                          </a:solidFill>
                          <a:effectLst/>
                          <a:hlinkClick r:id="rId6">
                            <a:extLst>
                              <a:ext uri="{A12FA001-AC4F-418D-AE19-62706E023703}">
                                <ahyp:hlinkClr xmlns:ahyp="http://schemas.microsoft.com/office/drawing/2018/hyperlinkcolor" val="tx"/>
                              </a:ext>
                            </a:extLst>
                          </a:hlinkClick>
                        </a:rPr>
                        <a:t>City of Toronto Open Data</a:t>
                      </a:r>
                      <a:r>
                        <a:rPr lang="en-US" sz="800" cap="none" spc="0">
                          <a:solidFill>
                            <a:schemeClr val="tx1"/>
                          </a:solidFill>
                          <a:effectLst/>
                        </a:rPr>
                        <a:t>) provide regional data on demographics, health, housing, and local economic activity.</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99799405"/>
                  </a:ext>
                </a:extLst>
              </a:tr>
              <a:tr h="414937">
                <a:tc>
                  <a:txBody>
                    <a:bodyPr/>
                    <a:lstStyle/>
                    <a:p>
                      <a:pPr algn="l" fontAlgn="ctr">
                        <a:buNone/>
                      </a:pPr>
                      <a:r>
                        <a:rPr lang="en-US" sz="800" b="1" u="sng" cap="none" spc="0">
                          <a:solidFill>
                            <a:schemeClr val="tx1"/>
                          </a:solidFill>
                          <a:effectLst/>
                          <a:hlinkClick r:id="rId7">
                            <a:extLst>
                              <a:ext uri="{A12FA001-AC4F-418D-AE19-62706E023703}">
                                <ahyp:hlinkClr xmlns:ahyp="http://schemas.microsoft.com/office/drawing/2018/hyperlinkcolor" val="tx"/>
                              </a:ext>
                            </a:extLst>
                          </a:hlinkClick>
                        </a:rPr>
                        <a:t>CMHC (Canada Mortgage and Housing Corporation)</a:t>
                      </a:r>
                      <a:endParaRPr lang="en-US"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Housing market, rental, and affordability data critical for marketers in housing-related industries.</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88034272"/>
                  </a:ext>
                </a:extLst>
              </a:tr>
              <a:tr h="542218">
                <a:tc>
                  <a:txBody>
                    <a:bodyPr/>
                    <a:lstStyle/>
                    <a:p>
                      <a:pPr algn="l" fontAlgn="ctr">
                        <a:buNone/>
                      </a:pPr>
                      <a:r>
                        <a:rPr lang="en-CA" sz="800" b="1" u="sng" cap="none" spc="0">
                          <a:solidFill>
                            <a:schemeClr val="tx1"/>
                          </a:solidFill>
                          <a:effectLst/>
                          <a:hlinkClick r:id="rId8">
                            <a:extLst>
                              <a:ext uri="{A12FA001-AC4F-418D-AE19-62706E023703}">
                                <ahyp:hlinkClr xmlns:ahyp="http://schemas.microsoft.com/office/drawing/2018/hyperlinkcolor" val="tx"/>
                              </a:ext>
                            </a:extLst>
                          </a:hlinkClick>
                        </a:rPr>
                        <a:t>Google Trends</a:t>
                      </a:r>
                      <a:endParaRPr lang="en-CA"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Global tool for tracking search term volumes, useful for identifying consumer interest trends in Canada and internationally.</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79432986"/>
                  </a:ext>
                </a:extLst>
              </a:tr>
              <a:tr h="414937">
                <a:tc>
                  <a:txBody>
                    <a:bodyPr/>
                    <a:lstStyle/>
                    <a:p>
                      <a:pPr algn="l" fontAlgn="ctr">
                        <a:buNone/>
                      </a:pPr>
                      <a:r>
                        <a:rPr lang="en-CA" sz="800" b="1" u="sng" cap="none" spc="0">
                          <a:solidFill>
                            <a:schemeClr val="tx1"/>
                          </a:solidFill>
                          <a:effectLst/>
                          <a:hlinkClick r:id="rId9">
                            <a:extLst>
                              <a:ext uri="{A12FA001-AC4F-418D-AE19-62706E023703}">
                                <ahyp:hlinkClr xmlns:ahyp="http://schemas.microsoft.com/office/drawing/2018/hyperlinkcolor" val="tx"/>
                              </a:ext>
                            </a:extLst>
                          </a:hlinkClick>
                        </a:rPr>
                        <a:t>Pew Research Center</a:t>
                      </a:r>
                      <a:endParaRPr lang="en-CA"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U.S.-based but globally relevant public opinion data on social issues and consumer attitudes.</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62027644"/>
                  </a:ext>
                </a:extLst>
              </a:tr>
              <a:tr h="542218">
                <a:tc>
                  <a:txBody>
                    <a:bodyPr/>
                    <a:lstStyle/>
                    <a:p>
                      <a:pPr algn="l" fontAlgn="ctr">
                        <a:buNone/>
                      </a:pPr>
                      <a:r>
                        <a:rPr lang="en-CA" sz="800" b="1" u="sng" cap="none" spc="0">
                          <a:solidFill>
                            <a:schemeClr val="tx1"/>
                          </a:solidFill>
                          <a:effectLst/>
                          <a:hlinkClick r:id="rId10">
                            <a:extLst>
                              <a:ext uri="{A12FA001-AC4F-418D-AE19-62706E023703}">
                                <ahyp:hlinkClr xmlns:ahyp="http://schemas.microsoft.com/office/drawing/2018/hyperlinkcolor" val="tx"/>
                              </a:ext>
                            </a:extLst>
                          </a:hlinkClick>
                        </a:rPr>
                        <a:t>UNdata (United Nations)</a:t>
                      </a:r>
                      <a:endParaRPr lang="en-CA"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Centralized access to a wide variety of U.N.-maintained datasets such as demographics, socioeconomic status, and development indicators.</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85324629"/>
                  </a:ext>
                </a:extLst>
              </a:tr>
              <a:tr h="414937">
                <a:tc>
                  <a:txBody>
                    <a:bodyPr/>
                    <a:lstStyle/>
                    <a:p>
                      <a:pPr algn="l" fontAlgn="ctr">
                        <a:buNone/>
                      </a:pPr>
                      <a:r>
                        <a:rPr lang="en-CA" sz="800" b="1" u="sng" cap="none" spc="0">
                          <a:solidFill>
                            <a:schemeClr val="tx1"/>
                          </a:solidFill>
                          <a:effectLst/>
                          <a:hlinkClick r:id="rId11">
                            <a:extLst>
                              <a:ext uri="{A12FA001-AC4F-418D-AE19-62706E023703}">
                                <ahyp:hlinkClr xmlns:ahyp="http://schemas.microsoft.com/office/drawing/2018/hyperlinkcolor" val="tx"/>
                              </a:ext>
                            </a:extLst>
                          </a:hlinkClick>
                        </a:rPr>
                        <a:t>World Bank Data</a:t>
                      </a:r>
                      <a:endParaRPr lang="en-CA"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Economic data and development indicators for 100+ countries worldwide.</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07185447"/>
                  </a:ext>
                </a:extLst>
              </a:tr>
              <a:tr h="414937">
                <a:tc>
                  <a:txBody>
                    <a:bodyPr/>
                    <a:lstStyle/>
                    <a:p>
                      <a:pPr algn="l" fontAlgn="ctr">
                        <a:buNone/>
                      </a:pPr>
                      <a:r>
                        <a:rPr lang="en-US" sz="800" b="1" u="sng" cap="none" spc="0">
                          <a:solidFill>
                            <a:schemeClr val="tx1"/>
                          </a:solidFill>
                          <a:effectLst/>
                          <a:hlinkClick r:id="rId12">
                            <a:extLst>
                              <a:ext uri="{A12FA001-AC4F-418D-AE19-62706E023703}">
                                <ahyp:hlinkClr xmlns:ahyp="http://schemas.microsoft.com/office/drawing/2018/hyperlinkcolor" val="tx"/>
                              </a:ext>
                            </a:extLst>
                          </a:hlinkClick>
                        </a:rPr>
                        <a:t>World Trade Organization (WTO) Data</a:t>
                      </a:r>
                      <a:endParaRPr lang="en-US" sz="800" cap="none" spc="0">
                        <a:solidFill>
                          <a:schemeClr val="tx1"/>
                        </a:solidFill>
                        <a:effectLst/>
                      </a:endParaRP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800" cap="none" spc="0">
                          <a:solidFill>
                            <a:schemeClr val="tx1"/>
                          </a:solidFill>
                          <a:effectLst/>
                        </a:rPr>
                        <a:t>Information about international trade, tariffs, and the regulatory environment for WTO member countries.</a:t>
                      </a:r>
                    </a:p>
                  </a:txBody>
                  <a:tcPr marL="0" marR="38184" marT="15274" marB="11455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49079169"/>
                  </a:ext>
                </a:extLst>
              </a:tr>
            </a:tbl>
          </a:graphicData>
        </a:graphic>
      </p:graphicFrame>
    </p:spTree>
    <p:extLst>
      <p:ext uri="{BB962C8B-B14F-4D97-AF65-F5344CB8AC3E}">
        <p14:creationId xmlns:p14="http://schemas.microsoft.com/office/powerpoint/2010/main" val="150903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A3A7B40F-8A42-1448-92AD-DA45BBE9D5FA}"/>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Syndicated Marketing Research Data</a:t>
            </a:r>
          </a:p>
        </p:txBody>
      </p:sp>
      <p:cxnSp>
        <p:nvCxnSpPr>
          <p:cNvPr id="33" name="Straight Connector 32">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33EB61-2FC7-4D6C-B879-DEFB06CE968E}"/>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4" name="Footer Placeholder 3">
            <a:extLst>
              <a:ext uri="{FF2B5EF4-FFF2-40B4-BE49-F238E27FC236}">
                <a16:creationId xmlns:a16="http://schemas.microsoft.com/office/drawing/2014/main" id="{28484F6F-CB4F-4770-92B4-8583374C7628}"/>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813850C2-A000-4FB9-B1F0-D7C50EB66279}"/>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24</a:t>
            </a:fld>
            <a:endParaRPr lang="en-US" sz="1050">
              <a:solidFill>
                <a:schemeClr val="tx1">
                  <a:lumMod val="85000"/>
                  <a:lumOff val="15000"/>
                </a:schemeClr>
              </a:solidFill>
            </a:endParaRPr>
          </a:p>
        </p:txBody>
      </p:sp>
      <p:graphicFrame>
        <p:nvGraphicFramePr>
          <p:cNvPr id="5" name="Table 4">
            <a:extLst>
              <a:ext uri="{FF2B5EF4-FFF2-40B4-BE49-F238E27FC236}">
                <a16:creationId xmlns:a16="http://schemas.microsoft.com/office/drawing/2014/main" id="{7BDBFB93-13AC-8C6A-0840-F719A80676A6}"/>
              </a:ext>
            </a:extLst>
          </p:cNvPr>
          <p:cNvGraphicFramePr>
            <a:graphicFrameLocks noGrp="1"/>
          </p:cNvGraphicFramePr>
          <p:nvPr>
            <p:extLst>
              <p:ext uri="{D42A27DB-BD31-4B8C-83A1-F6EECF244321}">
                <p14:modId xmlns:p14="http://schemas.microsoft.com/office/powerpoint/2010/main" val="1719193856"/>
              </p:ext>
            </p:extLst>
          </p:nvPr>
        </p:nvGraphicFramePr>
        <p:xfrm>
          <a:off x="4048624" y="640080"/>
          <a:ext cx="4533005" cy="5577844"/>
        </p:xfrm>
        <a:graphic>
          <a:graphicData uri="http://schemas.openxmlformats.org/drawingml/2006/table">
            <a:tbl>
              <a:tblPr>
                <a:noFill/>
              </a:tblPr>
              <a:tblGrid>
                <a:gridCol w="1946790">
                  <a:extLst>
                    <a:ext uri="{9D8B030D-6E8A-4147-A177-3AD203B41FA5}">
                      <a16:colId xmlns:a16="http://schemas.microsoft.com/office/drawing/2014/main" val="2660396449"/>
                    </a:ext>
                  </a:extLst>
                </a:gridCol>
                <a:gridCol w="2586215">
                  <a:extLst>
                    <a:ext uri="{9D8B030D-6E8A-4147-A177-3AD203B41FA5}">
                      <a16:colId xmlns:a16="http://schemas.microsoft.com/office/drawing/2014/main" val="644917955"/>
                    </a:ext>
                  </a:extLst>
                </a:gridCol>
              </a:tblGrid>
              <a:tr h="192486">
                <a:tc>
                  <a:txBody>
                    <a:bodyPr/>
                    <a:lstStyle/>
                    <a:p>
                      <a:pPr algn="l" fontAlgn="ctr">
                        <a:buNone/>
                      </a:pPr>
                      <a:r>
                        <a:rPr lang="en-CA" sz="900" cap="none" spc="0">
                          <a:solidFill>
                            <a:schemeClr val="tx1"/>
                          </a:solidFill>
                          <a:effectLst/>
                        </a:rPr>
                        <a:t>Source</a:t>
                      </a:r>
                    </a:p>
                  </a:txBody>
                  <a:tcPr marL="0" marR="19502" marT="9751" marB="9751"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buNone/>
                      </a:pPr>
                      <a:r>
                        <a:rPr lang="en-CA" sz="900" cap="none" spc="0">
                          <a:solidFill>
                            <a:schemeClr val="tx1"/>
                          </a:solidFill>
                          <a:effectLst/>
                        </a:rPr>
                        <a:t>Description</a:t>
                      </a:r>
                    </a:p>
                  </a:txBody>
                  <a:tcPr marL="0" marR="19502" marT="9751" marB="9751"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4104394392"/>
                  </a:ext>
                </a:extLst>
              </a:tr>
              <a:tr h="480790">
                <a:tc>
                  <a:txBody>
                    <a:bodyPr/>
                    <a:lstStyle/>
                    <a:p>
                      <a:pPr algn="l" fontAlgn="ctr">
                        <a:buNone/>
                      </a:pPr>
                      <a:r>
                        <a:rPr lang="en-CA" sz="900" b="1" u="sng" cap="none" spc="0">
                          <a:solidFill>
                            <a:schemeClr val="tx1"/>
                          </a:solidFill>
                          <a:effectLst/>
                          <a:hlinkClick r:id="rId3">
                            <a:extLst>
                              <a:ext uri="{A12FA001-AC4F-418D-AE19-62706E023703}">
                                <ahyp:hlinkClr xmlns:ahyp="http://schemas.microsoft.com/office/drawing/2018/hyperlinkcolor" val="tx"/>
                              </a:ext>
                            </a:extLst>
                          </a:hlinkClick>
                        </a:rPr>
                        <a:t>NielsenIQ (Canada)</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POS and household purchasing data with detailed insights into sales, pricing, promotion, and consumer behaviour.</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2070955"/>
                  </a:ext>
                </a:extLst>
              </a:tr>
              <a:tr h="336638">
                <a:tc>
                  <a:txBody>
                    <a:bodyPr/>
                    <a:lstStyle/>
                    <a:p>
                      <a:pPr algn="l" fontAlgn="ctr">
                        <a:buNone/>
                      </a:pPr>
                      <a:r>
                        <a:rPr lang="en-CA" sz="900" b="1" u="sng" cap="none" spc="0">
                          <a:solidFill>
                            <a:schemeClr val="tx1"/>
                          </a:solidFill>
                          <a:effectLst/>
                          <a:hlinkClick r:id="rId4">
                            <a:extLst>
                              <a:ext uri="{A12FA001-AC4F-418D-AE19-62706E023703}">
                                <ahyp:hlinkClr xmlns:ahyp="http://schemas.microsoft.com/office/drawing/2018/hyperlinkcolor" val="tx"/>
                              </a:ext>
                            </a:extLst>
                          </a:hlinkClick>
                        </a:rPr>
                        <a:t>Ipsos Canada</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Syndicated surveys on Canadian consumers, public opinion, media, and social trends.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02576113"/>
                  </a:ext>
                </a:extLst>
              </a:tr>
              <a:tr h="480790">
                <a:tc>
                  <a:txBody>
                    <a:bodyPr/>
                    <a:lstStyle/>
                    <a:p>
                      <a:pPr algn="l" fontAlgn="ctr">
                        <a:buNone/>
                      </a:pPr>
                      <a:r>
                        <a:rPr lang="en-CA" sz="900" b="1" u="sng" cap="none" spc="0">
                          <a:solidFill>
                            <a:schemeClr val="tx1"/>
                          </a:solidFill>
                          <a:effectLst/>
                          <a:hlinkClick r:id="rId5">
                            <a:extLst>
                              <a:ext uri="{A12FA001-AC4F-418D-AE19-62706E023703}">
                                <ahyp:hlinkClr xmlns:ahyp="http://schemas.microsoft.com/office/drawing/2018/hyperlinkcolor" val="tx"/>
                              </a:ext>
                            </a:extLst>
                          </a:hlinkClick>
                        </a:rPr>
                        <a:t>Environics Analytics (Canada)</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Known for PRIZM segmentation, offering lifestyle, demographic, and behavioural data tailored to Canadian markets.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8430488"/>
                  </a:ext>
                </a:extLst>
              </a:tr>
              <a:tr h="336638">
                <a:tc>
                  <a:txBody>
                    <a:bodyPr/>
                    <a:lstStyle/>
                    <a:p>
                      <a:pPr algn="l" fontAlgn="ctr">
                        <a:buNone/>
                      </a:pPr>
                      <a:r>
                        <a:rPr lang="en-CA" sz="900" b="1" u="sng" cap="none" spc="0">
                          <a:solidFill>
                            <a:schemeClr val="tx1"/>
                          </a:solidFill>
                          <a:effectLst/>
                          <a:hlinkClick r:id="rId6">
                            <a:extLst>
                              <a:ext uri="{A12FA001-AC4F-418D-AE19-62706E023703}">
                                <ahyp:hlinkClr xmlns:ahyp="http://schemas.microsoft.com/office/drawing/2018/hyperlinkcolor" val="tx"/>
                              </a:ext>
                            </a:extLst>
                          </a:hlinkClick>
                        </a:rPr>
                        <a:t>Numeris</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Official source for Canadian media ratings and audience measurement (TV, radio).</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66520275"/>
                  </a:ext>
                </a:extLst>
              </a:tr>
              <a:tr h="480790">
                <a:tc>
                  <a:txBody>
                    <a:bodyPr/>
                    <a:lstStyle/>
                    <a:p>
                      <a:pPr algn="l" fontAlgn="ctr">
                        <a:buNone/>
                      </a:pPr>
                      <a:r>
                        <a:rPr lang="en-CA" sz="900" b="1" u="sng" cap="none" spc="0">
                          <a:solidFill>
                            <a:schemeClr val="tx1"/>
                          </a:solidFill>
                          <a:effectLst/>
                          <a:hlinkClick r:id="rId7">
                            <a:extLst>
                              <a:ext uri="{A12FA001-AC4F-418D-AE19-62706E023703}">
                                <ahyp:hlinkClr xmlns:ahyp="http://schemas.microsoft.com/office/drawing/2018/hyperlinkcolor" val="tx"/>
                              </a:ext>
                            </a:extLst>
                          </a:hlinkClick>
                        </a:rPr>
                        <a:t>Vividata</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Provides syndicated research on Canadian consumers’ media habits, demographics, and product usage.</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52736641"/>
                  </a:ext>
                </a:extLst>
              </a:tr>
              <a:tr h="336638">
                <a:tc>
                  <a:txBody>
                    <a:bodyPr/>
                    <a:lstStyle/>
                    <a:p>
                      <a:pPr algn="l" fontAlgn="ctr">
                        <a:buNone/>
                      </a:pPr>
                      <a:r>
                        <a:rPr lang="en-CA" sz="900" b="1" u="sng" cap="none" spc="0">
                          <a:solidFill>
                            <a:schemeClr val="tx1"/>
                          </a:solidFill>
                          <a:effectLst/>
                          <a:hlinkClick r:id="rId8">
                            <a:extLst>
                              <a:ext uri="{A12FA001-AC4F-418D-AE19-62706E023703}">
                                <ahyp:hlinkClr xmlns:ahyp="http://schemas.microsoft.com/office/drawing/2018/hyperlinkcolor" val="tx"/>
                              </a:ext>
                            </a:extLst>
                          </a:hlinkClick>
                        </a:rPr>
                        <a:t>IRI Worldwide</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POS and household panel data, with strong insights in grocery and retail.</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64081847"/>
                  </a:ext>
                </a:extLst>
              </a:tr>
              <a:tr h="480790">
                <a:tc>
                  <a:txBody>
                    <a:bodyPr/>
                    <a:lstStyle/>
                    <a:p>
                      <a:pPr algn="l" fontAlgn="ctr">
                        <a:buNone/>
                      </a:pPr>
                      <a:r>
                        <a:rPr lang="en-CA" sz="900" b="1" u="sng" cap="none" spc="0">
                          <a:solidFill>
                            <a:schemeClr val="tx1"/>
                          </a:solidFill>
                          <a:effectLst/>
                          <a:hlinkClick r:id="rId9">
                            <a:extLst>
                              <a:ext uri="{A12FA001-AC4F-418D-AE19-62706E023703}">
                                <ahyp:hlinkClr xmlns:ahyp="http://schemas.microsoft.com/office/drawing/2018/hyperlinkcolor" val="tx"/>
                              </a:ext>
                            </a:extLst>
                          </a:hlinkClick>
                        </a:rPr>
                        <a:t>Leger</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Leading Canadian market research and polling company with syndicated reports across industries.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37380296"/>
                  </a:ext>
                </a:extLst>
              </a:tr>
              <a:tr h="480790">
                <a:tc>
                  <a:txBody>
                    <a:bodyPr/>
                    <a:lstStyle/>
                    <a:p>
                      <a:pPr algn="l" fontAlgn="ctr">
                        <a:buNone/>
                      </a:pPr>
                      <a:r>
                        <a:rPr lang="en-CA" sz="900" b="1" u="sng" cap="none" spc="0">
                          <a:solidFill>
                            <a:schemeClr val="tx1"/>
                          </a:solidFill>
                          <a:effectLst/>
                          <a:hlinkClick r:id="rId10">
                            <a:extLst>
                              <a:ext uri="{A12FA001-AC4F-418D-AE19-62706E023703}">
                                <ahyp:hlinkClr xmlns:ahyp="http://schemas.microsoft.com/office/drawing/2018/hyperlinkcolor" val="tx"/>
                              </a:ext>
                            </a:extLst>
                          </a:hlinkClick>
                        </a:rPr>
                        <a:t>Acxiom</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Extensive consumer datasets companies can map to their own customer and prospect data for analytics and campaigns.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12223148"/>
                  </a:ext>
                </a:extLst>
              </a:tr>
              <a:tr h="480790">
                <a:tc>
                  <a:txBody>
                    <a:bodyPr/>
                    <a:lstStyle/>
                    <a:p>
                      <a:pPr algn="l" fontAlgn="ctr">
                        <a:buNone/>
                      </a:pPr>
                      <a:r>
                        <a:rPr lang="en-CA" sz="900" b="1" u="sng" cap="none" spc="0">
                          <a:solidFill>
                            <a:schemeClr val="tx1"/>
                          </a:solidFill>
                          <a:effectLst/>
                          <a:hlinkClick r:id="rId11">
                            <a:extLst>
                              <a:ext uri="{A12FA001-AC4F-418D-AE19-62706E023703}">
                                <ahyp:hlinkClr xmlns:ahyp="http://schemas.microsoft.com/office/drawing/2018/hyperlinkcolor" val="tx"/>
                              </a:ext>
                            </a:extLst>
                          </a:hlinkClick>
                        </a:rPr>
                        <a:t>Experian</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Consumer datasets with demographic, purchasing, and credit information for marketing analytics.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30915912"/>
                  </a:ext>
                </a:extLst>
              </a:tr>
              <a:tr h="480790">
                <a:tc>
                  <a:txBody>
                    <a:bodyPr/>
                    <a:lstStyle/>
                    <a:p>
                      <a:pPr algn="l" fontAlgn="ctr">
                        <a:buNone/>
                      </a:pPr>
                      <a:r>
                        <a:rPr lang="en-CA" sz="900" b="1" u="sng" cap="none" spc="0">
                          <a:solidFill>
                            <a:schemeClr val="tx1"/>
                          </a:solidFill>
                          <a:effectLst/>
                          <a:hlinkClick r:id="rId12">
                            <a:extLst>
                              <a:ext uri="{A12FA001-AC4F-418D-AE19-62706E023703}">
                                <ahyp:hlinkClr xmlns:ahyp="http://schemas.microsoft.com/office/drawing/2018/hyperlinkcolor" val="tx"/>
                              </a:ext>
                            </a:extLst>
                          </a:hlinkClick>
                        </a:rPr>
                        <a:t>Media Audit</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U.S.-focused audience demographics and media consumption profiles for 100+ media markets.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96171552"/>
                  </a:ext>
                </a:extLst>
              </a:tr>
              <a:tr h="336638">
                <a:tc>
                  <a:txBody>
                    <a:bodyPr/>
                    <a:lstStyle/>
                    <a:p>
                      <a:pPr algn="l" fontAlgn="ctr">
                        <a:buNone/>
                      </a:pPr>
                      <a:r>
                        <a:rPr lang="en-CA" sz="900" b="1" u="sng" cap="none" spc="0">
                          <a:solidFill>
                            <a:schemeClr val="tx1"/>
                          </a:solidFill>
                          <a:effectLst/>
                          <a:hlinkClick r:id="rId13">
                            <a:extLst>
                              <a:ext uri="{A12FA001-AC4F-418D-AE19-62706E023703}">
                                <ahyp:hlinkClr xmlns:ahyp="http://schemas.microsoft.com/office/drawing/2018/hyperlinkcolor" val="tx"/>
                              </a:ext>
                            </a:extLst>
                          </a:hlinkClick>
                        </a:rPr>
                        <a:t>MRI Simmons</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Multimedia audience research and measurement datasets.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8778008"/>
                  </a:ext>
                </a:extLst>
              </a:tr>
              <a:tr h="336638">
                <a:tc>
                  <a:txBody>
                    <a:bodyPr/>
                    <a:lstStyle/>
                    <a:p>
                      <a:pPr algn="l" fontAlgn="ctr">
                        <a:buNone/>
                      </a:pPr>
                      <a:r>
                        <a:rPr lang="en-US" sz="900" b="1" u="sng" cap="none" spc="0">
                          <a:solidFill>
                            <a:schemeClr val="tx1"/>
                          </a:solidFill>
                          <a:effectLst/>
                          <a:hlinkClick r:id="rId14">
                            <a:extLst>
                              <a:ext uri="{A12FA001-AC4F-418D-AE19-62706E023703}">
                                <ahyp:hlinkClr xmlns:ahyp="http://schemas.microsoft.com/office/drawing/2018/hyperlinkcolor" val="tx"/>
                              </a:ext>
                            </a:extLst>
                          </a:hlinkClick>
                        </a:rPr>
                        <a:t>Roper Center for Public Opinion Research</a:t>
                      </a:r>
                      <a:endParaRPr lang="en-US"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Database of public opinion and polling questions, including historical archives.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23568170"/>
                  </a:ext>
                </a:extLst>
              </a:tr>
              <a:tr h="336638">
                <a:tc>
                  <a:txBody>
                    <a:bodyPr/>
                    <a:lstStyle/>
                    <a:p>
                      <a:pPr algn="l" fontAlgn="ctr">
                        <a:buNone/>
                      </a:pPr>
                      <a:r>
                        <a:rPr lang="en-CA" sz="900" b="1" u="sng" cap="none" spc="0">
                          <a:solidFill>
                            <a:schemeClr val="tx1"/>
                          </a:solidFill>
                          <a:effectLst/>
                          <a:hlinkClick r:id="rId15">
                            <a:extLst>
                              <a:ext uri="{A12FA001-AC4F-418D-AE19-62706E023703}">
                                <ahyp:hlinkClr xmlns:ahyp="http://schemas.microsoft.com/office/drawing/2018/hyperlinkcolor" val="tx"/>
                              </a:ext>
                            </a:extLst>
                          </a:hlinkClick>
                        </a:rPr>
                        <a:t>Yankelovich MONITOR</a:t>
                      </a:r>
                      <a:endParaRPr lang="en-CA" sz="900" cap="none" spc="0">
                        <a:solidFill>
                          <a:schemeClr val="tx1"/>
                        </a:solidFill>
                        <a:effectLst/>
                      </a:endParaRP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900" cap="none" spc="0">
                          <a:solidFill>
                            <a:schemeClr val="tx1"/>
                          </a:solidFill>
                          <a:effectLst/>
                        </a:rPr>
                        <a:t>Long-running syndicated research about consumer values, attitudes, and trends..</a:t>
                      </a:r>
                    </a:p>
                  </a:txBody>
                  <a:tcPr marL="0" marR="19502" marT="9751" marB="97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28019872"/>
                  </a:ext>
                </a:extLst>
              </a:tr>
            </a:tbl>
          </a:graphicData>
        </a:graphic>
      </p:graphicFrame>
    </p:spTree>
    <p:extLst>
      <p:ext uri="{BB962C8B-B14F-4D97-AF65-F5344CB8AC3E}">
        <p14:creationId xmlns:p14="http://schemas.microsoft.com/office/powerpoint/2010/main" val="27745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53" name="Straight Connector 5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8DC78E9B-011F-8B47-9542-86FB1F56139C}"/>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Other Sources of Marketing Data</a:t>
            </a:r>
          </a:p>
        </p:txBody>
      </p:sp>
      <p:cxnSp>
        <p:nvCxnSpPr>
          <p:cNvPr id="59" name="Straight Connector 58">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ED31FB3-2BAF-4B49-B307-A726BA3D27A3}"/>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5" name="Footer Placeholder 4">
            <a:extLst>
              <a:ext uri="{FF2B5EF4-FFF2-40B4-BE49-F238E27FC236}">
                <a16:creationId xmlns:a16="http://schemas.microsoft.com/office/drawing/2014/main" id="{4A539D93-3D02-4D3A-BC22-F1AC8BB3BA7B}"/>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C20B262B-9A51-46E4-B4D3-42DF5787954B}"/>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25</a:t>
            </a:fld>
            <a:endParaRPr lang="en-US" sz="1050">
              <a:solidFill>
                <a:schemeClr val="tx1">
                  <a:lumMod val="85000"/>
                  <a:lumOff val="15000"/>
                </a:schemeClr>
              </a:solidFill>
            </a:endParaRPr>
          </a:p>
        </p:txBody>
      </p:sp>
      <p:graphicFrame>
        <p:nvGraphicFramePr>
          <p:cNvPr id="11" name="Table 10">
            <a:extLst>
              <a:ext uri="{FF2B5EF4-FFF2-40B4-BE49-F238E27FC236}">
                <a16:creationId xmlns:a16="http://schemas.microsoft.com/office/drawing/2014/main" id="{EC8D79F8-7AB1-B801-DE3A-68CAA5EF375A}"/>
              </a:ext>
            </a:extLst>
          </p:cNvPr>
          <p:cNvGraphicFramePr>
            <a:graphicFrameLocks noGrp="1"/>
          </p:cNvGraphicFramePr>
          <p:nvPr>
            <p:extLst>
              <p:ext uri="{D42A27DB-BD31-4B8C-83A1-F6EECF244321}">
                <p14:modId xmlns:p14="http://schemas.microsoft.com/office/powerpoint/2010/main" val="1874916885"/>
              </p:ext>
            </p:extLst>
          </p:nvPr>
        </p:nvGraphicFramePr>
        <p:xfrm>
          <a:off x="3961751" y="866345"/>
          <a:ext cx="4706751" cy="5125312"/>
        </p:xfrm>
        <a:graphic>
          <a:graphicData uri="http://schemas.openxmlformats.org/drawingml/2006/table">
            <a:tbl>
              <a:tblPr>
                <a:noFill/>
              </a:tblPr>
              <a:tblGrid>
                <a:gridCol w="2152889">
                  <a:extLst>
                    <a:ext uri="{9D8B030D-6E8A-4147-A177-3AD203B41FA5}">
                      <a16:colId xmlns:a16="http://schemas.microsoft.com/office/drawing/2014/main" val="1459746267"/>
                    </a:ext>
                  </a:extLst>
                </a:gridCol>
                <a:gridCol w="2553862">
                  <a:extLst>
                    <a:ext uri="{9D8B030D-6E8A-4147-A177-3AD203B41FA5}">
                      <a16:colId xmlns:a16="http://schemas.microsoft.com/office/drawing/2014/main" val="3726223299"/>
                    </a:ext>
                  </a:extLst>
                </a:gridCol>
              </a:tblGrid>
              <a:tr h="383349">
                <a:tc>
                  <a:txBody>
                    <a:bodyPr/>
                    <a:lstStyle/>
                    <a:p>
                      <a:pPr algn="l" fontAlgn="ctr">
                        <a:buNone/>
                      </a:pPr>
                      <a:r>
                        <a:rPr lang="en-CA" sz="1300" cap="none" spc="0">
                          <a:solidFill>
                            <a:schemeClr val="tx1"/>
                          </a:solidFill>
                          <a:effectLst/>
                        </a:rPr>
                        <a:t>Source</a:t>
                      </a:r>
                    </a:p>
                  </a:txBody>
                  <a:tcPr marL="50872" marR="50872" marT="37417" marB="101745" anchor="ctr">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lgn="l" fontAlgn="ctr">
                        <a:buNone/>
                      </a:pPr>
                      <a:r>
                        <a:rPr lang="en-CA" sz="1300" cap="none" spc="0">
                          <a:solidFill>
                            <a:schemeClr val="tx1"/>
                          </a:solidFill>
                          <a:effectLst/>
                        </a:rPr>
                        <a:t>Description</a:t>
                      </a:r>
                    </a:p>
                  </a:txBody>
                  <a:tcPr marL="50872" marR="50872" marT="37417" marB="101745" anchor="ctr">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549128306"/>
                  </a:ext>
                </a:extLst>
              </a:tr>
              <a:tr h="790327">
                <a:tc>
                  <a:txBody>
                    <a:bodyPr/>
                    <a:lstStyle/>
                    <a:p>
                      <a:pPr algn="l" fontAlgn="ctr">
                        <a:buNone/>
                      </a:pPr>
                      <a:r>
                        <a:rPr lang="en-CA" sz="1300" b="1" u="sng" cap="none" spc="0">
                          <a:solidFill>
                            <a:schemeClr val="tx1"/>
                          </a:solidFill>
                          <a:effectLst/>
                          <a:hlinkClick r:id="rId3">
                            <a:extLst>
                              <a:ext uri="{A12FA001-AC4F-418D-AE19-62706E023703}">
                                <ahyp:hlinkClr xmlns:ahyp="http://schemas.microsoft.com/office/drawing/2018/hyperlinkcolor" val="tx"/>
                              </a:ext>
                            </a:extLst>
                          </a:hlinkClick>
                        </a:rPr>
                        <a:t>Google Analytics (GA4)</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Website analytics tool providing insights into traffic, user behaviour, and conversion.</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37921407"/>
                  </a:ext>
                </a:extLst>
              </a:tr>
              <a:tr h="790327">
                <a:tc>
                  <a:txBody>
                    <a:bodyPr/>
                    <a:lstStyle/>
                    <a:p>
                      <a:pPr algn="l" fontAlgn="ctr">
                        <a:buNone/>
                      </a:pPr>
                      <a:r>
                        <a:rPr lang="en-CA" sz="1300" b="1" u="sng" cap="none" spc="0">
                          <a:solidFill>
                            <a:schemeClr val="tx1"/>
                          </a:solidFill>
                          <a:effectLst/>
                          <a:hlinkClick r:id="rId4">
                            <a:extLst>
                              <a:ext uri="{A12FA001-AC4F-418D-AE19-62706E023703}">
                                <ahyp:hlinkClr xmlns:ahyp="http://schemas.microsoft.com/office/drawing/2018/hyperlinkcolor" val="tx"/>
                              </a:ext>
                            </a:extLst>
                          </a:hlinkClick>
                        </a:rPr>
                        <a:t>Social Media Analytics (Meta, TikTok, LinkedIn, YouTube, X)</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Native platform dashboards providing real-time audience and engagement data.</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99265920"/>
                  </a:ext>
                </a:extLst>
              </a:tr>
              <a:tr h="790327">
                <a:tc>
                  <a:txBody>
                    <a:bodyPr/>
                    <a:lstStyle/>
                    <a:p>
                      <a:pPr algn="l" fontAlgn="ctr">
                        <a:buNone/>
                      </a:pPr>
                      <a:r>
                        <a:rPr lang="en-CA" sz="1300" b="1" u="sng" cap="none" spc="0">
                          <a:solidFill>
                            <a:schemeClr val="tx1"/>
                          </a:solidFill>
                          <a:effectLst/>
                          <a:hlinkClick r:id="rId5">
                            <a:extLst>
                              <a:ext uri="{A12FA001-AC4F-418D-AE19-62706E023703}">
                                <ahyp:hlinkClr xmlns:ahyp="http://schemas.microsoft.com/office/drawing/2018/hyperlinkcolor" val="tx"/>
                              </a:ext>
                            </a:extLst>
                          </a:hlinkClick>
                        </a:rPr>
                        <a:t>Statista</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Subscription-based portal with searchable access to market, industry, and business data.</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01856867"/>
                  </a:ext>
                </a:extLst>
              </a:tr>
              <a:tr h="790327">
                <a:tc>
                  <a:txBody>
                    <a:bodyPr/>
                    <a:lstStyle/>
                    <a:p>
                      <a:pPr algn="l" fontAlgn="ctr">
                        <a:buNone/>
                      </a:pPr>
                      <a:r>
                        <a:rPr lang="en-CA" sz="1300" b="1" u="sng" cap="none" spc="0">
                          <a:solidFill>
                            <a:schemeClr val="tx1"/>
                          </a:solidFill>
                          <a:effectLst/>
                          <a:hlinkClick r:id="rId6">
                            <a:extLst>
                              <a:ext uri="{A12FA001-AC4F-418D-AE19-62706E023703}">
                                <ahyp:hlinkClr xmlns:ahyp="http://schemas.microsoft.com/office/drawing/2018/hyperlinkcolor" val="tx"/>
                              </a:ext>
                            </a:extLst>
                          </a:hlinkClick>
                        </a:rPr>
                        <a:t>LexisNexis</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Aggregated full-text news, legal, and business publications searchable by topic.</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64286609"/>
                  </a:ext>
                </a:extLst>
              </a:tr>
              <a:tr h="586838">
                <a:tc>
                  <a:txBody>
                    <a:bodyPr/>
                    <a:lstStyle/>
                    <a:p>
                      <a:pPr algn="l" fontAlgn="ctr">
                        <a:buNone/>
                      </a:pPr>
                      <a:r>
                        <a:rPr lang="en-CA" sz="1300" b="1" u="sng" cap="none" spc="0">
                          <a:solidFill>
                            <a:schemeClr val="tx1"/>
                          </a:solidFill>
                          <a:effectLst/>
                          <a:hlinkClick r:id="rId7">
                            <a:extLst>
                              <a:ext uri="{A12FA001-AC4F-418D-AE19-62706E023703}">
                                <ahyp:hlinkClr xmlns:ahyp="http://schemas.microsoft.com/office/drawing/2018/hyperlinkcolor" val="tx"/>
                              </a:ext>
                            </a:extLst>
                          </a:hlinkClick>
                        </a:rPr>
                        <a:t>Factiva</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Business information and news database with global coverage.</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48157535"/>
                  </a:ext>
                </a:extLst>
              </a:tr>
              <a:tr h="993817">
                <a:tc>
                  <a:txBody>
                    <a:bodyPr/>
                    <a:lstStyle/>
                    <a:p>
                      <a:pPr algn="l" fontAlgn="ctr">
                        <a:buNone/>
                      </a:pPr>
                      <a:r>
                        <a:rPr lang="en-CA" sz="1300" b="1" u="sng" cap="none" spc="0">
                          <a:solidFill>
                            <a:schemeClr val="tx1"/>
                          </a:solidFill>
                          <a:effectLst/>
                          <a:hlinkClick r:id="rId8">
                            <a:extLst>
                              <a:ext uri="{A12FA001-AC4F-418D-AE19-62706E023703}">
                                <ahyp:hlinkClr xmlns:ahyp="http://schemas.microsoft.com/office/drawing/2018/hyperlinkcolor" val="tx"/>
                              </a:ext>
                            </a:extLst>
                          </a:hlinkClick>
                        </a:rPr>
                        <a:t>Comscore</a:t>
                      </a:r>
                      <a:endParaRPr lang="en-CA" sz="1300" cap="none" spc="0">
                        <a:solidFill>
                          <a:schemeClr val="tx1"/>
                        </a:solidFill>
                        <a:effectLst/>
                      </a:endParaRP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en-US" sz="1300" cap="none" spc="0">
                          <a:solidFill>
                            <a:schemeClr val="tx1"/>
                          </a:solidFill>
                          <a:effectLst/>
                        </a:rPr>
                        <a:t>Digital audience measurement, including Canadian online and cross-platform media consumption.</a:t>
                      </a:r>
                    </a:p>
                  </a:txBody>
                  <a:tcPr marL="50872" marR="50872" marT="37417" marB="1017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80940672"/>
                  </a:ext>
                </a:extLst>
              </a:tr>
            </a:tbl>
          </a:graphicData>
        </a:graphic>
      </p:graphicFrame>
    </p:spTree>
    <p:extLst>
      <p:ext uri="{BB962C8B-B14F-4D97-AF65-F5344CB8AC3E}">
        <p14:creationId xmlns:p14="http://schemas.microsoft.com/office/powerpoint/2010/main" val="997587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6603"/>
            <a:ext cx="7543800" cy="1450757"/>
          </a:xfrm>
        </p:spPr>
        <p:txBody>
          <a:bodyPr>
            <a:normAutofit/>
          </a:bodyPr>
          <a:lstStyle/>
          <a:p>
            <a:r>
              <a:rPr lang="en-US" dirty="0"/>
              <a:t>Customer Relationship Management (CRM)</a:t>
            </a:r>
          </a:p>
        </p:txBody>
      </p:sp>
      <p:cxnSp>
        <p:nvCxnSpPr>
          <p:cNvPr id="6153" name="Straight Connector 615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5846"/>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822960" y="2108201"/>
            <a:ext cx="4828025" cy="3760891"/>
          </a:xfrm>
        </p:spPr>
        <p:txBody>
          <a:bodyPr>
            <a:normAutofit/>
          </a:bodyPr>
          <a:lstStyle/>
          <a:p>
            <a:pPr>
              <a:lnSpc>
                <a:spcPct val="100000"/>
              </a:lnSpc>
            </a:pPr>
            <a:r>
              <a:rPr lang="en-US" sz="700" dirty="0"/>
              <a:t>CRM systems are powerful platforms that serve several critical functions for marketing, sales, and customer experience. Organizations use them to:</a:t>
            </a:r>
          </a:p>
          <a:p>
            <a:pPr>
              <a:lnSpc>
                <a:spcPct val="100000"/>
              </a:lnSpc>
            </a:pPr>
            <a:r>
              <a:rPr lang="en-US" sz="700" dirty="0"/>
              <a:t>Capture and centralize internal data about customers and interactions across channels.</a:t>
            </a:r>
          </a:p>
          <a:p>
            <a:pPr>
              <a:lnSpc>
                <a:spcPct val="100000"/>
              </a:lnSpc>
            </a:pPr>
            <a:r>
              <a:rPr lang="en-US" sz="700" dirty="0"/>
              <a:t>Provide employees with access to customer data to inform a wide variety of touchpoints, from sales calls to customer support.</a:t>
            </a:r>
          </a:p>
          <a:p>
            <a:pPr>
              <a:lnSpc>
                <a:spcPct val="100000"/>
              </a:lnSpc>
            </a:pPr>
            <a:r>
              <a:rPr lang="en-US" sz="700" dirty="0"/>
              <a:t>Conduct data analysis and generate insights about how to better meet the needs of target segments and individual customers.</a:t>
            </a:r>
          </a:p>
          <a:p>
            <a:pPr>
              <a:lnSpc>
                <a:spcPct val="100000"/>
              </a:lnSpc>
            </a:pPr>
            <a:r>
              <a:rPr lang="en-US" sz="700" dirty="0"/>
              <a:t>Deliver a marketing mix tailored to the needs and interests of these target segments and customers in real time.</a:t>
            </a:r>
          </a:p>
          <a:p>
            <a:pPr>
              <a:lnSpc>
                <a:spcPct val="100000"/>
              </a:lnSpc>
            </a:pPr>
            <a:r>
              <a:rPr lang="en-US" sz="700" dirty="0"/>
              <a:t>Leading providers of CRM systems today include Salesforce, Microsoft Dynamics 365, Oracle, and HubSpot, among others. These platforms combine multiple components:</a:t>
            </a:r>
          </a:p>
          <a:p>
            <a:pPr>
              <a:lnSpc>
                <a:spcPct val="100000"/>
              </a:lnSpc>
            </a:pPr>
            <a:r>
              <a:rPr lang="en-US" sz="700" b="1" dirty="0"/>
              <a:t>Databases and Data Warehouses</a:t>
            </a:r>
            <a:r>
              <a:rPr lang="en-US" sz="700" dirty="0"/>
              <a:t>: Provide the infrastructure for storing and retrieving customer data at scale.</a:t>
            </a:r>
          </a:p>
          <a:p>
            <a:pPr>
              <a:lnSpc>
                <a:spcPct val="100000"/>
              </a:lnSpc>
            </a:pPr>
            <a:r>
              <a:rPr lang="en-US" sz="700" b="1" dirty="0"/>
              <a:t>Contact and Interaction Management</a:t>
            </a:r>
            <a:r>
              <a:rPr lang="en-US" sz="700" dirty="0"/>
              <a:t>: Track and integrate customer communications across email, phone, social media, and web.</a:t>
            </a:r>
          </a:p>
          <a:p>
            <a:pPr>
              <a:lnSpc>
                <a:spcPct val="100000"/>
              </a:lnSpc>
            </a:pPr>
            <a:r>
              <a:rPr lang="en-US" sz="700" b="1" dirty="0"/>
              <a:t>Analytics and AI</a:t>
            </a:r>
            <a:r>
              <a:rPr lang="en-US" sz="700" dirty="0"/>
              <a:t>: Use predictive modeling and machine learning to identify customer patterns, anticipate needs, and personalize offers.</a:t>
            </a:r>
            <a:r>
              <a:rPr lang="en-US" sz="700" u="sng" baseline="30000" dirty="0">
                <a:hlinkClick r:id="rId3" tooltip="Deloitte. (2023). The future of CRM: Driving business growth with customer insights. https://www2.deloitte.com/us/en/insights/industry/technology/future-of-crm.html[/footnote]&#10;&#10;  &#10;Automation Tools: Streamline campaigns, lead nurturing, and customer support workflows.&#10;&#10;&#10;This analytical process mirrors the marketing research steps discussed earlier: identifying a problem, planning for data collection, analyzing results, and taking action. The difference is that CRM systems provide ongoing, real-time insights embedded directly into business operations, rather than being one-off projects.&#10;CRM platforms are also designed to capture customer data across the entire life cycle: initial contact, consideration, purchase, post-purchase support, and even advocacy. Many systems now integrate customer satisfaction metrics, Net Promoter Score (NPS), and social listening data, allowing businesses to see what drives customer loyalty and how best to retain high-value accounts.&#10;Canadian CRM Adoption&#10;In Canada, CRM adoption continues to rise, particularly among small- and medium-sized businesses (SMEs). A 2023 study by IDC Canada found that over 65% of Canadian organizations are actively investing in CRM and customer experience technologies, with cloud-based solutions like Salesforce and HubSpot leading adoption due to scalability and integration with e-commerce platforms such as Shopify.[footnote]IDC Canada. (2023). Canadian Customer Experience (CX) and CRM Trends. https://www.idc.com/ca"/>
              </a:rPr>
              <a:t>[2]</a:t>
            </a:r>
            <a:endParaRPr lang="en-US" sz="700" dirty="0"/>
          </a:p>
          <a:p>
            <a:pPr marL="0" indent="0">
              <a:lnSpc>
                <a:spcPct val="100000"/>
              </a:lnSpc>
              <a:buNone/>
            </a:pPr>
            <a:r>
              <a:rPr lang="en-CA" sz="700" dirty="0">
                <a:hlinkClick r:id="rId4"/>
              </a:rPr>
              <a:t>CRM Software from Salesforce.com - Customer Relationship Management - Salesforce.com</a:t>
            </a:r>
            <a:endParaRPr lang="en-US" sz="700" dirty="0"/>
          </a:p>
        </p:txBody>
      </p:sp>
      <p:pic>
        <p:nvPicPr>
          <p:cNvPr id="6146" name="Picture 2" descr="Image result for salesforce images">
            <a:extLst>
              <a:ext uri="{FF2B5EF4-FFF2-40B4-BE49-F238E27FC236}">
                <a16:creationId xmlns:a16="http://schemas.microsoft.com/office/drawing/2014/main" id="{C7EB1A03-1EFD-4997-9932-66194D8892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46706" y="1955132"/>
            <a:ext cx="2358032" cy="1506097"/>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70FBC7CD-8461-4EFD-898B-8FD1A7F4F503}"/>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F189B393-FBAE-4C79-B16D-CAB3DEFBB252}"/>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621C3259-9306-466F-A41F-F558C65D558E}"/>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26</a:t>
            </a:fld>
            <a:endParaRPr lang="en-US"/>
          </a:p>
        </p:txBody>
      </p:sp>
      <p:pic>
        <p:nvPicPr>
          <p:cNvPr id="5122" name="Picture 2">
            <a:extLst>
              <a:ext uri="{FF2B5EF4-FFF2-40B4-BE49-F238E27FC236}">
                <a16:creationId xmlns:a16="http://schemas.microsoft.com/office/drawing/2014/main" id="{23C99652-B82C-EC77-01CE-4184BCE84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655" y="3429000"/>
            <a:ext cx="27432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52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normAutofit fontScale="90000"/>
          </a:bodyPr>
          <a:lstStyle/>
          <a:p>
            <a:r>
              <a:rPr lang="en-US" dirty="0"/>
              <a:t>Using Marketing Information to Shape Marketing Strategy</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pPr marL="21431" indent="0">
              <a:buNone/>
            </a:pPr>
            <a:r>
              <a:rPr lang="en-US" dirty="0"/>
              <a:t>Different elements require different types of questions:</a:t>
            </a:r>
          </a:p>
          <a:p>
            <a:r>
              <a:rPr lang="en-US" dirty="0"/>
              <a:t>Target Segment(s)</a:t>
            </a:r>
          </a:p>
          <a:p>
            <a:r>
              <a:rPr lang="en-US" dirty="0"/>
              <a:t>Product</a:t>
            </a:r>
          </a:p>
          <a:p>
            <a:r>
              <a:rPr lang="en-US" dirty="0"/>
              <a:t>Promotion</a:t>
            </a:r>
          </a:p>
          <a:p>
            <a:r>
              <a:rPr lang="en-US" dirty="0"/>
              <a:t>Price</a:t>
            </a:r>
          </a:p>
          <a:p>
            <a:r>
              <a:rPr lang="en-US" dirty="0"/>
              <a:t>Place</a:t>
            </a:r>
          </a:p>
          <a:p>
            <a:endParaRPr lang="en-US" dirty="0"/>
          </a:p>
        </p:txBody>
      </p:sp>
      <p:sp>
        <p:nvSpPr>
          <p:cNvPr id="4" name="Date Placeholder 3">
            <a:extLst>
              <a:ext uri="{FF2B5EF4-FFF2-40B4-BE49-F238E27FC236}">
                <a16:creationId xmlns:a16="http://schemas.microsoft.com/office/drawing/2014/main" id="{4BA1553C-E76F-4C58-B4A4-6873EFA77310}"/>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671831FC-1433-40EF-B2CC-93E638C06781}"/>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6AF3CCDB-9627-462F-A6B0-BB6C273B8F38}"/>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7170" name="Picture 2" descr="See the source image">
            <a:extLst>
              <a:ext uri="{FF2B5EF4-FFF2-40B4-BE49-F238E27FC236}">
                <a16:creationId xmlns:a16="http://schemas.microsoft.com/office/drawing/2014/main" id="{4FF6E2A7-C7B4-4B8F-9E00-A8EBCBEFC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312" y="2763068"/>
            <a:ext cx="4222156" cy="281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9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a:xfrm>
            <a:off x="822960" y="2108202"/>
            <a:ext cx="7543800" cy="4222929"/>
          </a:xfrm>
        </p:spPr>
        <p:txBody>
          <a:bodyPr>
            <a:normAutofit fontScale="70000" lnSpcReduction="20000"/>
          </a:bodyPr>
          <a:lstStyle/>
          <a:p>
            <a:r>
              <a:rPr lang="en-US" dirty="0"/>
              <a:t>What new insights do we have about our target segment(s)?</a:t>
            </a:r>
          </a:p>
          <a:p>
            <a:r>
              <a:rPr lang="en-US" dirty="0"/>
              <a:t>Are we targeting the right segments?</a:t>
            </a:r>
          </a:p>
          <a:p>
            <a:r>
              <a:rPr lang="en-US" dirty="0"/>
              <a:t>What attracts customers to our products?</a:t>
            </a:r>
          </a:p>
          <a:p>
            <a:r>
              <a:rPr lang="en-US" dirty="0"/>
              <a:t>What improvements would make them even more attractive to our target segments?</a:t>
            </a:r>
          </a:p>
          <a:p>
            <a:r>
              <a:rPr lang="en-US" dirty="0"/>
              <a:t>What types of promotional campaigns will work best for each target segment?</a:t>
            </a:r>
          </a:p>
          <a:p>
            <a:r>
              <a:rPr lang="en-US" dirty="0"/>
              <a:t>Who do out target segments listen to, and what are they saying about us?</a:t>
            </a:r>
          </a:p>
          <a:p>
            <a:r>
              <a:rPr lang="en-US" dirty="0"/>
              <a:t>How does out pricing affect customers' willingness to buy?</a:t>
            </a:r>
          </a:p>
          <a:p>
            <a:r>
              <a:rPr lang="en-US" dirty="0"/>
              <a:t>How would changes to pricing affect sales?</a:t>
            </a:r>
          </a:p>
          <a:p>
            <a:r>
              <a:rPr lang="en-US" dirty="0"/>
              <a:t>Are we offering our products in the places and times that target segments feel the need for them? If now, how can we improve?</a:t>
            </a:r>
          </a:p>
          <a:p>
            <a:r>
              <a:rPr lang="en-US" dirty="0"/>
              <a:t>Are there more efficient ways for us to get out products into customers' hands?</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66087901-470E-4464-9CD6-2ACECE6C1169}"/>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30AE5C63-8052-46AF-A3D4-292ACBE4D05D}"/>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871A6DCD-1CE2-456D-AFE2-0CDA86657CD3}"/>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1946633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to Measure Impact!</a:t>
            </a:r>
          </a:p>
        </p:txBody>
      </p:sp>
      <p:sp>
        <p:nvSpPr>
          <p:cNvPr id="3" name="Content Placeholder 2"/>
          <p:cNvSpPr>
            <a:spLocks noGrp="1"/>
          </p:cNvSpPr>
          <p:nvPr>
            <p:ph type="body" idx="1"/>
          </p:nvPr>
        </p:nvSpPr>
        <p:spPr/>
        <p:txBody>
          <a:bodyPr/>
          <a:lstStyle/>
          <a:p>
            <a:pPr marL="21431" indent="0">
              <a:buNone/>
            </a:pPr>
            <a:r>
              <a:rPr lang="en-US" dirty="0"/>
              <a:t>This link between taking action and measuring results is important. It provides a continuing stream of marketing information to help marketers understand if they are on the right path and where to continue to make adjustments.</a:t>
            </a:r>
          </a:p>
        </p:txBody>
      </p:sp>
      <p:pic>
        <p:nvPicPr>
          <p:cNvPr id="10242" name="Picture 2" descr="Photo of a pink-colored milkshake in a plastic cup with a plastic lid and three large str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527" y="2222832"/>
            <a:ext cx="1944375" cy="374819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8E7E2EE-7B42-4B2C-AF16-151A91796027}"/>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3EAF7AE8-2001-4E8F-B2D1-1DA4D2A04F47}"/>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6DC5A66F-2017-4937-AE44-B90B4942E4CE}"/>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49317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Factors</a:t>
            </a:r>
          </a:p>
        </p:txBody>
      </p:sp>
      <p:sp>
        <p:nvSpPr>
          <p:cNvPr id="3" name="Content Placeholder 2"/>
          <p:cNvSpPr>
            <a:spLocks noGrp="1"/>
          </p:cNvSpPr>
          <p:nvPr>
            <p:ph type="body" idx="1"/>
          </p:nvPr>
        </p:nvSpPr>
        <p:spPr/>
        <p:txBody>
          <a:bodyPr/>
          <a:lstStyle/>
          <a:p>
            <a:pPr marL="21431" indent="0">
              <a:buNone/>
            </a:pPr>
            <a:r>
              <a:rPr lang="en-US" dirty="0"/>
              <a:t>Market research examines environmental factors and how they affect consumer behavior:</a:t>
            </a:r>
          </a:p>
          <a:p>
            <a:r>
              <a:rPr lang="en-US" dirty="0"/>
              <a:t>Health of the economy</a:t>
            </a:r>
          </a:p>
          <a:p>
            <a:r>
              <a:rPr lang="en-US" dirty="0"/>
              <a:t>Legal environment</a:t>
            </a:r>
          </a:p>
          <a:p>
            <a:r>
              <a:rPr lang="en-US" dirty="0"/>
              <a:t>Market trends </a:t>
            </a:r>
          </a:p>
          <a:p>
            <a:r>
              <a:rPr lang="en-US" dirty="0"/>
              <a:t>Technology and its influence</a:t>
            </a:r>
          </a:p>
          <a:p>
            <a:r>
              <a:rPr lang="en-US" dirty="0"/>
              <a:t>Cultural factors</a:t>
            </a:r>
          </a:p>
        </p:txBody>
      </p:sp>
      <p:sp>
        <p:nvSpPr>
          <p:cNvPr id="4" name="Date Placeholder 3">
            <a:extLst>
              <a:ext uri="{FF2B5EF4-FFF2-40B4-BE49-F238E27FC236}">
                <a16:creationId xmlns:a16="http://schemas.microsoft.com/office/drawing/2014/main" id="{08332EC1-8BB3-48DA-916A-45D44BAE3B7C}"/>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861D322-1285-4D2D-9A6F-882C4A3A71F1}"/>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D419383C-0711-4572-BD2F-1276EEB31DD2}"/>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4098" name="Picture 2" descr="See the source image">
            <a:extLst>
              <a:ext uri="{FF2B5EF4-FFF2-40B4-BE49-F238E27FC236}">
                <a16:creationId xmlns:a16="http://schemas.microsoft.com/office/drawing/2014/main" id="{65F47C0F-F972-48BE-B179-632FDB6B1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99" y="3429000"/>
            <a:ext cx="4911640" cy="122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2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Intelligence</a:t>
            </a:r>
          </a:p>
        </p:txBody>
      </p:sp>
      <p:sp>
        <p:nvSpPr>
          <p:cNvPr id="3" name="Content Placeholder 2"/>
          <p:cNvSpPr>
            <a:spLocks noGrp="1"/>
          </p:cNvSpPr>
          <p:nvPr>
            <p:ph type="body" idx="1"/>
          </p:nvPr>
        </p:nvSpPr>
        <p:spPr/>
        <p:txBody>
          <a:bodyPr>
            <a:normAutofit lnSpcReduction="10000"/>
          </a:bodyPr>
          <a:lstStyle/>
          <a:p>
            <a:pPr marL="0" indent="0" fontAlgn="base">
              <a:buNone/>
            </a:pPr>
            <a:r>
              <a:rPr lang="en-US" dirty="0"/>
              <a:t>Competitive intelligence is marketing information that helps marketers and other members of an organization better understand their competitors and competitive market dynamics, such as:</a:t>
            </a:r>
          </a:p>
          <a:p>
            <a:pPr fontAlgn="base"/>
            <a:r>
              <a:rPr lang="en-US" dirty="0"/>
              <a:t>Product information</a:t>
            </a:r>
          </a:p>
          <a:p>
            <a:pPr fontAlgn="base"/>
            <a:r>
              <a:rPr lang="en-US" dirty="0"/>
              <a:t>Market share and penetration</a:t>
            </a:r>
          </a:p>
          <a:p>
            <a:pPr fontAlgn="base"/>
            <a:r>
              <a:rPr lang="en-US" dirty="0"/>
              <a:t>Pricing strategy</a:t>
            </a:r>
          </a:p>
          <a:p>
            <a:pPr fontAlgn="base"/>
            <a:r>
              <a:rPr lang="en-US" dirty="0"/>
              <a:t>Competitive positioning and messaging</a:t>
            </a:r>
          </a:p>
          <a:p>
            <a:pPr fontAlgn="base"/>
            <a:r>
              <a:rPr lang="en-US" dirty="0"/>
              <a:t>Win/loss analysis</a:t>
            </a:r>
          </a:p>
        </p:txBody>
      </p:sp>
      <p:sp>
        <p:nvSpPr>
          <p:cNvPr id="4" name="Date Placeholder 3">
            <a:extLst>
              <a:ext uri="{FF2B5EF4-FFF2-40B4-BE49-F238E27FC236}">
                <a16:creationId xmlns:a16="http://schemas.microsoft.com/office/drawing/2014/main" id="{6FF7F474-DBCD-4FEE-88D7-D12BD3639E92}"/>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EFE10F94-8D87-423F-95AC-F010C8B920B0}"/>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7A250462-00E9-406D-A7D9-8779250663C6}"/>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3074" name="Picture 2" descr="See the source image">
            <a:extLst>
              <a:ext uri="{FF2B5EF4-FFF2-40B4-BE49-F238E27FC236}">
                <a16:creationId xmlns:a16="http://schemas.microsoft.com/office/drawing/2014/main" id="{C6F281BD-D4C7-422A-A1C3-0F6629100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656" y="3313748"/>
            <a:ext cx="2857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3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Attitudes, Behaviors, and Perceptions </a:t>
            </a:r>
          </a:p>
        </p:txBody>
      </p:sp>
      <p:sp>
        <p:nvSpPr>
          <p:cNvPr id="3" name="Content Placeholder 2"/>
          <p:cNvSpPr>
            <a:spLocks noGrp="1"/>
          </p:cNvSpPr>
          <p:nvPr>
            <p:ph type="body" idx="1"/>
          </p:nvPr>
        </p:nvSpPr>
        <p:spPr/>
        <p:txBody>
          <a:bodyPr>
            <a:noAutofit/>
          </a:bodyPr>
          <a:lstStyle/>
          <a:p>
            <a:pPr marL="0" indent="0">
              <a:buNone/>
            </a:pPr>
            <a:r>
              <a:rPr lang="en-US" dirty="0"/>
              <a:t>Marketing research can be essential in understanding customer needs</a:t>
            </a:r>
          </a:p>
          <a:p>
            <a:pPr marL="0" indent="0">
              <a:buNone/>
            </a:pPr>
            <a:r>
              <a:rPr lang="en-US" dirty="0"/>
              <a:t>How their needs are or aren’t being met by the market</a:t>
            </a:r>
          </a:p>
          <a:p>
            <a:pPr marL="0" indent="0">
              <a:buNone/>
            </a:pPr>
            <a:r>
              <a:rPr lang="en-US" dirty="0"/>
              <a:t>Views about various products and companies</a:t>
            </a:r>
          </a:p>
          <a:p>
            <a:pPr marL="0" indent="0">
              <a:buNone/>
            </a:pPr>
            <a:r>
              <a:rPr lang="en-US" dirty="0"/>
              <a:t>Satisfaction levels, preferences for product features and pricing</a:t>
            </a:r>
          </a:p>
          <a:p>
            <a:pPr marL="0" indent="0">
              <a:buNone/>
            </a:pPr>
            <a:endParaRPr lang="en-US" dirty="0"/>
          </a:p>
        </p:txBody>
      </p:sp>
      <p:pic>
        <p:nvPicPr>
          <p:cNvPr id="15362" name="Picture 2" descr="Guy with a beard wearing a red hat pushes a stroller while a woman checks the child and talks on her cell phone. Two young people in the background. Seattle hip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18598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F8458CA-0D7B-4301-B522-0AC7763DBA4C}"/>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5A1960E3-FDC5-46AE-824B-75F5798CF012}"/>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CF7A6F9-A415-422F-A316-3A34E41B950C}"/>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7" name="Rectangle 6">
            <a:extLst>
              <a:ext uri="{FF2B5EF4-FFF2-40B4-BE49-F238E27FC236}">
                <a16:creationId xmlns:a16="http://schemas.microsoft.com/office/drawing/2014/main" id="{57AB0890-877F-4E46-9207-5A40D30BD60F}"/>
              </a:ext>
            </a:extLst>
          </p:cNvPr>
          <p:cNvSpPr/>
          <p:nvPr/>
        </p:nvSpPr>
        <p:spPr>
          <a:xfrm>
            <a:off x="4629149" y="4990202"/>
            <a:ext cx="4136027" cy="646331"/>
          </a:xfrm>
          <a:prstGeom prst="rect">
            <a:avLst/>
          </a:prstGeom>
        </p:spPr>
        <p:txBody>
          <a:bodyPr wrap="square">
            <a:spAutoFit/>
          </a:bodyPr>
          <a:lstStyle/>
          <a:p>
            <a:r>
              <a:rPr lang="en-US" dirty="0"/>
              <a:t>Consumer decision-making process, and factors that influence it.</a:t>
            </a:r>
          </a:p>
        </p:txBody>
      </p:sp>
    </p:spTree>
    <p:extLst>
      <p:ext uri="{BB962C8B-B14F-4D97-AF65-F5344CB8AC3E}">
        <p14:creationId xmlns:p14="http://schemas.microsoft.com/office/powerpoint/2010/main" val="26005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798527" cy="1450757"/>
          </a:xfrm>
        </p:spPr>
        <p:txBody>
          <a:bodyPr/>
          <a:lstStyle/>
          <a:p>
            <a:r>
              <a:rPr lang="en-US" dirty="0"/>
              <a:t>Product Research Explores…</a:t>
            </a:r>
          </a:p>
        </p:txBody>
      </p:sp>
      <p:sp>
        <p:nvSpPr>
          <p:cNvPr id="3" name="Content Placeholder 2"/>
          <p:cNvSpPr>
            <a:spLocks noGrp="1"/>
          </p:cNvSpPr>
          <p:nvPr>
            <p:ph type="body" idx="1"/>
          </p:nvPr>
        </p:nvSpPr>
        <p:spPr/>
        <p:txBody>
          <a:bodyPr numCol="2">
            <a:normAutofit fontScale="40000" lnSpcReduction="20000"/>
          </a:bodyPr>
          <a:lstStyle/>
          <a:p>
            <a:pPr>
              <a:buFont typeface="Wingdings" panose="05000000000000000000" pitchFamily="2" charset="2"/>
              <a:buChar char="ü"/>
            </a:pPr>
            <a:r>
              <a:rPr lang="en-US" sz="5100" dirty="0"/>
              <a:t>Opportunities and gaps for improving existing products or introducing new ones</a:t>
            </a:r>
          </a:p>
          <a:p>
            <a:pPr>
              <a:buFont typeface="Wingdings" panose="05000000000000000000" pitchFamily="2" charset="2"/>
              <a:buChar char="ü"/>
            </a:pPr>
            <a:r>
              <a:rPr lang="en-US" sz="5100" dirty="0"/>
              <a:t>Concept testing</a:t>
            </a:r>
          </a:p>
          <a:p>
            <a:pPr>
              <a:buFont typeface="Wingdings" panose="05000000000000000000" pitchFamily="2" charset="2"/>
              <a:buChar char="ü"/>
            </a:pPr>
            <a:r>
              <a:rPr lang="en-US" sz="5100" dirty="0"/>
              <a:t>Sizing the market</a:t>
            </a:r>
          </a:p>
          <a:p>
            <a:pPr>
              <a:buFont typeface="Wingdings" panose="05000000000000000000" pitchFamily="2" charset="2"/>
              <a:buChar char="ü"/>
            </a:pPr>
            <a:r>
              <a:rPr lang="en-US" sz="5100" dirty="0"/>
              <a:t>Market penetration</a:t>
            </a:r>
          </a:p>
          <a:p>
            <a:pPr>
              <a:buFont typeface="Wingdings" panose="05000000000000000000" pitchFamily="2" charset="2"/>
              <a:buChar char="ü"/>
            </a:pPr>
            <a:r>
              <a:rPr lang="en-US" sz="5100" dirty="0"/>
              <a:t>Prioritizing product features and preferences</a:t>
            </a:r>
          </a:p>
          <a:p>
            <a:pPr>
              <a:buFont typeface="Wingdings" panose="05000000000000000000" pitchFamily="2" charset="2"/>
              <a:buChar char="ü"/>
            </a:pPr>
            <a:r>
              <a:rPr lang="en-US" sz="5100" dirty="0"/>
              <a:t>Product effectiveness </a:t>
            </a:r>
          </a:p>
          <a:p>
            <a:pPr>
              <a:buFont typeface="Wingdings" panose="05000000000000000000" pitchFamily="2" charset="2"/>
              <a:buChar char="ü"/>
            </a:pPr>
            <a:r>
              <a:rPr lang="en-US" sz="5100" dirty="0"/>
              <a:t>Customer receptivity</a:t>
            </a:r>
          </a:p>
          <a:p>
            <a:pPr>
              <a:buFont typeface="Wingdings" panose="05000000000000000000" pitchFamily="2" charset="2"/>
              <a:buChar char="ü"/>
            </a:pPr>
            <a:r>
              <a:rPr lang="en-US" sz="5100" dirty="0"/>
              <a:t>User testing</a:t>
            </a:r>
          </a:p>
          <a:p>
            <a:pPr>
              <a:buFont typeface="Wingdings" panose="05000000000000000000" pitchFamily="2" charset="2"/>
              <a:buChar char="ü"/>
            </a:pPr>
            <a:r>
              <a:rPr lang="en-US" sz="5100" dirty="0"/>
              <a:t>Pricing strategies, </a:t>
            </a:r>
          </a:p>
          <a:p>
            <a:pPr>
              <a:buFont typeface="Wingdings" panose="05000000000000000000" pitchFamily="2" charset="2"/>
              <a:buChar char="ü"/>
            </a:pPr>
            <a:r>
              <a:rPr lang="en-US" sz="5100" dirty="0"/>
              <a:t>Product naming and branding </a:t>
            </a:r>
          </a:p>
          <a:p>
            <a:pPr>
              <a:buFont typeface="Wingdings" panose="05000000000000000000" pitchFamily="2" charset="2"/>
              <a:buChar char="ü"/>
            </a:pPr>
            <a:r>
              <a:rPr lang="en-US" sz="5100" dirty="0"/>
              <a:t>How to position a product relative to competitors</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154442A5-8445-4E82-87F6-E13E46917F2C}"/>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4A4D98A8-3009-4F57-9365-86F0CECD4233}"/>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63232D0-E07C-436F-B64E-399211A8153A}"/>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56675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Advertising, and Promotion Research</a:t>
            </a:r>
          </a:p>
        </p:txBody>
      </p:sp>
      <p:sp>
        <p:nvSpPr>
          <p:cNvPr id="3" name="Content Placeholder 2"/>
          <p:cNvSpPr>
            <a:spLocks noGrp="1"/>
          </p:cNvSpPr>
          <p:nvPr>
            <p:ph type="body" idx="1"/>
          </p:nvPr>
        </p:nvSpPr>
        <p:spPr/>
        <p:txBody>
          <a:bodyPr/>
          <a:lstStyle/>
          <a:p>
            <a:pPr marL="0" indent="0">
              <a:buNone/>
            </a:pPr>
            <a:r>
              <a:rPr lang="en-US" dirty="0"/>
              <a:t>This area of research seeks to improve the effectiveness and reach of marketing activities such as market segmentation, messaging and communications, advertising and media testing, events and sponsorships, packaging and display testing</a:t>
            </a:r>
          </a:p>
          <a:p>
            <a:pPr marL="0" indent="0">
              <a:buNone/>
            </a:pPr>
            <a:endParaRPr lang="en-US" dirty="0"/>
          </a:p>
        </p:txBody>
      </p:sp>
      <p:pic>
        <p:nvPicPr>
          <p:cNvPr id="18434" name="Picture 2" descr="Front view of Macy's department store in New York City, decorated at Christmastime with a large white lighted sign spelling the word BELI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5921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CB91C3E-DDF3-415C-B405-E0731406F272}"/>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DD3F3344-869C-4EE0-951F-9361969A740F}"/>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30B1389E-F8E3-492B-B5C7-D01D312E9861}"/>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42799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Research</a:t>
            </a:r>
          </a:p>
        </p:txBody>
      </p:sp>
      <p:sp>
        <p:nvSpPr>
          <p:cNvPr id="3" name="Content Placeholder 2"/>
          <p:cNvSpPr>
            <a:spLocks noGrp="1"/>
          </p:cNvSpPr>
          <p:nvPr>
            <p:ph type="body" idx="1"/>
          </p:nvPr>
        </p:nvSpPr>
        <p:spPr/>
        <p:txBody>
          <a:bodyPr>
            <a:normAutofit lnSpcReduction="10000"/>
          </a:bodyPr>
          <a:lstStyle/>
          <a:p>
            <a:pPr marL="0" indent="0">
              <a:buNone/>
            </a:pPr>
            <a:r>
              <a:rPr lang="en-US" dirty="0"/>
              <a:t>Corporate research investigates corporate reputation and opportunities for strengthening an organization’s position in the market through brand building, research and development, mergers and acquisitions, strategic partnerships, corporate planning and profitability</a:t>
            </a:r>
          </a:p>
          <a:p>
            <a:pPr marL="0" indent="0">
              <a:buNone/>
            </a:pPr>
            <a:endParaRPr lang="en-US" dirty="0"/>
          </a:p>
        </p:txBody>
      </p:sp>
      <p:pic>
        <p:nvPicPr>
          <p:cNvPr id="14338" name="Picture 2" descr="A woman holding and writing in a notebook stands inside a Target store. Other shoppers are in th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12526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9FEB7DE-99C3-4355-8150-9A27316BA5A2}"/>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15866F73-3EB3-4B47-861E-4FDD1B02E5DA}"/>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BF291A56-A1B3-461F-98BA-2932146A4032}"/>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59792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in Market Research</a:t>
            </a:r>
          </a:p>
        </p:txBody>
      </p:sp>
      <p:sp>
        <p:nvSpPr>
          <p:cNvPr id="3" name="Content Placeholder 2"/>
          <p:cNvSpPr>
            <a:spLocks noGrp="1"/>
          </p:cNvSpPr>
          <p:nvPr>
            <p:ph type="body" idx="1"/>
          </p:nvPr>
        </p:nvSpPr>
        <p:spPr/>
        <p:txBody>
          <a:bodyPr>
            <a:normAutofit fontScale="85000" lnSpcReduction="10000"/>
          </a:bodyPr>
          <a:lstStyle/>
          <a:p>
            <a:r>
              <a:rPr lang="en-US" dirty="0"/>
              <a:t>Who is the customer?</a:t>
            </a:r>
          </a:p>
          <a:p>
            <a:r>
              <a:rPr lang="en-US" dirty="0"/>
              <a:t>What problems is the customer trying to solve with a given purchase?</a:t>
            </a:r>
          </a:p>
          <a:p>
            <a:r>
              <a:rPr lang="en-US" dirty="0"/>
              <a:t>What does the customer desire in the way of satisfaction?</a:t>
            </a:r>
          </a:p>
          <a:p>
            <a:r>
              <a:rPr lang="en-US" dirty="0"/>
              <a:t>How does the customer get information about available choices?</a:t>
            </a:r>
          </a:p>
          <a:p>
            <a:r>
              <a:rPr lang="en-US" dirty="0"/>
              <a:t>Where does the customer choose to purchase?</a:t>
            </a:r>
          </a:p>
          <a:p>
            <a:r>
              <a:rPr lang="en-US" dirty="0"/>
              <a:t>Why does the customer buy, or not buy?</a:t>
            </a:r>
          </a:p>
          <a:p>
            <a:r>
              <a:rPr lang="en-US" dirty="0"/>
              <a:t>When does the customer purchase?</a:t>
            </a:r>
          </a:p>
          <a:p>
            <a:r>
              <a:rPr lang="en-US" dirty="0"/>
              <a:t>How does the customer go about seeking satisfaction in the market?</a:t>
            </a:r>
          </a:p>
          <a:p>
            <a:endParaRPr lang="en-US" dirty="0"/>
          </a:p>
        </p:txBody>
      </p:sp>
      <p:sp>
        <p:nvSpPr>
          <p:cNvPr id="4" name="Date Placeholder 3">
            <a:extLst>
              <a:ext uri="{FF2B5EF4-FFF2-40B4-BE49-F238E27FC236}">
                <a16:creationId xmlns:a16="http://schemas.microsoft.com/office/drawing/2014/main" id="{22B47898-D614-4AF9-A795-3F6B50853230}"/>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BC642FFF-43B9-4182-BCBB-0D5925418896}"/>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864CECD6-9326-4780-85A7-9BAE1C657E63}"/>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99969076"/>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35" ma:contentTypeDescription="Create a new document." ma:contentTypeScope="" ma:versionID="86ec3931fe2c8b0901b288d0cbf30e7d">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a4bb5438775ba4dc11e64a36bf7557a9"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description="" ma:internalName="MediaServiceAutoTags" ma:readOnly="true">
      <xsd:simpleType>
        <xsd:restriction base="dms:Text"/>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Location" ma:index="32" nillable="true" ma:displayName="MediaServiceLocation" ma:descrip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sNotebookLocked" ma:index="4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2b3f11d3-e06f-483e-85d2-fc50beb488a5" xsi:nil="true"/>
    <Owner xmlns="2b3f11d3-e06f-483e-85d2-fc50beb488a5">
      <UserInfo>
        <DisplayName/>
        <AccountId xsi:nil="true"/>
        <AccountType/>
      </UserInfo>
    </Owner>
    <Teachers xmlns="2b3f11d3-e06f-483e-85d2-fc50beb488a5">
      <UserInfo>
        <DisplayName/>
        <AccountId xsi:nil="true"/>
        <AccountType/>
      </UserInfo>
    </Teachers>
    <Student_Groups xmlns="2b3f11d3-e06f-483e-85d2-fc50beb488a5">
      <UserInfo>
        <DisplayName/>
        <AccountId xsi:nil="true"/>
        <AccountType/>
      </UserInfo>
    </Student_Groups>
    <LMS_Mappings xmlns="2b3f11d3-e06f-483e-85d2-fc50beb488a5" xsi:nil="true"/>
    <IsNotebookLocked xmlns="2b3f11d3-e06f-483e-85d2-fc50beb488a5" xsi:nil="true"/>
    <NotebookType xmlns="2b3f11d3-e06f-483e-85d2-fc50beb488a5" xsi:nil="true"/>
    <CultureName xmlns="2b3f11d3-e06f-483e-85d2-fc50beb488a5" xsi:nil="true"/>
    <Distribution_Groups xmlns="2b3f11d3-e06f-483e-85d2-fc50beb488a5" xsi:nil="true"/>
    <DefaultSectionNames xmlns="2b3f11d3-e06f-483e-85d2-fc50beb488a5" xsi:nil="true"/>
    <Is_Collaboration_Space_Locked xmlns="2b3f11d3-e06f-483e-85d2-fc50beb488a5" xsi:nil="true"/>
    <Invited_Teachers xmlns="2b3f11d3-e06f-483e-85d2-fc50beb488a5" xsi:nil="true"/>
    <Templates xmlns="2b3f11d3-e06f-483e-85d2-fc50beb488a5" xsi:nil="true"/>
    <Self_Registration_Enabled xmlns="2b3f11d3-e06f-483e-85d2-fc50beb488a5" xsi:nil="true"/>
    <Has_Teacher_Only_SectionGroup xmlns="2b3f11d3-e06f-483e-85d2-fc50beb488a5" xsi:nil="true"/>
    <AppVersion xmlns="2b3f11d3-e06f-483e-85d2-fc50beb488a5" xsi:nil="true"/>
    <TeamsChannelId xmlns="2b3f11d3-e06f-483e-85d2-fc50beb488a5" xsi:nil="true"/>
    <Students xmlns="2b3f11d3-e06f-483e-85d2-fc50beb488a5">
      <UserInfo>
        <DisplayName/>
        <AccountId xsi:nil="true"/>
        <AccountType/>
      </UserInfo>
    </Students>
    <Math_Settings xmlns="2b3f11d3-e06f-483e-85d2-fc50beb488a5" xsi:nil="true"/>
    <Invited_Students xmlns="2b3f11d3-e06f-483e-85d2-fc50beb488a5" xsi:nil="true"/>
  </documentManagement>
</p:properties>
</file>

<file path=customXml/itemProps1.xml><?xml version="1.0" encoding="utf-8"?>
<ds:datastoreItem xmlns:ds="http://schemas.openxmlformats.org/officeDocument/2006/customXml" ds:itemID="{BFD210EB-50B0-4AD4-A8FD-33029DF7C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DCA1A-79B8-47B1-A6D6-D8F072FCEA80}">
  <ds:schemaRefs>
    <ds:schemaRef ds:uri="http://schemas.microsoft.com/sharepoint/v3/contenttype/forms"/>
  </ds:schemaRefs>
</ds:datastoreItem>
</file>

<file path=customXml/itemProps3.xml><?xml version="1.0" encoding="utf-8"?>
<ds:datastoreItem xmlns:ds="http://schemas.openxmlformats.org/officeDocument/2006/customXml" ds:itemID="{7C8F6B66-4399-484A-8080-22127F184734}">
  <ds:schemaRefs>
    <ds:schemaRef ds:uri="http://schemas.microsoft.com/office/2006/metadata/properties"/>
    <ds:schemaRef ds:uri="http://schemas.microsoft.com/office/infopath/2007/PartnerControls"/>
    <ds:schemaRef ds:uri="2b3f11d3-e06f-483e-85d2-fc50beb488a5"/>
  </ds:schemaRefs>
</ds:datastoreItem>
</file>

<file path=docProps/app.xml><?xml version="1.0" encoding="utf-8"?>
<Properties xmlns="http://schemas.openxmlformats.org/officeDocument/2006/extended-properties" xmlns:vt="http://schemas.openxmlformats.org/officeDocument/2006/docPropsVTypes">
  <TotalTime>122</TotalTime>
  <Words>2569</Words>
  <Application>Microsoft Office PowerPoint</Application>
  <PresentationFormat>On-screen Show (4:3)</PresentationFormat>
  <Paragraphs>340</Paragraphs>
  <Slides>29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Avenir Next LT Pro</vt:lpstr>
      <vt:lpstr>Avenir Next LT Pro Light</vt:lpstr>
      <vt:lpstr>Calibri</vt:lpstr>
      <vt:lpstr>GillSans Light</vt:lpstr>
      <vt:lpstr>Roboto</vt:lpstr>
      <vt:lpstr>Tahoma</vt:lpstr>
      <vt:lpstr>Wingdings</vt:lpstr>
      <vt:lpstr>RetrospectVTI</vt:lpstr>
      <vt:lpstr>Introduction to Marketing</vt:lpstr>
      <vt:lpstr>Marketing Research</vt:lpstr>
      <vt:lpstr>Environmental Factors</vt:lpstr>
      <vt:lpstr>Competitive Intelligence</vt:lpstr>
      <vt:lpstr>Customer Attitudes, Behaviors, and Perceptions </vt:lpstr>
      <vt:lpstr>Product Research Explores…</vt:lpstr>
      <vt:lpstr>Marketing, Advertising, and Promotion Research</vt:lpstr>
      <vt:lpstr>Corporate Research</vt:lpstr>
      <vt:lpstr>Questions to Ask in Market Research</vt:lpstr>
      <vt:lpstr>Marketing Research Process</vt:lpstr>
      <vt:lpstr>Types of Marketing Information: Internal Data  </vt:lpstr>
      <vt:lpstr>Secondary Research</vt:lpstr>
      <vt:lpstr>Advantages and Disadvantages Secondary Research</vt:lpstr>
      <vt:lpstr>Quantitative vs. Qualitative Research</vt:lpstr>
      <vt:lpstr>Discussion #6</vt:lpstr>
      <vt:lpstr>Qualitative Research Methods</vt:lpstr>
      <vt:lpstr>Social Listening</vt:lpstr>
      <vt:lpstr>Quantitative: Surveys</vt:lpstr>
      <vt:lpstr>Marketing Research Contact Methods: Pros and Cons</vt:lpstr>
      <vt:lpstr>Quantitative: Experiments</vt:lpstr>
      <vt:lpstr>Sampling</vt:lpstr>
      <vt:lpstr>Analyzing Primary Data</vt:lpstr>
      <vt:lpstr>Publicly Available Data Sources</vt:lpstr>
      <vt:lpstr>Syndicated Marketing Research Data</vt:lpstr>
      <vt:lpstr>Other Sources of Marketing Data</vt:lpstr>
      <vt:lpstr>Customer Relationship Management (CRM)</vt:lpstr>
      <vt:lpstr>Using Marketing Information to Shape Marketing Strategy</vt:lpstr>
      <vt:lpstr>Types of Questions…</vt:lpstr>
      <vt:lpstr>Don’t Forget to Measure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dc:title>
  <dc:creator>Evans,Deirdre</dc:creator>
  <cp:lastModifiedBy>Evans,Deirdre</cp:lastModifiedBy>
  <cp:revision>3</cp:revision>
  <dcterms:created xsi:type="dcterms:W3CDTF">2020-11-01T14:45:22Z</dcterms:created>
  <dcterms:modified xsi:type="dcterms:W3CDTF">2025-09-01T16:23:33Z</dcterms:modified>
</cp:coreProperties>
</file>