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4"/>
  </p:sldMasterIdLst>
  <p:notesMasterIdLst>
    <p:notesMasterId r:id="rId32"/>
  </p:notesMasterIdLst>
  <p:sldIdLst>
    <p:sldId id="258" r:id="rId5"/>
    <p:sldId id="297" r:id="rId6"/>
    <p:sldId id="275" r:id="rId7"/>
    <p:sldId id="276" r:id="rId8"/>
    <p:sldId id="298" r:id="rId9"/>
    <p:sldId id="303" r:id="rId10"/>
    <p:sldId id="304" r:id="rId11"/>
    <p:sldId id="289" r:id="rId12"/>
    <p:sldId id="290" r:id="rId13"/>
    <p:sldId id="279" r:id="rId14"/>
    <p:sldId id="280" r:id="rId15"/>
    <p:sldId id="281" r:id="rId16"/>
    <p:sldId id="299" r:id="rId17"/>
    <p:sldId id="349" r:id="rId18"/>
    <p:sldId id="292" r:id="rId19"/>
    <p:sldId id="293" r:id="rId20"/>
    <p:sldId id="306" r:id="rId21"/>
    <p:sldId id="350" r:id="rId22"/>
    <p:sldId id="301" r:id="rId23"/>
    <p:sldId id="305" r:id="rId24"/>
    <p:sldId id="294" r:id="rId25"/>
    <p:sldId id="302" r:id="rId26"/>
    <p:sldId id="283" r:id="rId27"/>
    <p:sldId id="284" r:id="rId28"/>
    <p:sldId id="285" r:id="rId29"/>
    <p:sldId id="286" r:id="rId30"/>
    <p:sldId id="287"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DB86FE-ABDD-4A6B-AE1C-31D33F2A3898}" v="18" dt="2025-09-01T16:56:30.548"/>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40" autoAdjust="0"/>
    <p:restoredTop sz="74963" autoAdjust="0"/>
  </p:normalViewPr>
  <p:slideViewPr>
    <p:cSldViewPr snapToGrid="0">
      <p:cViewPr varScale="1">
        <p:scale>
          <a:sx n="77" d="100"/>
          <a:sy n="77" d="100"/>
        </p:scale>
        <p:origin x="102" y="102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ns,Deirdre" userId="4355edae-05e5-43ba-ae8e-e1dee4947082" providerId="ADAL" clId="{F3BD522C-9D69-44B1-9C4E-99217A6707AD}"/>
    <pc:docChg chg="undo custSel modSld">
      <pc:chgData name="Evans,Deirdre" userId="4355edae-05e5-43ba-ae8e-e1dee4947082" providerId="ADAL" clId="{F3BD522C-9D69-44B1-9C4E-99217A6707AD}" dt="2020-11-09T01:17:48.398" v="186" actId="20577"/>
      <pc:docMkLst>
        <pc:docMk/>
      </pc:docMkLst>
      <pc:sldChg chg="modNotesTx">
        <pc:chgData name="Evans,Deirdre" userId="4355edae-05e5-43ba-ae8e-e1dee4947082" providerId="ADAL" clId="{F3BD522C-9D69-44B1-9C4E-99217A6707AD}" dt="2020-11-09T00:45:17.821" v="18"/>
        <pc:sldMkLst>
          <pc:docMk/>
          <pc:sldMk cId="2344862754" sldId="279"/>
        </pc:sldMkLst>
      </pc:sldChg>
      <pc:sldChg chg="addSp delSp mod modNotesTx">
        <pc:chgData name="Evans,Deirdre" userId="4355edae-05e5-43ba-ae8e-e1dee4947082" providerId="ADAL" clId="{F3BD522C-9D69-44B1-9C4E-99217A6707AD}" dt="2020-11-09T00:46:36.545" v="21"/>
        <pc:sldMkLst>
          <pc:docMk/>
          <pc:sldMk cId="3932523442" sldId="280"/>
        </pc:sldMkLst>
      </pc:sldChg>
      <pc:sldChg chg="modNotesTx">
        <pc:chgData name="Evans,Deirdre" userId="4355edae-05e5-43ba-ae8e-e1dee4947082" providerId="ADAL" clId="{F3BD522C-9D69-44B1-9C4E-99217A6707AD}" dt="2020-11-09T00:46:51.622" v="24" actId="20577"/>
        <pc:sldMkLst>
          <pc:docMk/>
          <pc:sldMk cId="2940919488" sldId="281"/>
        </pc:sldMkLst>
      </pc:sldChg>
      <pc:sldChg chg="modNotesTx">
        <pc:chgData name="Evans,Deirdre" userId="4355edae-05e5-43ba-ae8e-e1dee4947082" providerId="ADAL" clId="{F3BD522C-9D69-44B1-9C4E-99217A6707AD}" dt="2020-11-09T01:17:48.398" v="186" actId="20577"/>
        <pc:sldMkLst>
          <pc:docMk/>
          <pc:sldMk cId="3177679045" sldId="283"/>
        </pc:sldMkLst>
      </pc:sldChg>
      <pc:sldChg chg="modNotesTx">
        <pc:chgData name="Evans,Deirdre" userId="4355edae-05e5-43ba-ae8e-e1dee4947082" providerId="ADAL" clId="{F3BD522C-9D69-44B1-9C4E-99217A6707AD}" dt="2020-11-09T00:42:44.761" v="13"/>
        <pc:sldMkLst>
          <pc:docMk/>
          <pc:sldMk cId="3032158046" sldId="289"/>
        </pc:sldMkLst>
      </pc:sldChg>
      <pc:sldChg chg="modNotesTx">
        <pc:chgData name="Evans,Deirdre" userId="4355edae-05e5-43ba-ae8e-e1dee4947082" providerId="ADAL" clId="{F3BD522C-9D69-44B1-9C4E-99217A6707AD}" dt="2020-11-09T00:43:35.661" v="14"/>
        <pc:sldMkLst>
          <pc:docMk/>
          <pc:sldMk cId="1412193583" sldId="290"/>
        </pc:sldMkLst>
      </pc:sldChg>
      <pc:sldChg chg="modNotesTx">
        <pc:chgData name="Evans,Deirdre" userId="4355edae-05e5-43ba-ae8e-e1dee4947082" providerId="ADAL" clId="{F3BD522C-9D69-44B1-9C4E-99217A6707AD}" dt="2020-11-09T00:39:25.516" v="5" actId="20577"/>
        <pc:sldMkLst>
          <pc:docMk/>
          <pc:sldMk cId="1631459920" sldId="293"/>
        </pc:sldMkLst>
      </pc:sldChg>
      <pc:sldChg chg="modNotesTx">
        <pc:chgData name="Evans,Deirdre" userId="4355edae-05e5-43ba-ae8e-e1dee4947082" providerId="ADAL" clId="{F3BD522C-9D69-44B1-9C4E-99217A6707AD}" dt="2020-11-09T00:53:23.837" v="166" actId="20577"/>
        <pc:sldMkLst>
          <pc:docMk/>
          <pc:sldMk cId="1819869326" sldId="299"/>
        </pc:sldMkLst>
      </pc:sldChg>
      <pc:sldChg chg="modNotesTx">
        <pc:chgData name="Evans,Deirdre" userId="4355edae-05e5-43ba-ae8e-e1dee4947082" providerId="ADAL" clId="{F3BD522C-9D69-44B1-9C4E-99217A6707AD}" dt="2020-11-09T00:41:46.093" v="11"/>
        <pc:sldMkLst>
          <pc:docMk/>
          <pc:sldMk cId="3277255254" sldId="303"/>
        </pc:sldMkLst>
      </pc:sldChg>
      <pc:sldChg chg="modNotesTx">
        <pc:chgData name="Evans,Deirdre" userId="4355edae-05e5-43ba-ae8e-e1dee4947082" providerId="ADAL" clId="{F3BD522C-9D69-44B1-9C4E-99217A6707AD}" dt="2020-11-09T00:42:26.935" v="12"/>
        <pc:sldMkLst>
          <pc:docMk/>
          <pc:sldMk cId="1947565284" sldId="304"/>
        </pc:sldMkLst>
      </pc:sldChg>
    </pc:docChg>
  </pc:docChgLst>
  <pc:docChgLst>
    <pc:chgData name="Evans,Deirdre" userId="4355edae-05e5-43ba-ae8e-e1dee4947082" providerId="ADAL" clId="{8B71B68D-8D47-479F-8D00-346ACFF6DC5B}"/>
    <pc:docChg chg="custSel addSld modSld">
      <pc:chgData name="Evans,Deirdre" userId="4355edae-05e5-43ba-ae8e-e1dee4947082" providerId="ADAL" clId="{8B71B68D-8D47-479F-8D00-346ACFF6DC5B}" dt="2022-10-24T13:24:57.318" v="215" actId="313"/>
      <pc:docMkLst>
        <pc:docMk/>
      </pc:docMkLst>
      <pc:sldChg chg="modNotesTx">
        <pc:chgData name="Evans,Deirdre" userId="4355edae-05e5-43ba-ae8e-e1dee4947082" providerId="ADAL" clId="{8B71B68D-8D47-479F-8D00-346ACFF6DC5B}" dt="2022-10-24T13:22:02.811" v="25" actId="20577"/>
        <pc:sldMkLst>
          <pc:docMk/>
          <pc:sldMk cId="2289922419" sldId="302"/>
        </pc:sldMkLst>
      </pc:sldChg>
      <pc:sldChg chg="addSp delSp modSp new mod">
        <pc:chgData name="Evans,Deirdre" userId="4355edae-05e5-43ba-ae8e-e1dee4947082" providerId="ADAL" clId="{8B71B68D-8D47-479F-8D00-346ACFF6DC5B}" dt="2022-10-24T13:24:57.318" v="215" actId="313"/>
        <pc:sldMkLst>
          <pc:docMk/>
          <pc:sldMk cId="1358327123" sldId="306"/>
        </pc:sldMkLst>
      </pc:sldChg>
    </pc:docChg>
  </pc:docChgLst>
  <pc:docChgLst>
    <pc:chgData name="Evans,Deirdre" userId="4355edae-05e5-43ba-ae8e-e1dee4947082" providerId="ADAL" clId="{BEA16BAA-162D-4219-B875-6AA80D50C7B2}"/>
    <pc:docChg chg="custSel addSld modSld">
      <pc:chgData name="Evans,Deirdre" userId="4355edae-05e5-43ba-ae8e-e1dee4947082" providerId="ADAL" clId="{BEA16BAA-162D-4219-B875-6AA80D50C7B2}" dt="2023-10-30T13:24:23.456" v="293" actId="1076"/>
      <pc:docMkLst>
        <pc:docMk/>
      </pc:docMkLst>
      <pc:sldChg chg="delSp">
        <pc:chgData name="Evans,Deirdre" userId="4355edae-05e5-43ba-ae8e-e1dee4947082" providerId="ADAL" clId="{BEA16BAA-162D-4219-B875-6AA80D50C7B2}" dt="2023-10-30T13:18:47.779" v="0"/>
        <pc:sldMkLst>
          <pc:docMk/>
          <pc:sldMk cId="4119677729" sldId="287"/>
        </pc:sldMkLst>
      </pc:sldChg>
      <pc:sldChg chg="addSp delSp modSp add mod">
        <pc:chgData name="Evans,Deirdre" userId="4355edae-05e5-43ba-ae8e-e1dee4947082" providerId="ADAL" clId="{BEA16BAA-162D-4219-B875-6AA80D50C7B2}" dt="2023-10-30T13:24:23.456" v="293" actId="1076"/>
        <pc:sldMkLst>
          <pc:docMk/>
          <pc:sldMk cId="0" sldId="348"/>
        </pc:sldMkLst>
      </pc:sldChg>
    </pc:docChg>
  </pc:docChgLst>
  <pc:docChgLst>
    <pc:chgData name="Evans,Deirdre" userId="4355edae-05e5-43ba-ae8e-e1dee4947082" providerId="ADAL" clId="{81DB86FE-ABDD-4A6B-AE1C-31D33F2A3898}"/>
    <pc:docChg chg="undo custSel addSld delSld modSld">
      <pc:chgData name="Evans,Deirdre" userId="4355edae-05e5-43ba-ae8e-e1dee4947082" providerId="ADAL" clId="{81DB86FE-ABDD-4A6B-AE1C-31D33F2A3898}" dt="2025-09-01T16:57:02.471" v="147" actId="47"/>
      <pc:docMkLst>
        <pc:docMk/>
      </pc:docMkLst>
      <pc:sldChg chg="modSp">
        <pc:chgData name="Evans,Deirdre" userId="4355edae-05e5-43ba-ae8e-e1dee4947082" providerId="ADAL" clId="{81DB86FE-ABDD-4A6B-AE1C-31D33F2A3898}" dt="2025-09-01T16:25:09.924" v="0"/>
        <pc:sldMkLst>
          <pc:docMk/>
          <pc:sldMk cId="3688632292" sldId="275"/>
        </pc:sldMkLst>
        <pc:graphicFrameChg chg="mod">
          <ac:chgData name="Evans,Deirdre" userId="4355edae-05e5-43ba-ae8e-e1dee4947082" providerId="ADAL" clId="{81DB86FE-ABDD-4A6B-AE1C-31D33F2A3898}" dt="2025-09-01T16:25:09.924" v="0"/>
          <ac:graphicFrameMkLst>
            <pc:docMk/>
            <pc:sldMk cId="3688632292" sldId="275"/>
            <ac:graphicFrameMk id="5" creationId="{27139E56-CD6E-4F24-B302-8CBDB13E77F7}"/>
          </ac:graphicFrameMkLst>
        </pc:graphicFrameChg>
      </pc:sldChg>
      <pc:sldChg chg="addSp delSp modSp mod">
        <pc:chgData name="Evans,Deirdre" userId="4355edae-05e5-43ba-ae8e-e1dee4947082" providerId="ADAL" clId="{81DB86FE-ABDD-4A6B-AE1C-31D33F2A3898}" dt="2025-09-01T16:25:56.168" v="4" actId="26606"/>
        <pc:sldMkLst>
          <pc:docMk/>
          <pc:sldMk cId="2645210778" sldId="276"/>
        </pc:sldMkLst>
        <pc:spChg chg="mod">
          <ac:chgData name="Evans,Deirdre" userId="4355edae-05e5-43ba-ae8e-e1dee4947082" providerId="ADAL" clId="{81DB86FE-ABDD-4A6B-AE1C-31D33F2A3898}" dt="2025-09-01T16:25:56.168" v="4" actId="26606"/>
          <ac:spMkLst>
            <pc:docMk/>
            <pc:sldMk cId="2645210778" sldId="276"/>
            <ac:spMk id="2" creationId="{00000000-0000-0000-0000-000000000000}"/>
          </ac:spMkLst>
        </pc:spChg>
        <pc:spChg chg="mod">
          <ac:chgData name="Evans,Deirdre" userId="4355edae-05e5-43ba-ae8e-e1dee4947082" providerId="ADAL" clId="{81DB86FE-ABDD-4A6B-AE1C-31D33F2A3898}" dt="2025-09-01T16:25:56.137" v="3" actId="26606"/>
          <ac:spMkLst>
            <pc:docMk/>
            <pc:sldMk cId="2645210778" sldId="276"/>
            <ac:spMk id="3" creationId="{6DC1868A-0ED2-46AE-81DF-08F6ED605C7F}"/>
          </ac:spMkLst>
        </pc:spChg>
        <pc:spChg chg="mod ord">
          <ac:chgData name="Evans,Deirdre" userId="4355edae-05e5-43ba-ae8e-e1dee4947082" providerId="ADAL" clId="{81DB86FE-ABDD-4A6B-AE1C-31D33F2A3898}" dt="2025-09-01T16:25:56.137" v="3" actId="26606"/>
          <ac:spMkLst>
            <pc:docMk/>
            <pc:sldMk cId="2645210778" sldId="276"/>
            <ac:spMk id="4" creationId="{2B0911CD-24E8-4CBB-BD9C-D822BB1F5AC3}"/>
          </ac:spMkLst>
        </pc:spChg>
        <pc:spChg chg="mod">
          <ac:chgData name="Evans,Deirdre" userId="4355edae-05e5-43ba-ae8e-e1dee4947082" providerId="ADAL" clId="{81DB86FE-ABDD-4A6B-AE1C-31D33F2A3898}" dt="2025-09-01T16:25:56.137" v="3" actId="26606"/>
          <ac:spMkLst>
            <pc:docMk/>
            <pc:sldMk cId="2645210778" sldId="276"/>
            <ac:spMk id="5" creationId="{4F6F1864-5F36-4900-AAF4-55984EC93361}"/>
          </ac:spMkLst>
        </pc:spChg>
        <pc:spChg chg="add mod ord">
          <ac:chgData name="Evans,Deirdre" userId="4355edae-05e5-43ba-ae8e-e1dee4947082" providerId="ADAL" clId="{81DB86FE-ABDD-4A6B-AE1C-31D33F2A3898}" dt="2025-09-01T16:25:56.168" v="4" actId="26606"/>
          <ac:spMkLst>
            <pc:docMk/>
            <pc:sldMk cId="2645210778" sldId="276"/>
            <ac:spMk id="7" creationId="{22F6619C-3D59-4E84-ABBB-C15219EA5448}"/>
          </ac:spMkLst>
        </pc:spChg>
        <pc:spChg chg="add del">
          <ac:chgData name="Evans,Deirdre" userId="4355edae-05e5-43ba-ae8e-e1dee4947082" providerId="ADAL" clId="{81DB86FE-ABDD-4A6B-AE1C-31D33F2A3898}" dt="2025-09-01T16:25:56.168" v="4" actId="26606"/>
          <ac:spMkLst>
            <pc:docMk/>
            <pc:sldMk cId="2645210778" sldId="276"/>
            <ac:spMk id="7172" creationId="{39E3965E-AC41-4711-9D10-E25ABB132D86}"/>
          </ac:spMkLst>
        </pc:spChg>
        <pc:spChg chg="add del">
          <ac:chgData name="Evans,Deirdre" userId="4355edae-05e5-43ba-ae8e-e1dee4947082" providerId="ADAL" clId="{81DB86FE-ABDD-4A6B-AE1C-31D33F2A3898}" dt="2025-09-01T16:25:56.168" v="4" actId="26606"/>
          <ac:spMkLst>
            <pc:docMk/>
            <pc:sldMk cId="2645210778" sldId="276"/>
            <ac:spMk id="7174" creationId="{33428ACC-71EC-4171-9527-10983BA6B41D}"/>
          </ac:spMkLst>
        </pc:spChg>
        <pc:spChg chg="add del">
          <ac:chgData name="Evans,Deirdre" userId="4355edae-05e5-43ba-ae8e-e1dee4947082" providerId="ADAL" clId="{81DB86FE-ABDD-4A6B-AE1C-31D33F2A3898}" dt="2025-09-01T16:25:56.168" v="4" actId="26606"/>
          <ac:spMkLst>
            <pc:docMk/>
            <pc:sldMk cId="2645210778" sldId="276"/>
            <ac:spMk id="7176" creationId="{8D4480B4-953D-41FA-9052-09AB3A026947}"/>
          </ac:spMkLst>
        </pc:spChg>
        <pc:spChg chg="add del">
          <ac:chgData name="Evans,Deirdre" userId="4355edae-05e5-43ba-ae8e-e1dee4947082" providerId="ADAL" clId="{81DB86FE-ABDD-4A6B-AE1C-31D33F2A3898}" dt="2025-09-01T16:25:56.137" v="3" actId="26606"/>
          <ac:spMkLst>
            <pc:docMk/>
            <pc:sldMk cId="2645210778" sldId="276"/>
            <ac:spMk id="7181" creationId="{0AB6E427-3F73-4C06-A5D5-AE52C3883B50}"/>
          </ac:spMkLst>
        </pc:spChg>
        <pc:spChg chg="add del">
          <ac:chgData name="Evans,Deirdre" userId="4355edae-05e5-43ba-ae8e-e1dee4947082" providerId="ADAL" clId="{81DB86FE-ABDD-4A6B-AE1C-31D33F2A3898}" dt="2025-09-01T16:25:56.137" v="3" actId="26606"/>
          <ac:spMkLst>
            <pc:docMk/>
            <pc:sldMk cId="2645210778" sldId="276"/>
            <ac:spMk id="7183" creationId="{D8C9BDAA-0390-4B39-9B5C-BC95E5120DA4}"/>
          </ac:spMkLst>
        </pc:spChg>
        <pc:spChg chg="add">
          <ac:chgData name="Evans,Deirdre" userId="4355edae-05e5-43ba-ae8e-e1dee4947082" providerId="ADAL" clId="{81DB86FE-ABDD-4A6B-AE1C-31D33F2A3898}" dt="2025-09-01T16:25:56.168" v="4" actId="26606"/>
          <ac:spMkLst>
            <pc:docMk/>
            <pc:sldMk cId="2645210778" sldId="276"/>
            <ac:spMk id="7187" creationId="{F64BBAA4-C62B-4146-B49F-FE4CC4655EE0}"/>
          </ac:spMkLst>
        </pc:spChg>
        <pc:spChg chg="add">
          <ac:chgData name="Evans,Deirdre" userId="4355edae-05e5-43ba-ae8e-e1dee4947082" providerId="ADAL" clId="{81DB86FE-ABDD-4A6B-AE1C-31D33F2A3898}" dt="2025-09-01T16:25:56.168" v="4" actId="26606"/>
          <ac:spMkLst>
            <pc:docMk/>
            <pc:sldMk cId="2645210778" sldId="276"/>
            <ac:spMk id="7189" creationId="{6BF36B24-6632-4516-9692-731462896C1F}"/>
          </ac:spMkLst>
        </pc:spChg>
        <pc:picChg chg="mod">
          <ac:chgData name="Evans,Deirdre" userId="4355edae-05e5-43ba-ae8e-e1dee4947082" providerId="ADAL" clId="{81DB86FE-ABDD-4A6B-AE1C-31D33F2A3898}" dt="2025-09-01T16:25:56.168" v="4" actId="26606"/>
          <ac:picMkLst>
            <pc:docMk/>
            <pc:sldMk cId="2645210778" sldId="276"/>
            <ac:picMk id="7170" creationId="{3F679FBF-B7DB-49E4-8308-B41B786C10C2}"/>
          </ac:picMkLst>
        </pc:picChg>
        <pc:cxnChg chg="del">
          <ac:chgData name="Evans,Deirdre" userId="4355edae-05e5-43ba-ae8e-e1dee4947082" providerId="ADAL" clId="{81DB86FE-ABDD-4A6B-AE1C-31D33F2A3898}" dt="2025-09-01T16:25:56.168" v="4" actId="26606"/>
          <ac:cxnSpMkLst>
            <pc:docMk/>
            <pc:sldMk cId="2645210778" sldId="276"/>
            <ac:cxnSpMk id="7173" creationId="{1F5DC8C3-BA5F-4EED-BB9A-A14272BD82A1}"/>
          </ac:cxnSpMkLst>
        </pc:cxnChg>
        <pc:cxnChg chg="add">
          <ac:chgData name="Evans,Deirdre" userId="4355edae-05e5-43ba-ae8e-e1dee4947082" providerId="ADAL" clId="{81DB86FE-ABDD-4A6B-AE1C-31D33F2A3898}" dt="2025-09-01T16:25:56.168" v="4" actId="26606"/>
          <ac:cxnSpMkLst>
            <pc:docMk/>
            <pc:sldMk cId="2645210778" sldId="276"/>
            <ac:cxnSpMk id="7188" creationId="{EEB57AA8-F021-480C-A9E2-F89913313611}"/>
          </ac:cxnSpMkLst>
        </pc:cxnChg>
      </pc:sldChg>
      <pc:sldChg chg="addSp delSp modSp mod modNotesTx">
        <pc:chgData name="Evans,Deirdre" userId="4355edae-05e5-43ba-ae8e-e1dee4947082" providerId="ADAL" clId="{81DB86FE-ABDD-4A6B-AE1C-31D33F2A3898}" dt="2025-09-01T16:31:31.684" v="24" actId="6549"/>
        <pc:sldMkLst>
          <pc:docMk/>
          <pc:sldMk cId="3490487782" sldId="292"/>
        </pc:sldMkLst>
        <pc:spChg chg="mod">
          <ac:chgData name="Evans,Deirdre" userId="4355edae-05e5-43ba-ae8e-e1dee4947082" providerId="ADAL" clId="{81DB86FE-ABDD-4A6B-AE1C-31D33F2A3898}" dt="2025-09-01T16:29:19.379" v="15" actId="26606"/>
          <ac:spMkLst>
            <pc:docMk/>
            <pc:sldMk cId="3490487782" sldId="292"/>
            <ac:spMk id="2" creationId="{00000000-0000-0000-0000-000000000000}"/>
          </ac:spMkLst>
        </pc:spChg>
        <pc:spChg chg="mod">
          <ac:chgData name="Evans,Deirdre" userId="4355edae-05e5-43ba-ae8e-e1dee4947082" providerId="ADAL" clId="{81DB86FE-ABDD-4A6B-AE1C-31D33F2A3898}" dt="2025-09-01T16:31:20.167" v="23" actId="255"/>
          <ac:spMkLst>
            <pc:docMk/>
            <pc:sldMk cId="3490487782" sldId="292"/>
            <ac:spMk id="3" creationId="{57B00EA0-A4D3-2546-874E-45E08A05638A}"/>
          </ac:spMkLst>
        </pc:spChg>
        <pc:spChg chg="mod ord">
          <ac:chgData name="Evans,Deirdre" userId="4355edae-05e5-43ba-ae8e-e1dee4947082" providerId="ADAL" clId="{81DB86FE-ABDD-4A6B-AE1C-31D33F2A3898}" dt="2025-09-01T16:28:46.124" v="7" actId="26606"/>
          <ac:spMkLst>
            <pc:docMk/>
            <pc:sldMk cId="3490487782" sldId="292"/>
            <ac:spMk id="4" creationId="{604A8246-2A7C-43ED-98D9-BEF671D69EC5}"/>
          </ac:spMkLst>
        </pc:spChg>
        <pc:spChg chg="mod">
          <ac:chgData name="Evans,Deirdre" userId="4355edae-05e5-43ba-ae8e-e1dee4947082" providerId="ADAL" clId="{81DB86FE-ABDD-4A6B-AE1C-31D33F2A3898}" dt="2025-09-01T16:28:46.124" v="7" actId="26606"/>
          <ac:spMkLst>
            <pc:docMk/>
            <pc:sldMk cId="3490487782" sldId="292"/>
            <ac:spMk id="5" creationId="{0101F1AE-2271-41FF-AEB4-E8FC71DB60F9}"/>
          </ac:spMkLst>
        </pc:spChg>
        <pc:spChg chg="mod">
          <ac:chgData name="Evans,Deirdre" userId="4355edae-05e5-43ba-ae8e-e1dee4947082" providerId="ADAL" clId="{81DB86FE-ABDD-4A6B-AE1C-31D33F2A3898}" dt="2025-09-01T16:28:46.124" v="7" actId="26606"/>
          <ac:spMkLst>
            <pc:docMk/>
            <pc:sldMk cId="3490487782" sldId="292"/>
            <ac:spMk id="6" creationId="{47168936-49C2-4D47-B827-8D605BB640B9}"/>
          </ac:spMkLst>
        </pc:spChg>
        <pc:spChg chg="add mod">
          <ac:chgData name="Evans,Deirdre" userId="4355edae-05e5-43ba-ae8e-e1dee4947082" providerId="ADAL" clId="{81DB86FE-ABDD-4A6B-AE1C-31D33F2A3898}" dt="2025-09-01T16:31:13.353" v="22" actId="255"/>
          <ac:spMkLst>
            <pc:docMk/>
            <pc:sldMk cId="3490487782" sldId="292"/>
            <ac:spMk id="7" creationId="{3D15EF02-61A2-2628-40CD-B9F5003D866F}"/>
          </ac:spMkLst>
        </pc:spChg>
        <pc:spChg chg="del">
          <ac:chgData name="Evans,Deirdre" userId="4355edae-05e5-43ba-ae8e-e1dee4947082" providerId="ADAL" clId="{81DB86FE-ABDD-4A6B-AE1C-31D33F2A3898}" dt="2025-09-01T16:28:46.124" v="7" actId="26606"/>
          <ac:spMkLst>
            <pc:docMk/>
            <pc:sldMk cId="3490487782" sldId="292"/>
            <ac:spMk id="91" creationId="{08CB54FC-0B2A-4107-9A70-958B90B76585}"/>
          </ac:spMkLst>
        </pc:spChg>
        <pc:spChg chg="del">
          <ac:chgData name="Evans,Deirdre" userId="4355edae-05e5-43ba-ae8e-e1dee4947082" providerId="ADAL" clId="{81DB86FE-ABDD-4A6B-AE1C-31D33F2A3898}" dt="2025-09-01T16:28:46.124" v="7" actId="26606"/>
          <ac:spMkLst>
            <pc:docMk/>
            <pc:sldMk cId="3490487782" sldId="292"/>
            <ac:spMk id="95" creationId="{9AA76026-5689-4584-8D93-D71D739E61B5}"/>
          </ac:spMkLst>
        </pc:spChg>
        <pc:spChg chg="add del">
          <ac:chgData name="Evans,Deirdre" userId="4355edae-05e5-43ba-ae8e-e1dee4947082" providerId="ADAL" clId="{81DB86FE-ABDD-4A6B-AE1C-31D33F2A3898}" dt="2025-09-01T16:29:19.379" v="15" actId="26606"/>
          <ac:spMkLst>
            <pc:docMk/>
            <pc:sldMk cId="3490487782" sldId="292"/>
            <ac:spMk id="1043" creationId="{13BCCAE5-A35B-4B66-A4A7-E23C34A403A4}"/>
          </ac:spMkLst>
        </pc:spChg>
        <pc:spChg chg="add del">
          <ac:chgData name="Evans,Deirdre" userId="4355edae-05e5-43ba-ae8e-e1dee4947082" providerId="ADAL" clId="{81DB86FE-ABDD-4A6B-AE1C-31D33F2A3898}" dt="2025-09-01T16:29:19.379" v="15" actId="26606"/>
          <ac:spMkLst>
            <pc:docMk/>
            <pc:sldMk cId="3490487782" sldId="292"/>
            <ac:spMk id="1047" creationId="{FEC9799F-A0B8-45B9-8164-71F2838922CE}"/>
          </ac:spMkLst>
        </pc:spChg>
        <pc:spChg chg="add">
          <ac:chgData name="Evans,Deirdre" userId="4355edae-05e5-43ba-ae8e-e1dee4947082" providerId="ADAL" clId="{81DB86FE-ABDD-4A6B-AE1C-31D33F2A3898}" dt="2025-09-01T16:29:19.379" v="15" actId="26606"/>
          <ac:spMkLst>
            <pc:docMk/>
            <pc:sldMk cId="3490487782" sldId="292"/>
            <ac:spMk id="1052" creationId="{13BCCAE5-A35B-4B66-A4A7-E23C34A403A4}"/>
          </ac:spMkLst>
        </pc:spChg>
        <pc:spChg chg="add">
          <ac:chgData name="Evans,Deirdre" userId="4355edae-05e5-43ba-ae8e-e1dee4947082" providerId="ADAL" clId="{81DB86FE-ABDD-4A6B-AE1C-31D33F2A3898}" dt="2025-09-01T16:29:19.379" v="15" actId="26606"/>
          <ac:spMkLst>
            <pc:docMk/>
            <pc:sldMk cId="3490487782" sldId="292"/>
            <ac:spMk id="1056" creationId="{CB06839E-D8C3-4A74-BA2B-3B97E7B2CDB5}"/>
          </ac:spMkLst>
        </pc:spChg>
        <pc:picChg chg="mod ord">
          <ac:chgData name="Evans,Deirdre" userId="4355edae-05e5-43ba-ae8e-e1dee4947082" providerId="ADAL" clId="{81DB86FE-ABDD-4A6B-AE1C-31D33F2A3898}" dt="2025-09-01T16:29:19.379" v="15" actId="26606"/>
          <ac:picMkLst>
            <pc:docMk/>
            <pc:sldMk cId="3490487782" sldId="292"/>
            <ac:picMk id="1038" creationId="{339544C4-2F95-4B39-A197-EFF1D29ABE8C}"/>
          </ac:picMkLst>
        </pc:picChg>
        <pc:cxnChg chg="del">
          <ac:chgData name="Evans,Deirdre" userId="4355edae-05e5-43ba-ae8e-e1dee4947082" providerId="ADAL" clId="{81DB86FE-ABDD-4A6B-AE1C-31D33F2A3898}" dt="2025-09-01T16:29:19.379" v="15" actId="26606"/>
          <ac:cxnSpMkLst>
            <pc:docMk/>
            <pc:sldMk cId="3490487782" sldId="292"/>
            <ac:cxnSpMk id="1045" creationId="{6987BDFB-DE64-4B56-B44F-45FAE19FA94E}"/>
          </ac:cxnSpMkLst>
        </pc:cxnChg>
        <pc:cxnChg chg="add">
          <ac:chgData name="Evans,Deirdre" userId="4355edae-05e5-43ba-ae8e-e1dee4947082" providerId="ADAL" clId="{81DB86FE-ABDD-4A6B-AE1C-31D33F2A3898}" dt="2025-09-01T16:29:19.379" v="15" actId="26606"/>
          <ac:cxnSpMkLst>
            <pc:docMk/>
            <pc:sldMk cId="3490487782" sldId="292"/>
            <ac:cxnSpMk id="1054" creationId="{6987BDFB-DE64-4B56-B44F-45FAE19FA94E}"/>
          </ac:cxnSpMkLst>
        </pc:cxnChg>
      </pc:sldChg>
      <pc:sldChg chg="addSp delSp modSp mod">
        <pc:chgData name="Evans,Deirdre" userId="4355edae-05e5-43ba-ae8e-e1dee4947082" providerId="ADAL" clId="{81DB86FE-ABDD-4A6B-AE1C-31D33F2A3898}" dt="2025-09-01T16:55:16.472" v="140" actId="26606"/>
        <pc:sldMkLst>
          <pc:docMk/>
          <pc:sldMk cId="394998547" sldId="301"/>
        </pc:sldMkLst>
        <pc:spChg chg="mod">
          <ac:chgData name="Evans,Deirdre" userId="4355edae-05e5-43ba-ae8e-e1dee4947082" providerId="ADAL" clId="{81DB86FE-ABDD-4A6B-AE1C-31D33F2A3898}" dt="2025-09-01T16:55:16.472" v="140" actId="26606"/>
          <ac:spMkLst>
            <pc:docMk/>
            <pc:sldMk cId="394998547" sldId="301"/>
            <ac:spMk id="2" creationId="{DDD9A6D0-778C-46CF-AD09-02129C127415}"/>
          </ac:spMkLst>
        </pc:spChg>
        <pc:spChg chg="mod">
          <ac:chgData name="Evans,Deirdre" userId="4355edae-05e5-43ba-ae8e-e1dee4947082" providerId="ADAL" clId="{81DB86FE-ABDD-4A6B-AE1C-31D33F2A3898}" dt="2025-09-01T16:55:16.472" v="140" actId="26606"/>
          <ac:spMkLst>
            <pc:docMk/>
            <pc:sldMk cId="394998547" sldId="301"/>
            <ac:spMk id="3" creationId="{005C44E4-684A-474E-8504-65E243B83EA3}"/>
          </ac:spMkLst>
        </pc:spChg>
        <pc:spChg chg="mod ord">
          <ac:chgData name="Evans,Deirdre" userId="4355edae-05e5-43ba-ae8e-e1dee4947082" providerId="ADAL" clId="{81DB86FE-ABDD-4A6B-AE1C-31D33F2A3898}" dt="2025-09-01T16:55:16.472" v="140" actId="26606"/>
          <ac:spMkLst>
            <pc:docMk/>
            <pc:sldMk cId="394998547" sldId="301"/>
            <ac:spMk id="5" creationId="{F568A180-24E8-4FA7-AD1E-19840D25E4ED}"/>
          </ac:spMkLst>
        </pc:spChg>
        <pc:spChg chg="mod">
          <ac:chgData name="Evans,Deirdre" userId="4355edae-05e5-43ba-ae8e-e1dee4947082" providerId="ADAL" clId="{81DB86FE-ABDD-4A6B-AE1C-31D33F2A3898}" dt="2025-09-01T16:55:16.472" v="140" actId="26606"/>
          <ac:spMkLst>
            <pc:docMk/>
            <pc:sldMk cId="394998547" sldId="301"/>
            <ac:spMk id="6" creationId="{3A39D1D0-159F-4B29-82F4-BF49FE644E84}"/>
          </ac:spMkLst>
        </pc:spChg>
        <pc:spChg chg="mod">
          <ac:chgData name="Evans,Deirdre" userId="4355edae-05e5-43ba-ae8e-e1dee4947082" providerId="ADAL" clId="{81DB86FE-ABDD-4A6B-AE1C-31D33F2A3898}" dt="2025-09-01T16:55:16.472" v="140" actId="26606"/>
          <ac:spMkLst>
            <pc:docMk/>
            <pc:sldMk cId="394998547" sldId="301"/>
            <ac:spMk id="7" creationId="{E48396B8-DEED-4AAF-BE47-FBE2BD8D2C62}"/>
          </ac:spMkLst>
        </pc:spChg>
        <pc:spChg chg="del">
          <ac:chgData name="Evans,Deirdre" userId="4355edae-05e5-43ba-ae8e-e1dee4947082" providerId="ADAL" clId="{81DB86FE-ABDD-4A6B-AE1C-31D33F2A3898}" dt="2025-09-01T16:35:35.842" v="71" actId="26606"/>
          <ac:spMkLst>
            <pc:docMk/>
            <pc:sldMk cId="394998547" sldId="301"/>
            <ac:spMk id="9" creationId="{D40791F6-715D-481A-9C4A-3645AECFD5A0}"/>
          </ac:spMkLst>
        </pc:spChg>
        <pc:spChg chg="del">
          <ac:chgData name="Evans,Deirdre" userId="4355edae-05e5-43ba-ae8e-e1dee4947082" providerId="ADAL" clId="{81DB86FE-ABDD-4A6B-AE1C-31D33F2A3898}" dt="2025-09-01T16:35:35.842" v="71" actId="26606"/>
          <ac:spMkLst>
            <pc:docMk/>
            <pc:sldMk cId="394998547" sldId="301"/>
            <ac:spMk id="13" creationId="{811CBAFA-D7E0-40A7-BB94-2C05304B407B}"/>
          </ac:spMkLst>
        </pc:spChg>
        <pc:spChg chg="add del">
          <ac:chgData name="Evans,Deirdre" userId="4355edae-05e5-43ba-ae8e-e1dee4947082" providerId="ADAL" clId="{81DB86FE-ABDD-4A6B-AE1C-31D33F2A3898}" dt="2025-09-01T16:55:16.472" v="140" actId="26606"/>
          <ac:spMkLst>
            <pc:docMk/>
            <pc:sldMk cId="394998547" sldId="301"/>
            <ac:spMk id="18" creationId="{0AB6E427-3F73-4C06-A5D5-AE52C3883B50}"/>
          </ac:spMkLst>
        </pc:spChg>
        <pc:spChg chg="add del">
          <ac:chgData name="Evans,Deirdre" userId="4355edae-05e5-43ba-ae8e-e1dee4947082" providerId="ADAL" clId="{81DB86FE-ABDD-4A6B-AE1C-31D33F2A3898}" dt="2025-09-01T16:55:16.472" v="140" actId="26606"/>
          <ac:spMkLst>
            <pc:docMk/>
            <pc:sldMk cId="394998547" sldId="301"/>
            <ac:spMk id="20" creationId="{D8C9BDAA-0390-4B39-9B5C-BC95E5120DA4}"/>
          </ac:spMkLst>
        </pc:spChg>
        <pc:spChg chg="add">
          <ac:chgData name="Evans,Deirdre" userId="4355edae-05e5-43ba-ae8e-e1dee4947082" providerId="ADAL" clId="{81DB86FE-ABDD-4A6B-AE1C-31D33F2A3898}" dt="2025-09-01T16:55:16.472" v="140" actId="26606"/>
          <ac:spMkLst>
            <pc:docMk/>
            <pc:sldMk cId="394998547" sldId="301"/>
            <ac:spMk id="27" creationId="{F64BBAA4-C62B-4146-B49F-FE4CC4655EE0}"/>
          </ac:spMkLst>
        </pc:spChg>
        <pc:spChg chg="add">
          <ac:chgData name="Evans,Deirdre" userId="4355edae-05e5-43ba-ae8e-e1dee4947082" providerId="ADAL" clId="{81DB86FE-ABDD-4A6B-AE1C-31D33F2A3898}" dt="2025-09-01T16:55:16.472" v="140" actId="26606"/>
          <ac:spMkLst>
            <pc:docMk/>
            <pc:sldMk cId="394998547" sldId="301"/>
            <ac:spMk id="31" creationId="{6BF36B24-6632-4516-9692-731462896C1F}"/>
          </ac:spMkLst>
        </pc:spChg>
        <pc:picChg chg="mod ord">
          <ac:chgData name="Evans,Deirdre" userId="4355edae-05e5-43ba-ae8e-e1dee4947082" providerId="ADAL" clId="{81DB86FE-ABDD-4A6B-AE1C-31D33F2A3898}" dt="2025-09-01T16:55:16.472" v="140" actId="26606"/>
          <ac:picMkLst>
            <pc:docMk/>
            <pc:sldMk cId="394998547" sldId="301"/>
            <ac:picMk id="4" creationId="{FD595CBB-9B6F-4913-8499-F53BE7E0594C}"/>
          </ac:picMkLst>
        </pc:picChg>
      </pc:sldChg>
      <pc:sldChg chg="modSp mod modNotesTx">
        <pc:chgData name="Evans,Deirdre" userId="4355edae-05e5-43ba-ae8e-e1dee4947082" providerId="ADAL" clId="{81DB86FE-ABDD-4A6B-AE1C-31D33F2A3898}" dt="2025-09-01T16:56:30.205" v="146" actId="20577"/>
        <pc:sldMkLst>
          <pc:docMk/>
          <pc:sldMk cId="2289922419" sldId="302"/>
        </pc:sldMkLst>
        <pc:spChg chg="mod">
          <ac:chgData name="Evans,Deirdre" userId="4355edae-05e5-43ba-ae8e-e1dee4947082" providerId="ADAL" clId="{81DB86FE-ABDD-4A6B-AE1C-31D33F2A3898}" dt="2025-09-01T16:56:00.612" v="144" actId="27636"/>
          <ac:spMkLst>
            <pc:docMk/>
            <pc:sldMk cId="2289922419" sldId="302"/>
            <ac:spMk id="3" creationId="{00000000-0000-0000-0000-000000000000}"/>
          </ac:spMkLst>
        </pc:spChg>
      </pc:sldChg>
      <pc:sldChg chg="del">
        <pc:chgData name="Evans,Deirdre" userId="4355edae-05e5-43ba-ae8e-e1dee4947082" providerId="ADAL" clId="{81DB86FE-ABDD-4A6B-AE1C-31D33F2A3898}" dt="2025-09-01T16:57:02.471" v="147" actId="47"/>
        <pc:sldMkLst>
          <pc:docMk/>
          <pc:sldMk cId="0" sldId="348"/>
        </pc:sldMkLst>
      </pc:sldChg>
      <pc:sldChg chg="addSp modSp new mod setBg">
        <pc:chgData name="Evans,Deirdre" userId="4355edae-05e5-43ba-ae8e-e1dee4947082" providerId="ADAL" clId="{81DB86FE-ABDD-4A6B-AE1C-31D33F2A3898}" dt="2025-09-01T16:33:32.415" v="47" actId="26606"/>
        <pc:sldMkLst>
          <pc:docMk/>
          <pc:sldMk cId="3430067523" sldId="349"/>
        </pc:sldMkLst>
        <pc:spChg chg="mod">
          <ac:chgData name="Evans,Deirdre" userId="4355edae-05e5-43ba-ae8e-e1dee4947082" providerId="ADAL" clId="{81DB86FE-ABDD-4A6B-AE1C-31D33F2A3898}" dt="2025-09-01T16:33:32.415" v="47" actId="26606"/>
          <ac:spMkLst>
            <pc:docMk/>
            <pc:sldMk cId="3430067523" sldId="349"/>
            <ac:spMk id="2" creationId="{4BC9E95A-8CEA-B00A-C17C-A1642FD5224B}"/>
          </ac:spMkLst>
        </pc:spChg>
        <pc:spChg chg="mod">
          <ac:chgData name="Evans,Deirdre" userId="4355edae-05e5-43ba-ae8e-e1dee4947082" providerId="ADAL" clId="{81DB86FE-ABDD-4A6B-AE1C-31D33F2A3898}" dt="2025-09-01T16:33:32.415" v="47" actId="26606"/>
          <ac:spMkLst>
            <pc:docMk/>
            <pc:sldMk cId="3430067523" sldId="349"/>
            <ac:spMk id="3" creationId="{BA31E05C-29FA-06EE-DCD3-48CAF5910B9E}"/>
          </ac:spMkLst>
        </pc:spChg>
        <pc:spChg chg="mod">
          <ac:chgData name="Evans,Deirdre" userId="4355edae-05e5-43ba-ae8e-e1dee4947082" providerId="ADAL" clId="{81DB86FE-ABDD-4A6B-AE1C-31D33F2A3898}" dt="2025-09-01T16:33:32.415" v="47" actId="26606"/>
          <ac:spMkLst>
            <pc:docMk/>
            <pc:sldMk cId="3430067523" sldId="349"/>
            <ac:spMk id="4" creationId="{DEC8EE43-3CF0-8EC8-E8D4-642A0C1E60EB}"/>
          </ac:spMkLst>
        </pc:spChg>
        <pc:spChg chg="mod">
          <ac:chgData name="Evans,Deirdre" userId="4355edae-05e5-43ba-ae8e-e1dee4947082" providerId="ADAL" clId="{81DB86FE-ABDD-4A6B-AE1C-31D33F2A3898}" dt="2025-09-01T16:33:32.415" v="47" actId="26606"/>
          <ac:spMkLst>
            <pc:docMk/>
            <pc:sldMk cId="3430067523" sldId="349"/>
            <ac:spMk id="5" creationId="{375621EB-CB1A-7ED0-28E0-E3F282CE9B34}"/>
          </ac:spMkLst>
        </pc:spChg>
        <pc:spChg chg="add mod ord">
          <ac:chgData name="Evans,Deirdre" userId="4355edae-05e5-43ba-ae8e-e1dee4947082" providerId="ADAL" clId="{81DB86FE-ABDD-4A6B-AE1C-31D33F2A3898}" dt="2025-09-01T16:33:32.415" v="47" actId="26606"/>
          <ac:spMkLst>
            <pc:docMk/>
            <pc:sldMk cId="3430067523" sldId="349"/>
            <ac:spMk id="6" creationId="{AA1B957B-5E9C-A8C1-7193-541961F4C721}"/>
          </ac:spMkLst>
        </pc:spChg>
        <pc:spChg chg="add">
          <ac:chgData name="Evans,Deirdre" userId="4355edae-05e5-43ba-ae8e-e1dee4947082" providerId="ADAL" clId="{81DB86FE-ABDD-4A6B-AE1C-31D33F2A3898}" dt="2025-09-01T16:33:32.415" v="47" actId="26606"/>
          <ac:spMkLst>
            <pc:docMk/>
            <pc:sldMk cId="3430067523" sldId="349"/>
            <ac:spMk id="1031" creationId="{416A0E3C-60E6-4F39-BC55-5F7C224E1F7C}"/>
          </ac:spMkLst>
        </pc:spChg>
        <pc:spChg chg="add">
          <ac:chgData name="Evans,Deirdre" userId="4355edae-05e5-43ba-ae8e-e1dee4947082" providerId="ADAL" clId="{81DB86FE-ABDD-4A6B-AE1C-31D33F2A3898}" dt="2025-09-01T16:33:32.415" v="47" actId="26606"/>
          <ac:spMkLst>
            <pc:docMk/>
            <pc:sldMk cId="3430067523" sldId="349"/>
            <ac:spMk id="1035" creationId="{0AB6E427-3F73-4C06-A5D5-AE52C3883B50}"/>
          </ac:spMkLst>
        </pc:spChg>
        <pc:spChg chg="add">
          <ac:chgData name="Evans,Deirdre" userId="4355edae-05e5-43ba-ae8e-e1dee4947082" providerId="ADAL" clId="{81DB86FE-ABDD-4A6B-AE1C-31D33F2A3898}" dt="2025-09-01T16:33:32.415" v="47" actId="26606"/>
          <ac:spMkLst>
            <pc:docMk/>
            <pc:sldMk cId="3430067523" sldId="349"/>
            <ac:spMk id="1037" creationId="{D8C9BDAA-0390-4B39-9B5C-BC95E5120DA4}"/>
          </ac:spMkLst>
        </pc:spChg>
        <pc:picChg chg="add mod ord">
          <ac:chgData name="Evans,Deirdre" userId="4355edae-05e5-43ba-ae8e-e1dee4947082" providerId="ADAL" clId="{81DB86FE-ABDD-4A6B-AE1C-31D33F2A3898}" dt="2025-09-01T16:33:32.415" v="47" actId="26606"/>
          <ac:picMkLst>
            <pc:docMk/>
            <pc:sldMk cId="3430067523" sldId="349"/>
            <ac:picMk id="1026" creationId="{F73E8D87-5884-E1A9-E2A1-686D2B2B116A}"/>
          </ac:picMkLst>
        </pc:picChg>
        <pc:cxnChg chg="add">
          <ac:chgData name="Evans,Deirdre" userId="4355edae-05e5-43ba-ae8e-e1dee4947082" providerId="ADAL" clId="{81DB86FE-ABDD-4A6B-AE1C-31D33F2A3898}" dt="2025-09-01T16:33:32.415" v="47" actId="26606"/>
          <ac:cxnSpMkLst>
            <pc:docMk/>
            <pc:sldMk cId="3430067523" sldId="349"/>
            <ac:cxnSpMk id="1039" creationId="{E04A321A-A039-4720-87B4-66A4210E0D57}"/>
          </ac:cxnSpMkLst>
        </pc:cxnChg>
      </pc:sldChg>
      <pc:sldChg chg="addSp delSp modSp new mod setBg modNotesTx">
        <pc:chgData name="Evans,Deirdre" userId="4355edae-05e5-43ba-ae8e-e1dee4947082" providerId="ADAL" clId="{81DB86FE-ABDD-4A6B-AE1C-31D33F2A3898}" dt="2025-09-01T16:51:52.400" v="136" actId="1076"/>
        <pc:sldMkLst>
          <pc:docMk/>
          <pc:sldMk cId="4239318920" sldId="350"/>
        </pc:sldMkLst>
        <pc:spChg chg="mod">
          <ac:chgData name="Evans,Deirdre" userId="4355edae-05e5-43ba-ae8e-e1dee4947082" providerId="ADAL" clId="{81DB86FE-ABDD-4A6B-AE1C-31D33F2A3898}" dt="2025-09-01T16:42:05.856" v="91" actId="26606"/>
          <ac:spMkLst>
            <pc:docMk/>
            <pc:sldMk cId="4239318920" sldId="350"/>
            <ac:spMk id="2" creationId="{928C5A26-0E93-0C78-534F-AF0E0B518876}"/>
          </ac:spMkLst>
        </pc:spChg>
        <pc:spChg chg="mod ord">
          <ac:chgData name="Evans,Deirdre" userId="4355edae-05e5-43ba-ae8e-e1dee4947082" providerId="ADAL" clId="{81DB86FE-ABDD-4A6B-AE1C-31D33F2A3898}" dt="2025-09-01T16:42:05.856" v="91" actId="26606"/>
          <ac:spMkLst>
            <pc:docMk/>
            <pc:sldMk cId="4239318920" sldId="350"/>
            <ac:spMk id="3" creationId="{BC556EB5-4551-37CF-ACF4-78B9E1ACDF44}"/>
          </ac:spMkLst>
        </pc:spChg>
        <pc:spChg chg="mod">
          <ac:chgData name="Evans,Deirdre" userId="4355edae-05e5-43ba-ae8e-e1dee4947082" providerId="ADAL" clId="{81DB86FE-ABDD-4A6B-AE1C-31D33F2A3898}" dt="2025-09-01T16:42:05.856" v="91" actId="26606"/>
          <ac:spMkLst>
            <pc:docMk/>
            <pc:sldMk cId="4239318920" sldId="350"/>
            <ac:spMk id="4" creationId="{8ABC40B9-141D-3DAC-28B2-25C05746B9D3}"/>
          </ac:spMkLst>
        </pc:spChg>
        <pc:spChg chg="mod">
          <ac:chgData name="Evans,Deirdre" userId="4355edae-05e5-43ba-ae8e-e1dee4947082" providerId="ADAL" clId="{81DB86FE-ABDD-4A6B-AE1C-31D33F2A3898}" dt="2025-09-01T16:42:05.856" v="91" actId="26606"/>
          <ac:spMkLst>
            <pc:docMk/>
            <pc:sldMk cId="4239318920" sldId="350"/>
            <ac:spMk id="5" creationId="{E06A81D7-232A-B6BC-CCE6-EA091C2C2034}"/>
          </ac:spMkLst>
        </pc:spChg>
        <pc:spChg chg="add mod ord">
          <ac:chgData name="Evans,Deirdre" userId="4355edae-05e5-43ba-ae8e-e1dee4947082" providerId="ADAL" clId="{81DB86FE-ABDD-4A6B-AE1C-31D33F2A3898}" dt="2025-09-01T16:42:05.856" v="91" actId="26606"/>
          <ac:spMkLst>
            <pc:docMk/>
            <pc:sldMk cId="4239318920" sldId="350"/>
            <ac:spMk id="7" creationId="{07447A74-C883-041E-C6A6-26C2E465CF97}"/>
          </ac:spMkLst>
        </pc:spChg>
        <pc:spChg chg="add">
          <ac:chgData name="Evans,Deirdre" userId="4355edae-05e5-43ba-ae8e-e1dee4947082" providerId="ADAL" clId="{81DB86FE-ABDD-4A6B-AE1C-31D33F2A3898}" dt="2025-09-01T16:41:48.740" v="89"/>
          <ac:spMkLst>
            <pc:docMk/>
            <pc:sldMk cId="4239318920" sldId="350"/>
            <ac:spMk id="8" creationId="{5DD1D84B-1822-E585-AF2B-F993EA8A5175}"/>
          </ac:spMkLst>
        </pc:spChg>
        <pc:spChg chg="add mod">
          <ac:chgData name="Evans,Deirdre" userId="4355edae-05e5-43ba-ae8e-e1dee4947082" providerId="ADAL" clId="{81DB86FE-ABDD-4A6B-AE1C-31D33F2A3898}" dt="2025-09-01T16:51:52.400" v="136" actId="1076"/>
          <ac:spMkLst>
            <pc:docMk/>
            <pc:sldMk cId="4239318920" sldId="350"/>
            <ac:spMk id="11" creationId="{E13C7523-7B7B-81EB-F694-B6C3F3D28B8E}"/>
          </ac:spMkLst>
        </pc:spChg>
        <pc:spChg chg="add">
          <ac:chgData name="Evans,Deirdre" userId="4355edae-05e5-43ba-ae8e-e1dee4947082" providerId="ADAL" clId="{81DB86FE-ABDD-4A6B-AE1C-31D33F2A3898}" dt="2025-09-01T16:42:05.856" v="91" actId="26606"/>
          <ac:spMkLst>
            <pc:docMk/>
            <pc:sldMk cId="4239318920" sldId="350"/>
            <ac:spMk id="14" creationId="{416A0E3C-60E6-4F39-BC55-5F7C224E1F7C}"/>
          </ac:spMkLst>
        </pc:spChg>
        <pc:spChg chg="add">
          <ac:chgData name="Evans,Deirdre" userId="4355edae-05e5-43ba-ae8e-e1dee4947082" providerId="ADAL" clId="{81DB86FE-ABDD-4A6B-AE1C-31D33F2A3898}" dt="2025-09-01T16:42:05.856" v="91" actId="26606"/>
          <ac:spMkLst>
            <pc:docMk/>
            <pc:sldMk cId="4239318920" sldId="350"/>
            <ac:spMk id="18" creationId="{F64BBAA4-C62B-4146-B49F-FE4CC4655EE0}"/>
          </ac:spMkLst>
        </pc:spChg>
        <pc:spChg chg="add">
          <ac:chgData name="Evans,Deirdre" userId="4355edae-05e5-43ba-ae8e-e1dee4947082" providerId="ADAL" clId="{81DB86FE-ABDD-4A6B-AE1C-31D33F2A3898}" dt="2025-09-01T16:42:05.856" v="91" actId="26606"/>
          <ac:spMkLst>
            <pc:docMk/>
            <pc:sldMk cId="4239318920" sldId="350"/>
            <ac:spMk id="22" creationId="{6BF36B24-6632-4516-9692-731462896C1F}"/>
          </ac:spMkLst>
        </pc:spChg>
        <pc:picChg chg="add del mod ord">
          <ac:chgData name="Evans,Deirdre" userId="4355edae-05e5-43ba-ae8e-e1dee4947082" providerId="ADAL" clId="{81DB86FE-ABDD-4A6B-AE1C-31D33F2A3898}" dt="2025-09-01T16:47:46.430" v="100" actId="478"/>
          <ac:picMkLst>
            <pc:docMk/>
            <pc:sldMk cId="4239318920" sldId="350"/>
            <ac:picMk id="9" creationId="{894B91F2-B61D-975C-BD23-06FB2E733EBC}"/>
          </ac:picMkLst>
        </pc:picChg>
        <pc:cxnChg chg="add">
          <ac:chgData name="Evans,Deirdre" userId="4355edae-05e5-43ba-ae8e-e1dee4947082" providerId="ADAL" clId="{81DB86FE-ABDD-4A6B-AE1C-31D33F2A3898}" dt="2025-09-01T16:42:05.856" v="91" actId="26606"/>
          <ac:cxnSpMkLst>
            <pc:docMk/>
            <pc:sldMk cId="4239318920" sldId="350"/>
            <ac:cxnSpMk id="20" creationId="{EEB57AA8-F021-480C-A9E2-F89913313611}"/>
          </ac:cxnSpMkLst>
        </pc:cxnChg>
      </pc:sld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ata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F52A53D1-3D2D-4868-97BC-0BEEC6666311}"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E732F839-40E6-4414-9E5A-C1E6B3BF1C56}">
      <dgm:prSet/>
      <dgm:spPr/>
      <dgm:t>
        <a:bodyPr/>
        <a:lstStyle/>
        <a:p>
          <a:r>
            <a:rPr lang="en-US" dirty="0"/>
            <a:t>According to the “economic man” model, </a:t>
          </a:r>
          <a:r>
            <a:rPr lang="en-US" b="0" i="0" dirty="0"/>
            <a:t>consumers are rational actors who seek to maximize personal benefit, just as sellers aim to maximize profits. Under this model, buyers carefully evaluate all available information before making a choice.</a:t>
          </a:r>
          <a:endParaRPr lang="en-US" dirty="0"/>
        </a:p>
      </dgm:t>
    </dgm:pt>
    <dgm:pt modelId="{AF319BD3-6D7D-4CD6-89CD-B0FE9F023236}" type="parTrans" cxnId="{3F4454FF-680B-42EE-B93F-667DB1627193}">
      <dgm:prSet/>
      <dgm:spPr/>
      <dgm:t>
        <a:bodyPr/>
        <a:lstStyle/>
        <a:p>
          <a:endParaRPr lang="en-US"/>
        </a:p>
      </dgm:t>
    </dgm:pt>
    <dgm:pt modelId="{61A0099D-0BC3-44DA-ACD7-1D4F665AA175}" type="sibTrans" cxnId="{3F4454FF-680B-42EE-B93F-667DB1627193}">
      <dgm:prSet/>
      <dgm:spPr/>
      <dgm:t>
        <a:bodyPr/>
        <a:lstStyle/>
        <a:p>
          <a:endParaRPr lang="en-US"/>
        </a:p>
      </dgm:t>
    </dgm:pt>
    <dgm:pt modelId="{20D28CEA-80D6-4614-BD1C-509DB16E8B9D}">
      <dgm:prSet/>
      <dgm:spPr/>
      <dgm:t>
        <a:bodyPr/>
        <a:lstStyle/>
        <a:p>
          <a:r>
            <a:rPr lang="en-US"/>
            <a:t>Limitations: People are not always rational or they define value differently than this model would suggest</a:t>
          </a:r>
        </a:p>
      </dgm:t>
    </dgm:pt>
    <dgm:pt modelId="{0AD402E6-F79E-41A4-9313-69F2FF77ADC7}" type="parTrans" cxnId="{0D42C71E-F30E-4587-86E0-B1B061AEB23E}">
      <dgm:prSet/>
      <dgm:spPr/>
      <dgm:t>
        <a:bodyPr/>
        <a:lstStyle/>
        <a:p>
          <a:endParaRPr lang="en-US"/>
        </a:p>
      </dgm:t>
    </dgm:pt>
    <dgm:pt modelId="{E833CEA9-B6B6-4C8A-874F-199E6D0EF793}" type="sibTrans" cxnId="{0D42C71E-F30E-4587-86E0-B1B061AEB23E}">
      <dgm:prSet/>
      <dgm:spPr/>
      <dgm:t>
        <a:bodyPr/>
        <a:lstStyle/>
        <a:p>
          <a:endParaRPr lang="en-US"/>
        </a:p>
      </dgm:t>
    </dgm:pt>
    <dgm:pt modelId="{F0B72CAA-DDEB-4648-990D-C9824C130A23}" type="pres">
      <dgm:prSet presAssocID="{F52A53D1-3D2D-4868-97BC-0BEEC6666311}" presName="Name0" presStyleCnt="0">
        <dgm:presLayoutVars>
          <dgm:dir/>
          <dgm:animLvl val="lvl"/>
          <dgm:resizeHandles val="exact"/>
        </dgm:presLayoutVars>
      </dgm:prSet>
      <dgm:spPr/>
    </dgm:pt>
    <dgm:pt modelId="{F6F47544-0653-4F6C-BF1E-746A7FD1E637}" type="pres">
      <dgm:prSet presAssocID="{20D28CEA-80D6-4614-BD1C-509DB16E8B9D}" presName="boxAndChildren" presStyleCnt="0"/>
      <dgm:spPr/>
    </dgm:pt>
    <dgm:pt modelId="{A7CE4BC7-DCF4-41E9-ABCC-8B4D087ADB5D}" type="pres">
      <dgm:prSet presAssocID="{20D28CEA-80D6-4614-BD1C-509DB16E8B9D}" presName="parentTextBox" presStyleLbl="node1" presStyleIdx="0" presStyleCnt="2"/>
      <dgm:spPr/>
    </dgm:pt>
    <dgm:pt modelId="{5770ABE9-B13E-4467-A5E0-B561F1098EDD}" type="pres">
      <dgm:prSet presAssocID="{61A0099D-0BC3-44DA-ACD7-1D4F665AA175}" presName="sp" presStyleCnt="0"/>
      <dgm:spPr/>
    </dgm:pt>
    <dgm:pt modelId="{25480DA6-EC91-4425-B94A-60138368AF57}" type="pres">
      <dgm:prSet presAssocID="{E732F839-40E6-4414-9E5A-C1E6B3BF1C56}" presName="arrowAndChildren" presStyleCnt="0"/>
      <dgm:spPr/>
    </dgm:pt>
    <dgm:pt modelId="{30F9693F-685D-45FC-B49E-8A251881A205}" type="pres">
      <dgm:prSet presAssocID="{E732F839-40E6-4414-9E5A-C1E6B3BF1C56}" presName="parentTextArrow" presStyleLbl="node1" presStyleIdx="1" presStyleCnt="2"/>
      <dgm:spPr/>
    </dgm:pt>
  </dgm:ptLst>
  <dgm:cxnLst>
    <dgm:cxn modelId="{0D42C71E-F30E-4587-86E0-B1B061AEB23E}" srcId="{F52A53D1-3D2D-4868-97BC-0BEEC6666311}" destId="{20D28CEA-80D6-4614-BD1C-509DB16E8B9D}" srcOrd="1" destOrd="0" parTransId="{0AD402E6-F79E-41A4-9313-69F2FF77ADC7}" sibTransId="{E833CEA9-B6B6-4C8A-874F-199E6D0EF793}"/>
    <dgm:cxn modelId="{8AF19F27-A49A-4864-8A61-8BDD85F6DB72}" type="presOf" srcId="{F52A53D1-3D2D-4868-97BC-0BEEC6666311}" destId="{F0B72CAA-DDEB-4648-990D-C9824C130A23}" srcOrd="0" destOrd="0" presId="urn:microsoft.com/office/officeart/2005/8/layout/process4"/>
    <dgm:cxn modelId="{4E0E702C-A015-4CCE-A8B3-CB06CEC50AF9}" type="presOf" srcId="{20D28CEA-80D6-4614-BD1C-509DB16E8B9D}" destId="{A7CE4BC7-DCF4-41E9-ABCC-8B4D087ADB5D}" srcOrd="0" destOrd="0" presId="urn:microsoft.com/office/officeart/2005/8/layout/process4"/>
    <dgm:cxn modelId="{999D15FF-91E4-45C0-B62D-E9BEC1A12106}" type="presOf" srcId="{E732F839-40E6-4414-9E5A-C1E6B3BF1C56}" destId="{30F9693F-685D-45FC-B49E-8A251881A205}" srcOrd="0" destOrd="0" presId="urn:microsoft.com/office/officeart/2005/8/layout/process4"/>
    <dgm:cxn modelId="{3F4454FF-680B-42EE-B93F-667DB1627193}" srcId="{F52A53D1-3D2D-4868-97BC-0BEEC6666311}" destId="{E732F839-40E6-4414-9E5A-C1E6B3BF1C56}" srcOrd="0" destOrd="0" parTransId="{AF319BD3-6D7D-4CD6-89CD-B0FE9F023236}" sibTransId="{61A0099D-0BC3-44DA-ACD7-1D4F665AA175}"/>
    <dgm:cxn modelId="{A4C1FF2B-05E3-46B0-B2BF-363EA0C4AE64}" type="presParOf" srcId="{F0B72CAA-DDEB-4648-990D-C9824C130A23}" destId="{F6F47544-0653-4F6C-BF1E-746A7FD1E637}" srcOrd="0" destOrd="0" presId="urn:microsoft.com/office/officeart/2005/8/layout/process4"/>
    <dgm:cxn modelId="{1D19751D-790D-4426-88C7-313790E7B944}" type="presParOf" srcId="{F6F47544-0653-4F6C-BF1E-746A7FD1E637}" destId="{A7CE4BC7-DCF4-41E9-ABCC-8B4D087ADB5D}" srcOrd="0" destOrd="0" presId="urn:microsoft.com/office/officeart/2005/8/layout/process4"/>
    <dgm:cxn modelId="{1AE1C221-C5B9-413D-9221-CB411837A31B}" type="presParOf" srcId="{F0B72CAA-DDEB-4648-990D-C9824C130A23}" destId="{5770ABE9-B13E-4467-A5E0-B561F1098EDD}" srcOrd="1" destOrd="0" presId="urn:microsoft.com/office/officeart/2005/8/layout/process4"/>
    <dgm:cxn modelId="{0B755D45-33F8-4B82-8B00-127B00D8DF80}" type="presParOf" srcId="{F0B72CAA-DDEB-4648-990D-C9824C130A23}" destId="{25480DA6-EC91-4425-B94A-60138368AF57}" srcOrd="2" destOrd="0" presId="urn:microsoft.com/office/officeart/2005/8/layout/process4"/>
    <dgm:cxn modelId="{2270D6A8-4B2F-4FBC-9CA3-1BA18D4B943B}" type="presParOf" srcId="{25480DA6-EC91-4425-B94A-60138368AF57}" destId="{30F9693F-685D-45FC-B49E-8A251881A20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9BF65A-55CC-41F2-B0E5-B097D82C08E4}"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A63FB963-B8B8-48A3-9DE5-6B1D8E91723F}">
      <dgm:prSet/>
      <dgm:spPr/>
      <dgm:t>
        <a:bodyPr/>
        <a:lstStyle/>
        <a:p>
          <a:r>
            <a:rPr lang="en-US"/>
            <a:t>For rebuys and routine purchases, organizations use abridged versions of the process</a:t>
          </a:r>
        </a:p>
      </dgm:t>
    </dgm:pt>
    <dgm:pt modelId="{E6B3A997-9CBE-416A-A395-496A19BBB039}" type="parTrans" cxnId="{CF6D4E0D-5CE4-483C-A4D5-FADCE64646B7}">
      <dgm:prSet/>
      <dgm:spPr/>
      <dgm:t>
        <a:bodyPr/>
        <a:lstStyle/>
        <a:p>
          <a:endParaRPr lang="en-US"/>
        </a:p>
      </dgm:t>
    </dgm:pt>
    <dgm:pt modelId="{B3BF75D7-5660-4DF0-B219-965E858D3397}" type="sibTrans" cxnId="{CF6D4E0D-5CE4-483C-A4D5-FADCE64646B7}">
      <dgm:prSet/>
      <dgm:spPr/>
      <dgm:t>
        <a:bodyPr/>
        <a:lstStyle/>
        <a:p>
          <a:endParaRPr lang="en-US"/>
        </a:p>
      </dgm:t>
    </dgm:pt>
    <dgm:pt modelId="{60D466A1-D0C6-4647-9AE8-D595DED52351}">
      <dgm:prSet/>
      <dgm:spPr/>
      <dgm:t>
        <a:bodyPr/>
        <a:lstStyle/>
        <a:p>
          <a:r>
            <a:rPr lang="en-US"/>
            <a:t>Some stages may be bypassed completely when a supplier has already been selected</a:t>
          </a:r>
        </a:p>
      </dgm:t>
    </dgm:pt>
    <dgm:pt modelId="{E8FC2E5C-F7AF-431B-9B30-D392FACAEA3C}" type="parTrans" cxnId="{D9A5E6FF-C4E8-403A-A9C2-8F396FE6F5F2}">
      <dgm:prSet/>
      <dgm:spPr/>
      <dgm:t>
        <a:bodyPr/>
        <a:lstStyle/>
        <a:p>
          <a:endParaRPr lang="en-US"/>
        </a:p>
      </dgm:t>
    </dgm:pt>
    <dgm:pt modelId="{1F8B8000-43E8-4069-A430-E1E453A24B87}" type="sibTrans" cxnId="{D9A5E6FF-C4E8-403A-A9C2-8F396FE6F5F2}">
      <dgm:prSet/>
      <dgm:spPr/>
      <dgm:t>
        <a:bodyPr/>
        <a:lstStyle/>
        <a:p>
          <a:endParaRPr lang="en-US"/>
        </a:p>
      </dgm:t>
    </dgm:pt>
    <dgm:pt modelId="{C4C54EAD-5B74-4224-82B8-88500795185F}" type="pres">
      <dgm:prSet presAssocID="{169BF65A-55CC-41F2-B0E5-B097D82C08E4}" presName="Name0" presStyleCnt="0">
        <dgm:presLayoutVars>
          <dgm:dir/>
          <dgm:animLvl val="lvl"/>
          <dgm:resizeHandles val="exact"/>
        </dgm:presLayoutVars>
      </dgm:prSet>
      <dgm:spPr/>
    </dgm:pt>
    <dgm:pt modelId="{ABBB836D-89EF-43B0-A537-1A8BFA737636}" type="pres">
      <dgm:prSet presAssocID="{60D466A1-D0C6-4647-9AE8-D595DED52351}" presName="boxAndChildren" presStyleCnt="0"/>
      <dgm:spPr/>
    </dgm:pt>
    <dgm:pt modelId="{AAA3A6DB-22EE-4156-A03D-425E2A60FAC4}" type="pres">
      <dgm:prSet presAssocID="{60D466A1-D0C6-4647-9AE8-D595DED52351}" presName="parentTextBox" presStyleLbl="node1" presStyleIdx="0" presStyleCnt="2"/>
      <dgm:spPr/>
    </dgm:pt>
    <dgm:pt modelId="{AA30C6E7-8F34-43C1-8F0B-5D18E2DDC52A}" type="pres">
      <dgm:prSet presAssocID="{B3BF75D7-5660-4DF0-B219-965E858D3397}" presName="sp" presStyleCnt="0"/>
      <dgm:spPr/>
    </dgm:pt>
    <dgm:pt modelId="{148C4D9A-3944-4B8A-89DC-8236259F279D}" type="pres">
      <dgm:prSet presAssocID="{A63FB963-B8B8-48A3-9DE5-6B1D8E91723F}" presName="arrowAndChildren" presStyleCnt="0"/>
      <dgm:spPr/>
    </dgm:pt>
    <dgm:pt modelId="{5ADEDD12-5FDC-4537-B5B8-C65B76FDF8C2}" type="pres">
      <dgm:prSet presAssocID="{A63FB963-B8B8-48A3-9DE5-6B1D8E91723F}" presName="parentTextArrow" presStyleLbl="node1" presStyleIdx="1" presStyleCnt="2"/>
      <dgm:spPr/>
    </dgm:pt>
  </dgm:ptLst>
  <dgm:cxnLst>
    <dgm:cxn modelId="{CF6D4E0D-5CE4-483C-A4D5-FADCE64646B7}" srcId="{169BF65A-55CC-41F2-B0E5-B097D82C08E4}" destId="{A63FB963-B8B8-48A3-9DE5-6B1D8E91723F}" srcOrd="0" destOrd="0" parTransId="{E6B3A997-9CBE-416A-A395-496A19BBB039}" sibTransId="{B3BF75D7-5660-4DF0-B219-965E858D3397}"/>
    <dgm:cxn modelId="{DA74B568-88CD-4DA3-9E32-41D6BAB0CCCF}" type="presOf" srcId="{169BF65A-55CC-41F2-B0E5-B097D82C08E4}" destId="{C4C54EAD-5B74-4224-82B8-88500795185F}" srcOrd="0" destOrd="0" presId="urn:microsoft.com/office/officeart/2005/8/layout/process4"/>
    <dgm:cxn modelId="{184A9399-E652-4C14-87DE-1E52DF7022F2}" type="presOf" srcId="{A63FB963-B8B8-48A3-9DE5-6B1D8E91723F}" destId="{5ADEDD12-5FDC-4537-B5B8-C65B76FDF8C2}" srcOrd="0" destOrd="0" presId="urn:microsoft.com/office/officeart/2005/8/layout/process4"/>
    <dgm:cxn modelId="{8541CEBF-88F2-4F21-9B4C-5A2F0781E6B9}" type="presOf" srcId="{60D466A1-D0C6-4647-9AE8-D595DED52351}" destId="{AAA3A6DB-22EE-4156-A03D-425E2A60FAC4}" srcOrd="0" destOrd="0" presId="urn:microsoft.com/office/officeart/2005/8/layout/process4"/>
    <dgm:cxn modelId="{D9A5E6FF-C4E8-403A-A9C2-8F396FE6F5F2}" srcId="{169BF65A-55CC-41F2-B0E5-B097D82C08E4}" destId="{60D466A1-D0C6-4647-9AE8-D595DED52351}" srcOrd="1" destOrd="0" parTransId="{E8FC2E5C-F7AF-431B-9B30-D392FACAEA3C}" sibTransId="{1F8B8000-43E8-4069-A430-E1E453A24B87}"/>
    <dgm:cxn modelId="{8AAFF192-B871-4A05-840A-46F8A24ECE23}" type="presParOf" srcId="{C4C54EAD-5B74-4224-82B8-88500795185F}" destId="{ABBB836D-89EF-43B0-A537-1A8BFA737636}" srcOrd="0" destOrd="0" presId="urn:microsoft.com/office/officeart/2005/8/layout/process4"/>
    <dgm:cxn modelId="{4EB6A370-11DA-45BD-8263-AC1B2751F797}" type="presParOf" srcId="{ABBB836D-89EF-43B0-A537-1A8BFA737636}" destId="{AAA3A6DB-22EE-4156-A03D-425E2A60FAC4}" srcOrd="0" destOrd="0" presId="urn:microsoft.com/office/officeart/2005/8/layout/process4"/>
    <dgm:cxn modelId="{E228878F-AFE0-4352-BB96-084CA15467C4}" type="presParOf" srcId="{C4C54EAD-5B74-4224-82B8-88500795185F}" destId="{AA30C6E7-8F34-43C1-8F0B-5D18E2DDC52A}" srcOrd="1" destOrd="0" presId="urn:microsoft.com/office/officeart/2005/8/layout/process4"/>
    <dgm:cxn modelId="{10AB607B-FAA6-49FE-B86A-7D7003856608}" type="presParOf" srcId="{C4C54EAD-5B74-4224-82B8-88500795185F}" destId="{148C4D9A-3944-4B8A-89DC-8236259F279D}" srcOrd="2" destOrd="0" presId="urn:microsoft.com/office/officeart/2005/8/layout/process4"/>
    <dgm:cxn modelId="{AC5812D8-9B37-457F-87A5-9C0E70F92514}" type="presParOf" srcId="{148C4D9A-3944-4B8A-89DC-8236259F279D}" destId="{5ADEDD12-5FDC-4537-B5B8-C65B76FDF8C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CC2320-35C4-449E-947E-2453EA64CA0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D38018E-9A74-4269-92CA-38146D1BD10B}">
      <dgm:prSet/>
      <dgm:spPr/>
      <dgm:t>
        <a:bodyPr/>
        <a:lstStyle/>
        <a:p>
          <a:r>
            <a:rPr lang="en-US"/>
            <a:t>Who will take part in the buying process?</a:t>
          </a:r>
        </a:p>
      </dgm:t>
    </dgm:pt>
    <dgm:pt modelId="{2E16DE15-EDE9-4950-8276-CEF79C1EE26B}" type="parTrans" cxnId="{C1381F57-4418-490C-8C33-5F6C5A5A8B49}">
      <dgm:prSet/>
      <dgm:spPr/>
      <dgm:t>
        <a:bodyPr/>
        <a:lstStyle/>
        <a:p>
          <a:endParaRPr lang="en-US"/>
        </a:p>
      </dgm:t>
    </dgm:pt>
    <dgm:pt modelId="{6ABCE1B0-5554-447D-AB61-8F0DD845F89A}" type="sibTrans" cxnId="{C1381F57-4418-490C-8C33-5F6C5A5A8B49}">
      <dgm:prSet/>
      <dgm:spPr/>
      <dgm:t>
        <a:bodyPr/>
        <a:lstStyle/>
        <a:p>
          <a:endParaRPr lang="en-US"/>
        </a:p>
      </dgm:t>
    </dgm:pt>
    <dgm:pt modelId="{641EFD24-BA2C-48B8-AF2D-C1F505E883EA}">
      <dgm:prSet/>
      <dgm:spPr/>
      <dgm:t>
        <a:bodyPr/>
        <a:lstStyle/>
        <a:p>
          <a:r>
            <a:rPr lang="en-US"/>
            <a:t>What criteria does each person use to evaluate prospective suppliers?</a:t>
          </a:r>
        </a:p>
      </dgm:t>
    </dgm:pt>
    <dgm:pt modelId="{2BB85A64-7E0F-4383-B645-9AA27840CFF2}" type="parTrans" cxnId="{D1A27C73-4FE3-4EA7-9C7D-DD98CCB94376}">
      <dgm:prSet/>
      <dgm:spPr/>
      <dgm:t>
        <a:bodyPr/>
        <a:lstStyle/>
        <a:p>
          <a:endParaRPr lang="en-US"/>
        </a:p>
      </dgm:t>
    </dgm:pt>
    <dgm:pt modelId="{4408B334-2E62-43E1-B617-7F765FF5E739}" type="sibTrans" cxnId="{D1A27C73-4FE3-4EA7-9C7D-DD98CCB94376}">
      <dgm:prSet/>
      <dgm:spPr/>
      <dgm:t>
        <a:bodyPr/>
        <a:lstStyle/>
        <a:p>
          <a:endParaRPr lang="en-US"/>
        </a:p>
      </dgm:t>
    </dgm:pt>
    <dgm:pt modelId="{389BB124-E627-4A02-A33C-FA13D7FA4AD1}">
      <dgm:prSet/>
      <dgm:spPr/>
      <dgm:t>
        <a:bodyPr/>
        <a:lstStyle/>
        <a:p>
          <a:r>
            <a:rPr lang="en-US"/>
            <a:t>What level of influence does each member of the process have?</a:t>
          </a:r>
        </a:p>
      </dgm:t>
    </dgm:pt>
    <dgm:pt modelId="{D3D5C7A8-CD9D-441D-B9DB-C950876DE4A1}" type="parTrans" cxnId="{BE5CF666-1DDB-4626-926A-F0E2EC273743}">
      <dgm:prSet/>
      <dgm:spPr/>
      <dgm:t>
        <a:bodyPr/>
        <a:lstStyle/>
        <a:p>
          <a:endParaRPr lang="en-US"/>
        </a:p>
      </dgm:t>
    </dgm:pt>
    <dgm:pt modelId="{36EF8DBC-E047-44F2-A9C8-F1B668A9A98B}" type="sibTrans" cxnId="{BE5CF666-1DDB-4626-926A-F0E2EC273743}">
      <dgm:prSet/>
      <dgm:spPr/>
      <dgm:t>
        <a:bodyPr/>
        <a:lstStyle/>
        <a:p>
          <a:endParaRPr lang="en-US"/>
        </a:p>
      </dgm:t>
    </dgm:pt>
    <dgm:pt modelId="{B8149E4F-E2B3-48C9-AB3F-43F9850E8CF7}">
      <dgm:prSet/>
      <dgm:spPr/>
      <dgm:t>
        <a:bodyPr/>
        <a:lstStyle/>
        <a:p>
          <a:r>
            <a:rPr lang="en-US"/>
            <a:t>What interpersonal, psychological, or other factors about the decision team might influence this buying process?</a:t>
          </a:r>
        </a:p>
      </dgm:t>
    </dgm:pt>
    <dgm:pt modelId="{ABD1578D-B003-475B-8772-5DA9713A2BB7}" type="parTrans" cxnId="{AE289287-8FDF-43CE-A767-BF07EB3949DC}">
      <dgm:prSet/>
      <dgm:spPr/>
      <dgm:t>
        <a:bodyPr/>
        <a:lstStyle/>
        <a:p>
          <a:endParaRPr lang="en-US"/>
        </a:p>
      </dgm:t>
    </dgm:pt>
    <dgm:pt modelId="{72B01B42-A5AE-4714-8788-E5EAF8E434C9}" type="sibTrans" cxnId="{AE289287-8FDF-43CE-A767-BF07EB3949DC}">
      <dgm:prSet/>
      <dgm:spPr/>
      <dgm:t>
        <a:bodyPr/>
        <a:lstStyle/>
        <a:p>
          <a:endParaRPr lang="en-US"/>
        </a:p>
      </dgm:t>
    </dgm:pt>
    <dgm:pt modelId="{2935EC92-0653-4FDF-8183-C17EB6F530B0}">
      <dgm:prSet/>
      <dgm:spPr/>
      <dgm:t>
        <a:bodyPr/>
        <a:lstStyle/>
        <a:p>
          <a:r>
            <a:rPr lang="en-US"/>
            <a:t>How well do the individuals work together as a group?</a:t>
          </a:r>
        </a:p>
      </dgm:t>
    </dgm:pt>
    <dgm:pt modelId="{3A19689F-1674-4F98-BDE4-3EAFA5B5F0A7}" type="parTrans" cxnId="{1EB31415-F27F-4659-84FA-759CE5D2A0B1}">
      <dgm:prSet/>
      <dgm:spPr/>
      <dgm:t>
        <a:bodyPr/>
        <a:lstStyle/>
        <a:p>
          <a:endParaRPr lang="en-US"/>
        </a:p>
      </dgm:t>
    </dgm:pt>
    <dgm:pt modelId="{99F611A5-505F-4876-8C6D-4F7F6C0CE390}" type="sibTrans" cxnId="{1EB31415-F27F-4659-84FA-759CE5D2A0B1}">
      <dgm:prSet/>
      <dgm:spPr/>
      <dgm:t>
        <a:bodyPr/>
        <a:lstStyle/>
        <a:p>
          <a:endParaRPr lang="en-US"/>
        </a:p>
      </dgm:t>
    </dgm:pt>
    <dgm:pt modelId="{E7AFDE87-1448-4E0C-A947-E3E3E324D359}">
      <dgm:prSet/>
      <dgm:spPr/>
      <dgm:t>
        <a:bodyPr/>
        <a:lstStyle/>
        <a:p>
          <a:r>
            <a:rPr lang="en-US"/>
            <a:t>Who makes the final decision to buy?</a:t>
          </a:r>
        </a:p>
      </dgm:t>
    </dgm:pt>
    <dgm:pt modelId="{6FA66D88-69E1-43B5-9B1E-B54384561093}" type="parTrans" cxnId="{FC32CDCA-B7C8-480C-9A37-2D85CB0B89F4}">
      <dgm:prSet/>
      <dgm:spPr/>
      <dgm:t>
        <a:bodyPr/>
        <a:lstStyle/>
        <a:p>
          <a:endParaRPr lang="en-US"/>
        </a:p>
      </dgm:t>
    </dgm:pt>
    <dgm:pt modelId="{684EAD8B-641B-4EE1-A516-94FB7E290AFF}" type="sibTrans" cxnId="{FC32CDCA-B7C8-480C-9A37-2D85CB0B89F4}">
      <dgm:prSet/>
      <dgm:spPr/>
      <dgm:t>
        <a:bodyPr/>
        <a:lstStyle/>
        <a:p>
          <a:endParaRPr lang="en-US"/>
        </a:p>
      </dgm:t>
    </dgm:pt>
    <dgm:pt modelId="{7A7388A2-1376-42F9-BC0E-A473EFF708E5}" type="pres">
      <dgm:prSet presAssocID="{B6CC2320-35C4-449E-947E-2453EA64CA08}" presName="root" presStyleCnt="0">
        <dgm:presLayoutVars>
          <dgm:dir/>
          <dgm:resizeHandles val="exact"/>
        </dgm:presLayoutVars>
      </dgm:prSet>
      <dgm:spPr/>
    </dgm:pt>
    <dgm:pt modelId="{D1AC10EE-172E-49A2-A907-5CE1D553FD4F}" type="pres">
      <dgm:prSet presAssocID="{6D38018E-9A74-4269-92CA-38146D1BD10B}" presName="compNode" presStyleCnt="0"/>
      <dgm:spPr/>
    </dgm:pt>
    <dgm:pt modelId="{F4B984FA-5560-4F4D-B35C-4B85F16BBB27}" type="pres">
      <dgm:prSet presAssocID="{6D38018E-9A74-4269-92CA-38146D1BD10B}" presName="bgRect" presStyleLbl="bgShp" presStyleIdx="0" presStyleCnt="6"/>
      <dgm:spPr/>
    </dgm:pt>
    <dgm:pt modelId="{660CD43B-B989-4BEE-B79F-1DF0C23B6B13}" type="pres">
      <dgm:prSet presAssocID="{6D38018E-9A74-4269-92CA-38146D1BD10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iosk"/>
        </a:ext>
      </dgm:extLst>
    </dgm:pt>
    <dgm:pt modelId="{E4A4EBBE-860D-41C7-B109-2CEF689281DE}" type="pres">
      <dgm:prSet presAssocID="{6D38018E-9A74-4269-92CA-38146D1BD10B}" presName="spaceRect" presStyleCnt="0"/>
      <dgm:spPr/>
    </dgm:pt>
    <dgm:pt modelId="{22C4EF3C-E53C-45E5-8C42-DC1BE6CFD691}" type="pres">
      <dgm:prSet presAssocID="{6D38018E-9A74-4269-92CA-38146D1BD10B}" presName="parTx" presStyleLbl="revTx" presStyleIdx="0" presStyleCnt="6">
        <dgm:presLayoutVars>
          <dgm:chMax val="0"/>
          <dgm:chPref val="0"/>
        </dgm:presLayoutVars>
      </dgm:prSet>
      <dgm:spPr/>
    </dgm:pt>
    <dgm:pt modelId="{49D5C8DA-85ED-4911-86C2-ADF40C332919}" type="pres">
      <dgm:prSet presAssocID="{6ABCE1B0-5554-447D-AB61-8F0DD845F89A}" presName="sibTrans" presStyleCnt="0"/>
      <dgm:spPr/>
    </dgm:pt>
    <dgm:pt modelId="{8E793B3D-E4F7-495A-81B6-88D311439124}" type="pres">
      <dgm:prSet presAssocID="{641EFD24-BA2C-48B8-AF2D-C1F505E883EA}" presName="compNode" presStyleCnt="0"/>
      <dgm:spPr/>
    </dgm:pt>
    <dgm:pt modelId="{F1D1DAC3-7F3D-4281-9057-62070FB36186}" type="pres">
      <dgm:prSet presAssocID="{641EFD24-BA2C-48B8-AF2D-C1F505E883EA}" presName="bgRect" presStyleLbl="bgShp" presStyleIdx="1" presStyleCnt="6"/>
      <dgm:spPr/>
    </dgm:pt>
    <dgm:pt modelId="{A614E838-A1E1-405D-9C4A-97F3BF881597}" type="pres">
      <dgm:prSet presAssocID="{641EFD24-BA2C-48B8-AF2D-C1F505E883E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FD451769-A28C-4406-86E9-B3C0AAE07815}" type="pres">
      <dgm:prSet presAssocID="{641EFD24-BA2C-48B8-AF2D-C1F505E883EA}" presName="spaceRect" presStyleCnt="0"/>
      <dgm:spPr/>
    </dgm:pt>
    <dgm:pt modelId="{BB27A2AB-60CB-46B7-8F02-7C00BD56E02F}" type="pres">
      <dgm:prSet presAssocID="{641EFD24-BA2C-48B8-AF2D-C1F505E883EA}" presName="parTx" presStyleLbl="revTx" presStyleIdx="1" presStyleCnt="6">
        <dgm:presLayoutVars>
          <dgm:chMax val="0"/>
          <dgm:chPref val="0"/>
        </dgm:presLayoutVars>
      </dgm:prSet>
      <dgm:spPr/>
    </dgm:pt>
    <dgm:pt modelId="{95B3FD19-3AF6-4AC9-AA06-7625E81136CF}" type="pres">
      <dgm:prSet presAssocID="{4408B334-2E62-43E1-B617-7F765FF5E739}" presName="sibTrans" presStyleCnt="0"/>
      <dgm:spPr/>
    </dgm:pt>
    <dgm:pt modelId="{7F996080-CA05-49DB-AA76-88F40710B40F}" type="pres">
      <dgm:prSet presAssocID="{389BB124-E627-4A02-A33C-FA13D7FA4AD1}" presName="compNode" presStyleCnt="0"/>
      <dgm:spPr/>
    </dgm:pt>
    <dgm:pt modelId="{3BEBF8CF-DFC2-4B67-BA40-A5C4EDB14C9B}" type="pres">
      <dgm:prSet presAssocID="{389BB124-E627-4A02-A33C-FA13D7FA4AD1}" presName="bgRect" presStyleLbl="bgShp" presStyleIdx="2" presStyleCnt="6"/>
      <dgm:spPr/>
    </dgm:pt>
    <dgm:pt modelId="{1013E8F5-6D32-4639-9B5B-AC9058B23D96}" type="pres">
      <dgm:prSet presAssocID="{389BB124-E627-4A02-A33C-FA13D7FA4AD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nching Diagram"/>
        </a:ext>
      </dgm:extLst>
    </dgm:pt>
    <dgm:pt modelId="{58D3D2BC-F20B-49DA-9D45-108011EA9E0F}" type="pres">
      <dgm:prSet presAssocID="{389BB124-E627-4A02-A33C-FA13D7FA4AD1}" presName="spaceRect" presStyleCnt="0"/>
      <dgm:spPr/>
    </dgm:pt>
    <dgm:pt modelId="{6899DA5A-BB7F-452A-95CF-11E0432B0240}" type="pres">
      <dgm:prSet presAssocID="{389BB124-E627-4A02-A33C-FA13D7FA4AD1}" presName="parTx" presStyleLbl="revTx" presStyleIdx="2" presStyleCnt="6">
        <dgm:presLayoutVars>
          <dgm:chMax val="0"/>
          <dgm:chPref val="0"/>
        </dgm:presLayoutVars>
      </dgm:prSet>
      <dgm:spPr/>
    </dgm:pt>
    <dgm:pt modelId="{B9B7FC4D-F9B2-43DD-97CC-FFF5EED03635}" type="pres">
      <dgm:prSet presAssocID="{36EF8DBC-E047-44F2-A9C8-F1B668A9A98B}" presName="sibTrans" presStyleCnt="0"/>
      <dgm:spPr/>
    </dgm:pt>
    <dgm:pt modelId="{9648F916-54E8-4F25-B957-6403EC760357}" type="pres">
      <dgm:prSet presAssocID="{B8149E4F-E2B3-48C9-AB3F-43F9850E8CF7}" presName="compNode" presStyleCnt="0"/>
      <dgm:spPr/>
    </dgm:pt>
    <dgm:pt modelId="{C66DB2D7-293C-4299-BE92-C28A3BEFEABF}" type="pres">
      <dgm:prSet presAssocID="{B8149E4F-E2B3-48C9-AB3F-43F9850E8CF7}" presName="bgRect" presStyleLbl="bgShp" presStyleIdx="3" presStyleCnt="6"/>
      <dgm:spPr/>
    </dgm:pt>
    <dgm:pt modelId="{C4A7108B-9E11-4DCD-B028-27FB1452BC9B}" type="pres">
      <dgm:prSet presAssocID="{B8149E4F-E2B3-48C9-AB3F-43F9850E8CF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am"/>
        </a:ext>
      </dgm:extLst>
    </dgm:pt>
    <dgm:pt modelId="{21B180D9-122C-4A21-9D6E-25CB56D64C19}" type="pres">
      <dgm:prSet presAssocID="{B8149E4F-E2B3-48C9-AB3F-43F9850E8CF7}" presName="spaceRect" presStyleCnt="0"/>
      <dgm:spPr/>
    </dgm:pt>
    <dgm:pt modelId="{0535F8DD-FCFD-4369-BFE4-28F40DDEAC67}" type="pres">
      <dgm:prSet presAssocID="{B8149E4F-E2B3-48C9-AB3F-43F9850E8CF7}" presName="parTx" presStyleLbl="revTx" presStyleIdx="3" presStyleCnt="6">
        <dgm:presLayoutVars>
          <dgm:chMax val="0"/>
          <dgm:chPref val="0"/>
        </dgm:presLayoutVars>
      </dgm:prSet>
      <dgm:spPr/>
    </dgm:pt>
    <dgm:pt modelId="{603779B1-6B89-495E-8788-8125B61255D9}" type="pres">
      <dgm:prSet presAssocID="{72B01B42-A5AE-4714-8788-E5EAF8E434C9}" presName="sibTrans" presStyleCnt="0"/>
      <dgm:spPr/>
    </dgm:pt>
    <dgm:pt modelId="{8578F248-0839-4724-B630-F0FEC54250CE}" type="pres">
      <dgm:prSet presAssocID="{2935EC92-0653-4FDF-8183-C17EB6F530B0}" presName="compNode" presStyleCnt="0"/>
      <dgm:spPr/>
    </dgm:pt>
    <dgm:pt modelId="{4B6A7805-0A8F-4D2F-A244-B73B9C9EEE36}" type="pres">
      <dgm:prSet presAssocID="{2935EC92-0653-4FDF-8183-C17EB6F530B0}" presName="bgRect" presStyleLbl="bgShp" presStyleIdx="4" presStyleCnt="6"/>
      <dgm:spPr/>
    </dgm:pt>
    <dgm:pt modelId="{CF486994-4D7E-47E8-BB43-3C9F9EFB6C1E}" type="pres">
      <dgm:prSet presAssocID="{2935EC92-0653-4FDF-8183-C17EB6F530B0}"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roup of People"/>
        </a:ext>
      </dgm:extLst>
    </dgm:pt>
    <dgm:pt modelId="{F7CEFFD1-71FF-4BFB-B215-CA143A578F12}" type="pres">
      <dgm:prSet presAssocID="{2935EC92-0653-4FDF-8183-C17EB6F530B0}" presName="spaceRect" presStyleCnt="0"/>
      <dgm:spPr/>
    </dgm:pt>
    <dgm:pt modelId="{B5DC2274-B983-4677-9691-A92048FF60EE}" type="pres">
      <dgm:prSet presAssocID="{2935EC92-0653-4FDF-8183-C17EB6F530B0}" presName="parTx" presStyleLbl="revTx" presStyleIdx="4" presStyleCnt="6">
        <dgm:presLayoutVars>
          <dgm:chMax val="0"/>
          <dgm:chPref val="0"/>
        </dgm:presLayoutVars>
      </dgm:prSet>
      <dgm:spPr/>
    </dgm:pt>
    <dgm:pt modelId="{BD8ED85A-1497-4841-A6DD-7FBE213D1C7E}" type="pres">
      <dgm:prSet presAssocID="{99F611A5-505F-4876-8C6D-4F7F6C0CE390}" presName="sibTrans" presStyleCnt="0"/>
      <dgm:spPr/>
    </dgm:pt>
    <dgm:pt modelId="{F79559E8-14DD-4805-8AD6-071F8766CB77}" type="pres">
      <dgm:prSet presAssocID="{E7AFDE87-1448-4E0C-A947-E3E3E324D359}" presName="compNode" presStyleCnt="0"/>
      <dgm:spPr/>
    </dgm:pt>
    <dgm:pt modelId="{658179EC-D457-41F1-93F4-9C7D686C92D2}" type="pres">
      <dgm:prSet presAssocID="{E7AFDE87-1448-4E0C-A947-E3E3E324D359}" presName="bgRect" presStyleLbl="bgShp" presStyleIdx="5" presStyleCnt="6"/>
      <dgm:spPr/>
    </dgm:pt>
    <dgm:pt modelId="{81B79F40-F748-4CCA-9DC4-B5D2265ECE47}" type="pres">
      <dgm:prSet presAssocID="{E7AFDE87-1448-4E0C-A947-E3E3E324D35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Judge"/>
        </a:ext>
      </dgm:extLst>
    </dgm:pt>
    <dgm:pt modelId="{2E843F11-AC67-4AE4-962B-AB3D61F9BD64}" type="pres">
      <dgm:prSet presAssocID="{E7AFDE87-1448-4E0C-A947-E3E3E324D359}" presName="spaceRect" presStyleCnt="0"/>
      <dgm:spPr/>
    </dgm:pt>
    <dgm:pt modelId="{EC757AA2-FBCD-4467-9146-803F172E3EF9}" type="pres">
      <dgm:prSet presAssocID="{E7AFDE87-1448-4E0C-A947-E3E3E324D359}" presName="parTx" presStyleLbl="revTx" presStyleIdx="5" presStyleCnt="6">
        <dgm:presLayoutVars>
          <dgm:chMax val="0"/>
          <dgm:chPref val="0"/>
        </dgm:presLayoutVars>
      </dgm:prSet>
      <dgm:spPr/>
    </dgm:pt>
  </dgm:ptLst>
  <dgm:cxnLst>
    <dgm:cxn modelId="{1EB31415-F27F-4659-84FA-759CE5D2A0B1}" srcId="{B6CC2320-35C4-449E-947E-2453EA64CA08}" destId="{2935EC92-0653-4FDF-8183-C17EB6F530B0}" srcOrd="4" destOrd="0" parTransId="{3A19689F-1674-4F98-BDE4-3EAFA5B5F0A7}" sibTransId="{99F611A5-505F-4876-8C6D-4F7F6C0CE390}"/>
    <dgm:cxn modelId="{5FEB292A-1421-4686-883E-85A71E821494}" type="presOf" srcId="{389BB124-E627-4A02-A33C-FA13D7FA4AD1}" destId="{6899DA5A-BB7F-452A-95CF-11E0432B0240}" srcOrd="0" destOrd="0" presId="urn:microsoft.com/office/officeart/2018/2/layout/IconVerticalSolidList"/>
    <dgm:cxn modelId="{BE5CF666-1DDB-4626-926A-F0E2EC273743}" srcId="{B6CC2320-35C4-449E-947E-2453EA64CA08}" destId="{389BB124-E627-4A02-A33C-FA13D7FA4AD1}" srcOrd="2" destOrd="0" parTransId="{D3D5C7A8-CD9D-441D-B9DB-C950876DE4A1}" sibTransId="{36EF8DBC-E047-44F2-A9C8-F1B668A9A98B}"/>
    <dgm:cxn modelId="{40F62D6A-10AE-4CD0-9167-E14A04FD6A56}" type="presOf" srcId="{E7AFDE87-1448-4E0C-A947-E3E3E324D359}" destId="{EC757AA2-FBCD-4467-9146-803F172E3EF9}" srcOrd="0" destOrd="0" presId="urn:microsoft.com/office/officeart/2018/2/layout/IconVerticalSolidList"/>
    <dgm:cxn modelId="{58AA4F6A-09E8-4521-84F9-3B3BE09CF243}" type="presOf" srcId="{641EFD24-BA2C-48B8-AF2D-C1F505E883EA}" destId="{BB27A2AB-60CB-46B7-8F02-7C00BD56E02F}" srcOrd="0" destOrd="0" presId="urn:microsoft.com/office/officeart/2018/2/layout/IconVerticalSolidList"/>
    <dgm:cxn modelId="{31E4416F-02D1-4F1A-8811-A68532C5E7D5}" type="presOf" srcId="{2935EC92-0653-4FDF-8183-C17EB6F530B0}" destId="{B5DC2274-B983-4677-9691-A92048FF60EE}" srcOrd="0" destOrd="0" presId="urn:microsoft.com/office/officeart/2018/2/layout/IconVerticalSolidList"/>
    <dgm:cxn modelId="{A2A58D6F-AC44-44CF-9775-4A72A1ED8199}" type="presOf" srcId="{6D38018E-9A74-4269-92CA-38146D1BD10B}" destId="{22C4EF3C-E53C-45E5-8C42-DC1BE6CFD691}" srcOrd="0" destOrd="0" presId="urn:microsoft.com/office/officeart/2018/2/layout/IconVerticalSolidList"/>
    <dgm:cxn modelId="{D1A27C73-4FE3-4EA7-9C7D-DD98CCB94376}" srcId="{B6CC2320-35C4-449E-947E-2453EA64CA08}" destId="{641EFD24-BA2C-48B8-AF2D-C1F505E883EA}" srcOrd="1" destOrd="0" parTransId="{2BB85A64-7E0F-4383-B645-9AA27840CFF2}" sibTransId="{4408B334-2E62-43E1-B617-7F765FF5E739}"/>
    <dgm:cxn modelId="{C1381F57-4418-490C-8C33-5F6C5A5A8B49}" srcId="{B6CC2320-35C4-449E-947E-2453EA64CA08}" destId="{6D38018E-9A74-4269-92CA-38146D1BD10B}" srcOrd="0" destOrd="0" parTransId="{2E16DE15-EDE9-4950-8276-CEF79C1EE26B}" sibTransId="{6ABCE1B0-5554-447D-AB61-8F0DD845F89A}"/>
    <dgm:cxn modelId="{17A4E35A-83A5-429C-B791-3F27ABFD6915}" type="presOf" srcId="{B6CC2320-35C4-449E-947E-2453EA64CA08}" destId="{7A7388A2-1376-42F9-BC0E-A473EFF708E5}" srcOrd="0" destOrd="0" presId="urn:microsoft.com/office/officeart/2018/2/layout/IconVerticalSolidList"/>
    <dgm:cxn modelId="{AE289287-8FDF-43CE-A767-BF07EB3949DC}" srcId="{B6CC2320-35C4-449E-947E-2453EA64CA08}" destId="{B8149E4F-E2B3-48C9-AB3F-43F9850E8CF7}" srcOrd="3" destOrd="0" parTransId="{ABD1578D-B003-475B-8772-5DA9713A2BB7}" sibTransId="{72B01B42-A5AE-4714-8788-E5EAF8E434C9}"/>
    <dgm:cxn modelId="{FC32CDCA-B7C8-480C-9A37-2D85CB0B89F4}" srcId="{B6CC2320-35C4-449E-947E-2453EA64CA08}" destId="{E7AFDE87-1448-4E0C-A947-E3E3E324D359}" srcOrd="5" destOrd="0" parTransId="{6FA66D88-69E1-43B5-9B1E-B54384561093}" sibTransId="{684EAD8B-641B-4EE1-A516-94FB7E290AFF}"/>
    <dgm:cxn modelId="{2AA8F8F4-5C52-4ABA-8A3C-BB5FAE163190}" type="presOf" srcId="{B8149E4F-E2B3-48C9-AB3F-43F9850E8CF7}" destId="{0535F8DD-FCFD-4369-BFE4-28F40DDEAC67}" srcOrd="0" destOrd="0" presId="urn:microsoft.com/office/officeart/2018/2/layout/IconVerticalSolidList"/>
    <dgm:cxn modelId="{8ADB66A3-3D98-4AFB-8A7D-14F3D125C745}" type="presParOf" srcId="{7A7388A2-1376-42F9-BC0E-A473EFF708E5}" destId="{D1AC10EE-172E-49A2-A907-5CE1D553FD4F}" srcOrd="0" destOrd="0" presId="urn:microsoft.com/office/officeart/2018/2/layout/IconVerticalSolidList"/>
    <dgm:cxn modelId="{37732946-A87A-43E0-9D75-384CCF89792E}" type="presParOf" srcId="{D1AC10EE-172E-49A2-A907-5CE1D553FD4F}" destId="{F4B984FA-5560-4F4D-B35C-4B85F16BBB27}" srcOrd="0" destOrd="0" presId="urn:microsoft.com/office/officeart/2018/2/layout/IconVerticalSolidList"/>
    <dgm:cxn modelId="{511DBB8A-E98D-4B21-BF6D-4E9B2C5C0B34}" type="presParOf" srcId="{D1AC10EE-172E-49A2-A907-5CE1D553FD4F}" destId="{660CD43B-B989-4BEE-B79F-1DF0C23B6B13}" srcOrd="1" destOrd="0" presId="urn:microsoft.com/office/officeart/2018/2/layout/IconVerticalSolidList"/>
    <dgm:cxn modelId="{98FB325E-6B59-4047-9003-0A9E8A48F60E}" type="presParOf" srcId="{D1AC10EE-172E-49A2-A907-5CE1D553FD4F}" destId="{E4A4EBBE-860D-41C7-B109-2CEF689281DE}" srcOrd="2" destOrd="0" presId="urn:microsoft.com/office/officeart/2018/2/layout/IconVerticalSolidList"/>
    <dgm:cxn modelId="{D0A852E2-0C00-4C6D-9E04-4FD9D4511A2B}" type="presParOf" srcId="{D1AC10EE-172E-49A2-A907-5CE1D553FD4F}" destId="{22C4EF3C-E53C-45E5-8C42-DC1BE6CFD691}" srcOrd="3" destOrd="0" presId="urn:microsoft.com/office/officeart/2018/2/layout/IconVerticalSolidList"/>
    <dgm:cxn modelId="{8826BA1F-1F90-4816-80F4-CD738B990C3A}" type="presParOf" srcId="{7A7388A2-1376-42F9-BC0E-A473EFF708E5}" destId="{49D5C8DA-85ED-4911-86C2-ADF40C332919}" srcOrd="1" destOrd="0" presId="urn:microsoft.com/office/officeart/2018/2/layout/IconVerticalSolidList"/>
    <dgm:cxn modelId="{20C2673C-7527-4B51-B862-452FFBA25B0D}" type="presParOf" srcId="{7A7388A2-1376-42F9-BC0E-A473EFF708E5}" destId="{8E793B3D-E4F7-495A-81B6-88D311439124}" srcOrd="2" destOrd="0" presId="urn:microsoft.com/office/officeart/2018/2/layout/IconVerticalSolidList"/>
    <dgm:cxn modelId="{99985ECB-C45C-40AC-B6E1-D2DEA4048599}" type="presParOf" srcId="{8E793B3D-E4F7-495A-81B6-88D311439124}" destId="{F1D1DAC3-7F3D-4281-9057-62070FB36186}" srcOrd="0" destOrd="0" presId="urn:microsoft.com/office/officeart/2018/2/layout/IconVerticalSolidList"/>
    <dgm:cxn modelId="{265A6C1B-6FCE-4525-A50B-19221375ADD1}" type="presParOf" srcId="{8E793B3D-E4F7-495A-81B6-88D311439124}" destId="{A614E838-A1E1-405D-9C4A-97F3BF881597}" srcOrd="1" destOrd="0" presId="urn:microsoft.com/office/officeart/2018/2/layout/IconVerticalSolidList"/>
    <dgm:cxn modelId="{9429E1A2-B665-4AA5-BF25-76253B774D4A}" type="presParOf" srcId="{8E793B3D-E4F7-495A-81B6-88D311439124}" destId="{FD451769-A28C-4406-86E9-B3C0AAE07815}" srcOrd="2" destOrd="0" presId="urn:microsoft.com/office/officeart/2018/2/layout/IconVerticalSolidList"/>
    <dgm:cxn modelId="{B7EAB560-3DE4-40B2-AC50-71A3CFA3623E}" type="presParOf" srcId="{8E793B3D-E4F7-495A-81B6-88D311439124}" destId="{BB27A2AB-60CB-46B7-8F02-7C00BD56E02F}" srcOrd="3" destOrd="0" presId="urn:microsoft.com/office/officeart/2018/2/layout/IconVerticalSolidList"/>
    <dgm:cxn modelId="{FBF8B7CE-ADED-472D-8A50-45C68789C5C8}" type="presParOf" srcId="{7A7388A2-1376-42F9-BC0E-A473EFF708E5}" destId="{95B3FD19-3AF6-4AC9-AA06-7625E81136CF}" srcOrd="3" destOrd="0" presId="urn:microsoft.com/office/officeart/2018/2/layout/IconVerticalSolidList"/>
    <dgm:cxn modelId="{B129B580-C11C-410B-9FA4-0D97081DB8A1}" type="presParOf" srcId="{7A7388A2-1376-42F9-BC0E-A473EFF708E5}" destId="{7F996080-CA05-49DB-AA76-88F40710B40F}" srcOrd="4" destOrd="0" presId="urn:microsoft.com/office/officeart/2018/2/layout/IconVerticalSolidList"/>
    <dgm:cxn modelId="{80DCE496-66C0-429D-9FBB-518A90F494BC}" type="presParOf" srcId="{7F996080-CA05-49DB-AA76-88F40710B40F}" destId="{3BEBF8CF-DFC2-4B67-BA40-A5C4EDB14C9B}" srcOrd="0" destOrd="0" presId="urn:microsoft.com/office/officeart/2018/2/layout/IconVerticalSolidList"/>
    <dgm:cxn modelId="{D3905140-9217-434D-9614-8C9BD01D1214}" type="presParOf" srcId="{7F996080-CA05-49DB-AA76-88F40710B40F}" destId="{1013E8F5-6D32-4639-9B5B-AC9058B23D96}" srcOrd="1" destOrd="0" presId="urn:microsoft.com/office/officeart/2018/2/layout/IconVerticalSolidList"/>
    <dgm:cxn modelId="{106FAF14-6A72-43FE-9F2C-7DA45785CC8E}" type="presParOf" srcId="{7F996080-CA05-49DB-AA76-88F40710B40F}" destId="{58D3D2BC-F20B-49DA-9D45-108011EA9E0F}" srcOrd="2" destOrd="0" presId="urn:microsoft.com/office/officeart/2018/2/layout/IconVerticalSolidList"/>
    <dgm:cxn modelId="{6AB523F2-20D2-4694-BDBF-F7333FC158D5}" type="presParOf" srcId="{7F996080-CA05-49DB-AA76-88F40710B40F}" destId="{6899DA5A-BB7F-452A-95CF-11E0432B0240}" srcOrd="3" destOrd="0" presId="urn:microsoft.com/office/officeart/2018/2/layout/IconVerticalSolidList"/>
    <dgm:cxn modelId="{EA034900-C06A-446A-9972-D51A69C99F21}" type="presParOf" srcId="{7A7388A2-1376-42F9-BC0E-A473EFF708E5}" destId="{B9B7FC4D-F9B2-43DD-97CC-FFF5EED03635}" srcOrd="5" destOrd="0" presId="urn:microsoft.com/office/officeart/2018/2/layout/IconVerticalSolidList"/>
    <dgm:cxn modelId="{8186294A-5E73-4D5E-A240-0C01A4E9FB17}" type="presParOf" srcId="{7A7388A2-1376-42F9-BC0E-A473EFF708E5}" destId="{9648F916-54E8-4F25-B957-6403EC760357}" srcOrd="6" destOrd="0" presId="urn:microsoft.com/office/officeart/2018/2/layout/IconVerticalSolidList"/>
    <dgm:cxn modelId="{949FD03D-B3E5-4BB7-AAB0-3E29BDF8923E}" type="presParOf" srcId="{9648F916-54E8-4F25-B957-6403EC760357}" destId="{C66DB2D7-293C-4299-BE92-C28A3BEFEABF}" srcOrd="0" destOrd="0" presId="urn:microsoft.com/office/officeart/2018/2/layout/IconVerticalSolidList"/>
    <dgm:cxn modelId="{CB66B032-CB04-47A1-8534-7A7BFFF7EBC7}" type="presParOf" srcId="{9648F916-54E8-4F25-B957-6403EC760357}" destId="{C4A7108B-9E11-4DCD-B028-27FB1452BC9B}" srcOrd="1" destOrd="0" presId="urn:microsoft.com/office/officeart/2018/2/layout/IconVerticalSolidList"/>
    <dgm:cxn modelId="{8949D0D6-5EB0-443F-A976-2AA5ED034D6D}" type="presParOf" srcId="{9648F916-54E8-4F25-B957-6403EC760357}" destId="{21B180D9-122C-4A21-9D6E-25CB56D64C19}" srcOrd="2" destOrd="0" presId="urn:microsoft.com/office/officeart/2018/2/layout/IconVerticalSolidList"/>
    <dgm:cxn modelId="{8B7A9859-512E-415B-B807-05A05FC7D337}" type="presParOf" srcId="{9648F916-54E8-4F25-B957-6403EC760357}" destId="{0535F8DD-FCFD-4369-BFE4-28F40DDEAC67}" srcOrd="3" destOrd="0" presId="urn:microsoft.com/office/officeart/2018/2/layout/IconVerticalSolidList"/>
    <dgm:cxn modelId="{19514A01-6713-44E7-AEE8-D6469F35F6A8}" type="presParOf" srcId="{7A7388A2-1376-42F9-BC0E-A473EFF708E5}" destId="{603779B1-6B89-495E-8788-8125B61255D9}" srcOrd="7" destOrd="0" presId="urn:microsoft.com/office/officeart/2018/2/layout/IconVerticalSolidList"/>
    <dgm:cxn modelId="{40449649-BD98-4A63-8E5A-66B93649A601}" type="presParOf" srcId="{7A7388A2-1376-42F9-BC0E-A473EFF708E5}" destId="{8578F248-0839-4724-B630-F0FEC54250CE}" srcOrd="8" destOrd="0" presId="urn:microsoft.com/office/officeart/2018/2/layout/IconVerticalSolidList"/>
    <dgm:cxn modelId="{93321FCB-2749-4138-856F-348341199E74}" type="presParOf" srcId="{8578F248-0839-4724-B630-F0FEC54250CE}" destId="{4B6A7805-0A8F-4D2F-A244-B73B9C9EEE36}" srcOrd="0" destOrd="0" presId="urn:microsoft.com/office/officeart/2018/2/layout/IconVerticalSolidList"/>
    <dgm:cxn modelId="{6F2C4F59-CBE2-4E08-826B-7E94C52C0B9E}" type="presParOf" srcId="{8578F248-0839-4724-B630-F0FEC54250CE}" destId="{CF486994-4D7E-47E8-BB43-3C9F9EFB6C1E}" srcOrd="1" destOrd="0" presId="urn:microsoft.com/office/officeart/2018/2/layout/IconVerticalSolidList"/>
    <dgm:cxn modelId="{C54C982C-75F8-4025-B59D-D47FC418280B}" type="presParOf" srcId="{8578F248-0839-4724-B630-F0FEC54250CE}" destId="{F7CEFFD1-71FF-4BFB-B215-CA143A578F12}" srcOrd="2" destOrd="0" presId="urn:microsoft.com/office/officeart/2018/2/layout/IconVerticalSolidList"/>
    <dgm:cxn modelId="{AFC5097F-83AC-49F8-A82E-F7370812829D}" type="presParOf" srcId="{8578F248-0839-4724-B630-F0FEC54250CE}" destId="{B5DC2274-B983-4677-9691-A92048FF60EE}" srcOrd="3" destOrd="0" presId="urn:microsoft.com/office/officeart/2018/2/layout/IconVerticalSolidList"/>
    <dgm:cxn modelId="{B49DAC57-DF1D-4387-9951-66147011F9B9}" type="presParOf" srcId="{7A7388A2-1376-42F9-BC0E-A473EFF708E5}" destId="{BD8ED85A-1497-4841-A6DD-7FBE213D1C7E}" srcOrd="9" destOrd="0" presId="urn:microsoft.com/office/officeart/2018/2/layout/IconVerticalSolidList"/>
    <dgm:cxn modelId="{C48CA94F-0EE3-436D-B36D-259E31E60759}" type="presParOf" srcId="{7A7388A2-1376-42F9-BC0E-A473EFF708E5}" destId="{F79559E8-14DD-4805-8AD6-071F8766CB77}" srcOrd="10" destOrd="0" presId="urn:microsoft.com/office/officeart/2018/2/layout/IconVerticalSolidList"/>
    <dgm:cxn modelId="{AB9E256C-F21E-47ED-BA63-4966DF2CEE15}" type="presParOf" srcId="{F79559E8-14DD-4805-8AD6-071F8766CB77}" destId="{658179EC-D457-41F1-93F4-9C7D686C92D2}" srcOrd="0" destOrd="0" presId="urn:microsoft.com/office/officeart/2018/2/layout/IconVerticalSolidList"/>
    <dgm:cxn modelId="{83AC6D37-1788-4F36-8694-65006CDFEFCA}" type="presParOf" srcId="{F79559E8-14DD-4805-8AD6-071F8766CB77}" destId="{81B79F40-F748-4CCA-9DC4-B5D2265ECE47}" srcOrd="1" destOrd="0" presId="urn:microsoft.com/office/officeart/2018/2/layout/IconVerticalSolidList"/>
    <dgm:cxn modelId="{15BAA269-EAE6-420B-9A19-67F0F28734BE}" type="presParOf" srcId="{F79559E8-14DD-4805-8AD6-071F8766CB77}" destId="{2E843F11-AC67-4AE4-962B-AB3D61F9BD64}" srcOrd="2" destOrd="0" presId="urn:microsoft.com/office/officeart/2018/2/layout/IconVerticalSolidList"/>
    <dgm:cxn modelId="{35733316-E60C-4DFE-9D5C-3AAEAD96564A}" type="presParOf" srcId="{F79559E8-14DD-4805-8AD6-071F8766CB77}" destId="{EC757AA2-FBCD-4467-9146-803F172E3EF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8E63EE-B519-4F08-82BC-274CE52A82A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3BFD471-34E4-4642-A4EA-AF5746A666DC}">
      <dgm:prSet/>
      <dgm:spPr/>
      <dgm:t>
        <a:bodyPr/>
        <a:lstStyle/>
        <a:p>
          <a:r>
            <a:rPr lang="en-US"/>
            <a:t>Timing</a:t>
          </a:r>
        </a:p>
      </dgm:t>
    </dgm:pt>
    <dgm:pt modelId="{3B5C85C9-4B57-41D2-AFAB-539E31F9127F}" type="parTrans" cxnId="{7EA223EB-843E-46C4-84C3-B158E24FA8BF}">
      <dgm:prSet/>
      <dgm:spPr/>
      <dgm:t>
        <a:bodyPr/>
        <a:lstStyle/>
        <a:p>
          <a:endParaRPr lang="en-US"/>
        </a:p>
      </dgm:t>
    </dgm:pt>
    <dgm:pt modelId="{709B9E0B-475C-4408-8099-6CF2CD16E53F}" type="sibTrans" cxnId="{7EA223EB-843E-46C4-84C3-B158E24FA8BF}">
      <dgm:prSet/>
      <dgm:spPr/>
      <dgm:t>
        <a:bodyPr/>
        <a:lstStyle/>
        <a:p>
          <a:endParaRPr lang="en-US"/>
        </a:p>
      </dgm:t>
    </dgm:pt>
    <dgm:pt modelId="{B9A682CE-F8B6-4A07-A8EA-CD8D90533A7A}">
      <dgm:prSet/>
      <dgm:spPr/>
      <dgm:t>
        <a:bodyPr/>
        <a:lstStyle/>
        <a:p>
          <a:r>
            <a:rPr lang="en-US"/>
            <a:t>Technical specifications of the physical products, or complex technical specifications associated with services, timing, and terms of delivery and payment.</a:t>
          </a:r>
        </a:p>
      </dgm:t>
    </dgm:pt>
    <dgm:pt modelId="{91E86424-3C3A-4ED0-A63E-390DA3E32B8D}" type="parTrans" cxnId="{782D553F-C51D-4DA1-BA66-D6EFECE46D41}">
      <dgm:prSet/>
      <dgm:spPr/>
      <dgm:t>
        <a:bodyPr/>
        <a:lstStyle/>
        <a:p>
          <a:endParaRPr lang="en-US"/>
        </a:p>
      </dgm:t>
    </dgm:pt>
    <dgm:pt modelId="{1756733B-1382-48F2-93CB-92699AD9FD7E}" type="sibTrans" cxnId="{782D553F-C51D-4DA1-BA66-D6EFECE46D41}">
      <dgm:prSet/>
      <dgm:spPr/>
      <dgm:t>
        <a:bodyPr/>
        <a:lstStyle/>
        <a:p>
          <a:endParaRPr lang="en-US"/>
        </a:p>
      </dgm:t>
    </dgm:pt>
    <dgm:pt modelId="{D92DA8D6-78A5-45A2-9D12-7B0A02CDDC7B}">
      <dgm:prSet/>
      <dgm:spPr/>
      <dgm:t>
        <a:bodyPr/>
        <a:lstStyle/>
        <a:p>
          <a:r>
            <a:rPr lang="en-US"/>
            <a:t>Organizational complexities</a:t>
          </a:r>
        </a:p>
      </dgm:t>
    </dgm:pt>
    <dgm:pt modelId="{9B42D395-F444-4E6A-87F8-60FA0BBDC65E}" type="parTrans" cxnId="{D2C33143-3201-48C0-B6E7-FFC82D9BCFD0}">
      <dgm:prSet/>
      <dgm:spPr/>
      <dgm:t>
        <a:bodyPr/>
        <a:lstStyle/>
        <a:p>
          <a:endParaRPr lang="en-US"/>
        </a:p>
      </dgm:t>
    </dgm:pt>
    <dgm:pt modelId="{64281B18-FBBA-4BB9-8E5B-D3A10D3A351C}" type="sibTrans" cxnId="{D2C33143-3201-48C0-B6E7-FFC82D9BCFD0}">
      <dgm:prSet/>
      <dgm:spPr/>
      <dgm:t>
        <a:bodyPr/>
        <a:lstStyle/>
        <a:p>
          <a:endParaRPr lang="en-US"/>
        </a:p>
      </dgm:t>
    </dgm:pt>
    <dgm:pt modelId="{E16047AD-C9A8-4140-9842-A8AC83662FA2}" type="pres">
      <dgm:prSet presAssocID="{218E63EE-B519-4F08-82BC-274CE52A82AC}" presName="root" presStyleCnt="0">
        <dgm:presLayoutVars>
          <dgm:dir/>
          <dgm:resizeHandles val="exact"/>
        </dgm:presLayoutVars>
      </dgm:prSet>
      <dgm:spPr/>
    </dgm:pt>
    <dgm:pt modelId="{F5A3E4AC-AF50-432E-B9CE-0CB45E7F2D35}" type="pres">
      <dgm:prSet presAssocID="{03BFD471-34E4-4642-A4EA-AF5746A666DC}" presName="compNode" presStyleCnt="0"/>
      <dgm:spPr/>
    </dgm:pt>
    <dgm:pt modelId="{407EAF64-A43C-47D3-B380-656200C525DC}" type="pres">
      <dgm:prSet presAssocID="{03BFD471-34E4-4642-A4EA-AF5746A666DC}" presName="bgRect" presStyleLbl="bgShp" presStyleIdx="0" presStyleCnt="3"/>
      <dgm:spPr/>
    </dgm:pt>
    <dgm:pt modelId="{8E458779-1938-494A-B0D1-C722B21C6DDD}" type="pres">
      <dgm:prSet presAssocID="{03BFD471-34E4-4642-A4EA-AF5746A666D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D1115F4C-A2AA-4C0F-A1BF-3BB90C00E87B}" type="pres">
      <dgm:prSet presAssocID="{03BFD471-34E4-4642-A4EA-AF5746A666DC}" presName="spaceRect" presStyleCnt="0"/>
      <dgm:spPr/>
    </dgm:pt>
    <dgm:pt modelId="{111AC544-C046-48F9-982F-313BEFFD6848}" type="pres">
      <dgm:prSet presAssocID="{03BFD471-34E4-4642-A4EA-AF5746A666DC}" presName="parTx" presStyleLbl="revTx" presStyleIdx="0" presStyleCnt="3">
        <dgm:presLayoutVars>
          <dgm:chMax val="0"/>
          <dgm:chPref val="0"/>
        </dgm:presLayoutVars>
      </dgm:prSet>
      <dgm:spPr/>
    </dgm:pt>
    <dgm:pt modelId="{DF735365-9DED-401A-941B-1B25336401B6}" type="pres">
      <dgm:prSet presAssocID="{709B9E0B-475C-4408-8099-6CF2CD16E53F}" presName="sibTrans" presStyleCnt="0"/>
      <dgm:spPr/>
    </dgm:pt>
    <dgm:pt modelId="{5597A6CA-5F01-48D5-9772-39F45B942D15}" type="pres">
      <dgm:prSet presAssocID="{B9A682CE-F8B6-4A07-A8EA-CD8D90533A7A}" presName="compNode" presStyleCnt="0"/>
      <dgm:spPr/>
    </dgm:pt>
    <dgm:pt modelId="{99356C3E-7141-4ECD-8885-576DFDC688B0}" type="pres">
      <dgm:prSet presAssocID="{B9A682CE-F8B6-4A07-A8EA-CD8D90533A7A}" presName="bgRect" presStyleLbl="bgShp" presStyleIdx="1" presStyleCnt="3"/>
      <dgm:spPr/>
    </dgm:pt>
    <dgm:pt modelId="{2230EDD1-D219-4D2A-9CB9-48D754E922DE}" type="pres">
      <dgm:prSet presAssocID="{B9A682CE-F8B6-4A07-A8EA-CD8D90533A7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cessor"/>
        </a:ext>
      </dgm:extLst>
    </dgm:pt>
    <dgm:pt modelId="{94810893-42EC-4366-B800-88ABA9449422}" type="pres">
      <dgm:prSet presAssocID="{B9A682CE-F8B6-4A07-A8EA-CD8D90533A7A}" presName="spaceRect" presStyleCnt="0"/>
      <dgm:spPr/>
    </dgm:pt>
    <dgm:pt modelId="{D7DDA7CB-146E-49DE-9AB4-4E3D27D666B7}" type="pres">
      <dgm:prSet presAssocID="{B9A682CE-F8B6-4A07-A8EA-CD8D90533A7A}" presName="parTx" presStyleLbl="revTx" presStyleIdx="1" presStyleCnt="3">
        <dgm:presLayoutVars>
          <dgm:chMax val="0"/>
          <dgm:chPref val="0"/>
        </dgm:presLayoutVars>
      </dgm:prSet>
      <dgm:spPr/>
    </dgm:pt>
    <dgm:pt modelId="{3A73B7F3-B343-4394-BE29-C276E0C7A5C7}" type="pres">
      <dgm:prSet presAssocID="{1756733B-1382-48F2-93CB-92699AD9FD7E}" presName="sibTrans" presStyleCnt="0"/>
      <dgm:spPr/>
    </dgm:pt>
    <dgm:pt modelId="{0DA562AF-14B5-4E6E-BB43-FBEB0BEAD791}" type="pres">
      <dgm:prSet presAssocID="{D92DA8D6-78A5-45A2-9D12-7B0A02CDDC7B}" presName="compNode" presStyleCnt="0"/>
      <dgm:spPr/>
    </dgm:pt>
    <dgm:pt modelId="{51E713E6-204F-48C5-AC65-FAA54503D744}" type="pres">
      <dgm:prSet presAssocID="{D92DA8D6-78A5-45A2-9D12-7B0A02CDDC7B}" presName="bgRect" presStyleLbl="bgShp" presStyleIdx="2" presStyleCnt="3"/>
      <dgm:spPr/>
    </dgm:pt>
    <dgm:pt modelId="{4A8CA000-6611-4D02-AD8E-B08DB7D7BA61}" type="pres">
      <dgm:prSet presAssocID="{D92DA8D6-78A5-45A2-9D12-7B0A02CDDC7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ierarchy"/>
        </a:ext>
      </dgm:extLst>
    </dgm:pt>
    <dgm:pt modelId="{5ADAEADB-4DF6-4705-84DD-10CE2D201ED1}" type="pres">
      <dgm:prSet presAssocID="{D92DA8D6-78A5-45A2-9D12-7B0A02CDDC7B}" presName="spaceRect" presStyleCnt="0"/>
      <dgm:spPr/>
    </dgm:pt>
    <dgm:pt modelId="{96427A92-311F-4154-856B-1D10B57CDF79}" type="pres">
      <dgm:prSet presAssocID="{D92DA8D6-78A5-45A2-9D12-7B0A02CDDC7B}" presName="parTx" presStyleLbl="revTx" presStyleIdx="2" presStyleCnt="3">
        <dgm:presLayoutVars>
          <dgm:chMax val="0"/>
          <dgm:chPref val="0"/>
        </dgm:presLayoutVars>
      </dgm:prSet>
      <dgm:spPr/>
    </dgm:pt>
  </dgm:ptLst>
  <dgm:cxnLst>
    <dgm:cxn modelId="{782D553F-C51D-4DA1-BA66-D6EFECE46D41}" srcId="{218E63EE-B519-4F08-82BC-274CE52A82AC}" destId="{B9A682CE-F8B6-4A07-A8EA-CD8D90533A7A}" srcOrd="1" destOrd="0" parTransId="{91E86424-3C3A-4ED0-A63E-390DA3E32B8D}" sibTransId="{1756733B-1382-48F2-93CB-92699AD9FD7E}"/>
    <dgm:cxn modelId="{D2C33143-3201-48C0-B6E7-FFC82D9BCFD0}" srcId="{218E63EE-B519-4F08-82BC-274CE52A82AC}" destId="{D92DA8D6-78A5-45A2-9D12-7B0A02CDDC7B}" srcOrd="2" destOrd="0" parTransId="{9B42D395-F444-4E6A-87F8-60FA0BBDC65E}" sibTransId="{64281B18-FBBA-4BB9-8E5B-D3A10D3A351C}"/>
    <dgm:cxn modelId="{90319F69-AAD3-4D2A-B8E7-4AA53D17B1AC}" type="presOf" srcId="{03BFD471-34E4-4642-A4EA-AF5746A666DC}" destId="{111AC544-C046-48F9-982F-313BEFFD6848}" srcOrd="0" destOrd="0" presId="urn:microsoft.com/office/officeart/2018/2/layout/IconVerticalSolidList"/>
    <dgm:cxn modelId="{0E373876-E73D-4F21-9675-9B342717788E}" type="presOf" srcId="{218E63EE-B519-4F08-82BC-274CE52A82AC}" destId="{E16047AD-C9A8-4140-9842-A8AC83662FA2}" srcOrd="0" destOrd="0" presId="urn:microsoft.com/office/officeart/2018/2/layout/IconVerticalSolidList"/>
    <dgm:cxn modelId="{A9A8AEB5-D9FF-4CE6-94F7-52E2E8208701}" type="presOf" srcId="{D92DA8D6-78A5-45A2-9D12-7B0A02CDDC7B}" destId="{96427A92-311F-4154-856B-1D10B57CDF79}" srcOrd="0" destOrd="0" presId="urn:microsoft.com/office/officeart/2018/2/layout/IconVerticalSolidList"/>
    <dgm:cxn modelId="{8694D2E4-BF28-4F50-8E3D-3855C479D1F6}" type="presOf" srcId="{B9A682CE-F8B6-4A07-A8EA-CD8D90533A7A}" destId="{D7DDA7CB-146E-49DE-9AB4-4E3D27D666B7}" srcOrd="0" destOrd="0" presId="urn:microsoft.com/office/officeart/2018/2/layout/IconVerticalSolidList"/>
    <dgm:cxn modelId="{7EA223EB-843E-46C4-84C3-B158E24FA8BF}" srcId="{218E63EE-B519-4F08-82BC-274CE52A82AC}" destId="{03BFD471-34E4-4642-A4EA-AF5746A666DC}" srcOrd="0" destOrd="0" parTransId="{3B5C85C9-4B57-41D2-AFAB-539E31F9127F}" sibTransId="{709B9E0B-475C-4408-8099-6CF2CD16E53F}"/>
    <dgm:cxn modelId="{FE2F2581-81AB-4D7E-93EF-827099204152}" type="presParOf" srcId="{E16047AD-C9A8-4140-9842-A8AC83662FA2}" destId="{F5A3E4AC-AF50-432E-B9CE-0CB45E7F2D35}" srcOrd="0" destOrd="0" presId="urn:microsoft.com/office/officeart/2018/2/layout/IconVerticalSolidList"/>
    <dgm:cxn modelId="{3AFE1013-4AD2-44C0-B20E-93FDD03497D6}" type="presParOf" srcId="{F5A3E4AC-AF50-432E-B9CE-0CB45E7F2D35}" destId="{407EAF64-A43C-47D3-B380-656200C525DC}" srcOrd="0" destOrd="0" presId="urn:microsoft.com/office/officeart/2018/2/layout/IconVerticalSolidList"/>
    <dgm:cxn modelId="{16693E89-43D0-4F0E-BFF4-3B1B28112477}" type="presParOf" srcId="{F5A3E4AC-AF50-432E-B9CE-0CB45E7F2D35}" destId="{8E458779-1938-494A-B0D1-C722B21C6DDD}" srcOrd="1" destOrd="0" presId="urn:microsoft.com/office/officeart/2018/2/layout/IconVerticalSolidList"/>
    <dgm:cxn modelId="{2BD87AB9-6E2A-4EED-BCA9-8A3E5E75A025}" type="presParOf" srcId="{F5A3E4AC-AF50-432E-B9CE-0CB45E7F2D35}" destId="{D1115F4C-A2AA-4C0F-A1BF-3BB90C00E87B}" srcOrd="2" destOrd="0" presId="urn:microsoft.com/office/officeart/2018/2/layout/IconVerticalSolidList"/>
    <dgm:cxn modelId="{9768CCEB-9ECA-4516-8D37-89501CE182B8}" type="presParOf" srcId="{F5A3E4AC-AF50-432E-B9CE-0CB45E7F2D35}" destId="{111AC544-C046-48F9-982F-313BEFFD6848}" srcOrd="3" destOrd="0" presId="urn:microsoft.com/office/officeart/2018/2/layout/IconVerticalSolidList"/>
    <dgm:cxn modelId="{DC72B9D5-16B0-435F-9FD9-B7E9A344CB46}" type="presParOf" srcId="{E16047AD-C9A8-4140-9842-A8AC83662FA2}" destId="{DF735365-9DED-401A-941B-1B25336401B6}" srcOrd="1" destOrd="0" presId="urn:microsoft.com/office/officeart/2018/2/layout/IconVerticalSolidList"/>
    <dgm:cxn modelId="{D90D19F1-8753-4065-81A4-1947BD48775E}" type="presParOf" srcId="{E16047AD-C9A8-4140-9842-A8AC83662FA2}" destId="{5597A6CA-5F01-48D5-9772-39F45B942D15}" srcOrd="2" destOrd="0" presId="urn:microsoft.com/office/officeart/2018/2/layout/IconVerticalSolidList"/>
    <dgm:cxn modelId="{3713B810-0882-48E2-8F8E-A77B7A23A7E9}" type="presParOf" srcId="{5597A6CA-5F01-48D5-9772-39F45B942D15}" destId="{99356C3E-7141-4ECD-8885-576DFDC688B0}" srcOrd="0" destOrd="0" presId="urn:microsoft.com/office/officeart/2018/2/layout/IconVerticalSolidList"/>
    <dgm:cxn modelId="{C02AEDB2-746C-48DC-8CAB-4B1C6E5A6C30}" type="presParOf" srcId="{5597A6CA-5F01-48D5-9772-39F45B942D15}" destId="{2230EDD1-D219-4D2A-9CB9-48D754E922DE}" srcOrd="1" destOrd="0" presId="urn:microsoft.com/office/officeart/2018/2/layout/IconVerticalSolidList"/>
    <dgm:cxn modelId="{9AADB989-6D59-4026-8304-8CF9863F81F2}" type="presParOf" srcId="{5597A6CA-5F01-48D5-9772-39F45B942D15}" destId="{94810893-42EC-4366-B800-88ABA9449422}" srcOrd="2" destOrd="0" presId="urn:microsoft.com/office/officeart/2018/2/layout/IconVerticalSolidList"/>
    <dgm:cxn modelId="{CAE0F6DD-6C20-4A27-8D6D-766DE889C851}" type="presParOf" srcId="{5597A6CA-5F01-48D5-9772-39F45B942D15}" destId="{D7DDA7CB-146E-49DE-9AB4-4E3D27D666B7}" srcOrd="3" destOrd="0" presId="urn:microsoft.com/office/officeart/2018/2/layout/IconVerticalSolidList"/>
    <dgm:cxn modelId="{E358916D-1498-4C84-B0C2-1FBA97C4D130}" type="presParOf" srcId="{E16047AD-C9A8-4140-9842-A8AC83662FA2}" destId="{3A73B7F3-B343-4394-BE29-C276E0C7A5C7}" srcOrd="3" destOrd="0" presId="urn:microsoft.com/office/officeart/2018/2/layout/IconVerticalSolidList"/>
    <dgm:cxn modelId="{C7967021-33FC-41F0-BDBA-FC8331C6352C}" type="presParOf" srcId="{E16047AD-C9A8-4140-9842-A8AC83662FA2}" destId="{0DA562AF-14B5-4E6E-BB43-FBEB0BEAD791}" srcOrd="4" destOrd="0" presId="urn:microsoft.com/office/officeart/2018/2/layout/IconVerticalSolidList"/>
    <dgm:cxn modelId="{EC24BC92-58DB-4C07-B675-976C6A56B225}" type="presParOf" srcId="{0DA562AF-14B5-4E6E-BB43-FBEB0BEAD791}" destId="{51E713E6-204F-48C5-AC65-FAA54503D744}" srcOrd="0" destOrd="0" presId="urn:microsoft.com/office/officeart/2018/2/layout/IconVerticalSolidList"/>
    <dgm:cxn modelId="{79F8F411-048B-44E9-8F4E-ADD8314D93F6}" type="presParOf" srcId="{0DA562AF-14B5-4E6E-BB43-FBEB0BEAD791}" destId="{4A8CA000-6611-4D02-AD8E-B08DB7D7BA61}" srcOrd="1" destOrd="0" presId="urn:microsoft.com/office/officeart/2018/2/layout/IconVerticalSolidList"/>
    <dgm:cxn modelId="{6C3ADFF2-CE79-4D71-90E6-D705C55427B0}" type="presParOf" srcId="{0DA562AF-14B5-4E6E-BB43-FBEB0BEAD791}" destId="{5ADAEADB-4DF6-4705-84DD-10CE2D201ED1}" srcOrd="2" destOrd="0" presId="urn:microsoft.com/office/officeart/2018/2/layout/IconVerticalSolidList"/>
    <dgm:cxn modelId="{7B25626A-EFFA-44B2-BC93-C04FD597346C}" type="presParOf" srcId="{0DA562AF-14B5-4E6E-BB43-FBEB0BEAD791}" destId="{96427A92-311F-4154-856B-1D10B57CDF7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CE4BC7-DCF4-41E9-ABCC-8B4D087ADB5D}">
      <dsp:nvSpPr>
        <dsp:cNvPr id="0" name=""/>
        <dsp:cNvSpPr/>
      </dsp:nvSpPr>
      <dsp:spPr>
        <a:xfrm>
          <a:off x="0" y="3091276"/>
          <a:ext cx="4936916" cy="2028212"/>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Limitations: People are not always rational or they define value differently than this model would suggest</a:t>
          </a:r>
        </a:p>
      </dsp:txBody>
      <dsp:txXfrm>
        <a:off x="0" y="3091276"/>
        <a:ext cx="4936916" cy="2028212"/>
      </dsp:txXfrm>
    </dsp:sp>
    <dsp:sp modelId="{30F9693F-685D-45FC-B49E-8A251881A205}">
      <dsp:nvSpPr>
        <dsp:cNvPr id="0" name=""/>
        <dsp:cNvSpPr/>
      </dsp:nvSpPr>
      <dsp:spPr>
        <a:xfrm rot="10800000">
          <a:off x="0" y="2309"/>
          <a:ext cx="4936916" cy="3119390"/>
        </a:xfrm>
        <a:prstGeom prst="upArrowCallout">
          <a:avLst/>
        </a:prstGeom>
        <a:solidFill>
          <a:schemeClr val="accent2">
            <a:hueOff val="-838013"/>
            <a:satOff val="-8950"/>
            <a:lumOff val="-313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According to the “economic man” model, </a:t>
          </a:r>
          <a:r>
            <a:rPr lang="en-US" sz="1900" b="0" i="0" kern="1200" dirty="0"/>
            <a:t>consumers are rational actors who seek to maximize personal benefit, just as sellers aim to maximize profits. Under this model, buyers carefully evaluate all available information before making a choice.</a:t>
          </a:r>
          <a:endParaRPr lang="en-US" sz="1900" kern="1200" dirty="0"/>
        </a:p>
      </dsp:txBody>
      <dsp:txXfrm rot="10800000">
        <a:off x="0" y="2309"/>
        <a:ext cx="4936916" cy="20268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A3A6DB-22EE-4156-A03D-425E2A60FAC4}">
      <dsp:nvSpPr>
        <dsp:cNvPr id="0" name=""/>
        <dsp:cNvSpPr/>
      </dsp:nvSpPr>
      <dsp:spPr>
        <a:xfrm>
          <a:off x="0" y="3091276"/>
          <a:ext cx="4936916" cy="2028212"/>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Some stages may be bypassed completely when a supplier has already been selected</a:t>
          </a:r>
        </a:p>
      </dsp:txBody>
      <dsp:txXfrm>
        <a:off x="0" y="3091276"/>
        <a:ext cx="4936916" cy="2028212"/>
      </dsp:txXfrm>
    </dsp:sp>
    <dsp:sp modelId="{5ADEDD12-5FDC-4537-B5B8-C65B76FDF8C2}">
      <dsp:nvSpPr>
        <dsp:cNvPr id="0" name=""/>
        <dsp:cNvSpPr/>
      </dsp:nvSpPr>
      <dsp:spPr>
        <a:xfrm rot="10800000">
          <a:off x="0" y="2309"/>
          <a:ext cx="4936916" cy="3119390"/>
        </a:xfrm>
        <a:prstGeom prst="upArrowCallout">
          <a:avLst/>
        </a:prstGeom>
        <a:solidFill>
          <a:schemeClr val="accent2">
            <a:hueOff val="-838013"/>
            <a:satOff val="-8950"/>
            <a:lumOff val="-313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For rebuys and routine purchases, organizations use abridged versions of the process</a:t>
          </a:r>
        </a:p>
      </dsp:txBody>
      <dsp:txXfrm rot="10800000">
        <a:off x="0" y="2309"/>
        <a:ext cx="4936916" cy="20268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B984FA-5560-4F4D-B35C-4B85F16BBB27}">
      <dsp:nvSpPr>
        <dsp:cNvPr id="0" name=""/>
        <dsp:cNvSpPr/>
      </dsp:nvSpPr>
      <dsp:spPr>
        <a:xfrm>
          <a:off x="0" y="4156"/>
          <a:ext cx="4936916" cy="66381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0CD43B-B989-4BEE-B79F-1DF0C23B6B13}">
      <dsp:nvSpPr>
        <dsp:cNvPr id="0" name=""/>
        <dsp:cNvSpPr/>
      </dsp:nvSpPr>
      <dsp:spPr>
        <a:xfrm>
          <a:off x="200805" y="153515"/>
          <a:ext cx="365457" cy="3651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2C4EF3C-E53C-45E5-8C42-DC1BE6CFD691}">
      <dsp:nvSpPr>
        <dsp:cNvPr id="0" name=""/>
        <dsp:cNvSpPr/>
      </dsp:nvSpPr>
      <dsp:spPr>
        <a:xfrm>
          <a:off x="767068" y="4156"/>
          <a:ext cx="4146613" cy="705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645" tIns="74645" rIns="74645" bIns="74645" numCol="1" spcCol="1270" anchor="ctr" anchorCtr="0">
          <a:noAutofit/>
        </a:bodyPr>
        <a:lstStyle/>
        <a:p>
          <a:pPr marL="0" lvl="0" indent="0" algn="l" defTabSz="622300">
            <a:lnSpc>
              <a:spcPct val="90000"/>
            </a:lnSpc>
            <a:spcBef>
              <a:spcPct val="0"/>
            </a:spcBef>
            <a:spcAft>
              <a:spcPct val="35000"/>
            </a:spcAft>
            <a:buNone/>
          </a:pPr>
          <a:r>
            <a:rPr lang="en-US" sz="1400" kern="1200"/>
            <a:t>Who will take part in the buying process?</a:t>
          </a:r>
        </a:p>
      </dsp:txBody>
      <dsp:txXfrm>
        <a:off x="767068" y="4156"/>
        <a:ext cx="4146613" cy="705308"/>
      </dsp:txXfrm>
    </dsp:sp>
    <dsp:sp modelId="{F1D1DAC3-7F3D-4281-9057-62070FB36186}">
      <dsp:nvSpPr>
        <dsp:cNvPr id="0" name=""/>
        <dsp:cNvSpPr/>
      </dsp:nvSpPr>
      <dsp:spPr>
        <a:xfrm>
          <a:off x="0" y="885791"/>
          <a:ext cx="4936916" cy="66381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14E838-A1E1-405D-9C4A-97F3BF881597}">
      <dsp:nvSpPr>
        <dsp:cNvPr id="0" name=""/>
        <dsp:cNvSpPr/>
      </dsp:nvSpPr>
      <dsp:spPr>
        <a:xfrm>
          <a:off x="200805" y="1035151"/>
          <a:ext cx="365457" cy="3651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27A2AB-60CB-46B7-8F02-7C00BD56E02F}">
      <dsp:nvSpPr>
        <dsp:cNvPr id="0" name=""/>
        <dsp:cNvSpPr/>
      </dsp:nvSpPr>
      <dsp:spPr>
        <a:xfrm>
          <a:off x="767068" y="885791"/>
          <a:ext cx="4146613" cy="705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645" tIns="74645" rIns="74645" bIns="74645" numCol="1" spcCol="1270" anchor="ctr" anchorCtr="0">
          <a:noAutofit/>
        </a:bodyPr>
        <a:lstStyle/>
        <a:p>
          <a:pPr marL="0" lvl="0" indent="0" algn="l" defTabSz="622300">
            <a:lnSpc>
              <a:spcPct val="90000"/>
            </a:lnSpc>
            <a:spcBef>
              <a:spcPct val="0"/>
            </a:spcBef>
            <a:spcAft>
              <a:spcPct val="35000"/>
            </a:spcAft>
            <a:buNone/>
          </a:pPr>
          <a:r>
            <a:rPr lang="en-US" sz="1400" kern="1200"/>
            <a:t>What criteria does each person use to evaluate prospective suppliers?</a:t>
          </a:r>
        </a:p>
      </dsp:txBody>
      <dsp:txXfrm>
        <a:off x="767068" y="885791"/>
        <a:ext cx="4146613" cy="705308"/>
      </dsp:txXfrm>
    </dsp:sp>
    <dsp:sp modelId="{3BEBF8CF-DFC2-4B67-BA40-A5C4EDB14C9B}">
      <dsp:nvSpPr>
        <dsp:cNvPr id="0" name=""/>
        <dsp:cNvSpPr/>
      </dsp:nvSpPr>
      <dsp:spPr>
        <a:xfrm>
          <a:off x="0" y="1767427"/>
          <a:ext cx="4936916" cy="66381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13E8F5-6D32-4639-9B5B-AC9058B23D96}">
      <dsp:nvSpPr>
        <dsp:cNvPr id="0" name=""/>
        <dsp:cNvSpPr/>
      </dsp:nvSpPr>
      <dsp:spPr>
        <a:xfrm>
          <a:off x="200805" y="1916786"/>
          <a:ext cx="365457" cy="3651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99DA5A-BB7F-452A-95CF-11E0432B0240}">
      <dsp:nvSpPr>
        <dsp:cNvPr id="0" name=""/>
        <dsp:cNvSpPr/>
      </dsp:nvSpPr>
      <dsp:spPr>
        <a:xfrm>
          <a:off x="767068" y="1767427"/>
          <a:ext cx="4146613" cy="705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645" tIns="74645" rIns="74645" bIns="74645" numCol="1" spcCol="1270" anchor="ctr" anchorCtr="0">
          <a:noAutofit/>
        </a:bodyPr>
        <a:lstStyle/>
        <a:p>
          <a:pPr marL="0" lvl="0" indent="0" algn="l" defTabSz="622300">
            <a:lnSpc>
              <a:spcPct val="90000"/>
            </a:lnSpc>
            <a:spcBef>
              <a:spcPct val="0"/>
            </a:spcBef>
            <a:spcAft>
              <a:spcPct val="35000"/>
            </a:spcAft>
            <a:buNone/>
          </a:pPr>
          <a:r>
            <a:rPr lang="en-US" sz="1400" kern="1200"/>
            <a:t>What level of influence does each member of the process have?</a:t>
          </a:r>
        </a:p>
      </dsp:txBody>
      <dsp:txXfrm>
        <a:off x="767068" y="1767427"/>
        <a:ext cx="4146613" cy="705308"/>
      </dsp:txXfrm>
    </dsp:sp>
    <dsp:sp modelId="{C66DB2D7-293C-4299-BE92-C28A3BEFEABF}">
      <dsp:nvSpPr>
        <dsp:cNvPr id="0" name=""/>
        <dsp:cNvSpPr/>
      </dsp:nvSpPr>
      <dsp:spPr>
        <a:xfrm>
          <a:off x="0" y="2649062"/>
          <a:ext cx="4936916" cy="66381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A7108B-9E11-4DCD-B028-27FB1452BC9B}">
      <dsp:nvSpPr>
        <dsp:cNvPr id="0" name=""/>
        <dsp:cNvSpPr/>
      </dsp:nvSpPr>
      <dsp:spPr>
        <a:xfrm>
          <a:off x="200805" y="2798421"/>
          <a:ext cx="365457" cy="3651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35F8DD-FCFD-4369-BFE4-28F40DDEAC67}">
      <dsp:nvSpPr>
        <dsp:cNvPr id="0" name=""/>
        <dsp:cNvSpPr/>
      </dsp:nvSpPr>
      <dsp:spPr>
        <a:xfrm>
          <a:off x="767068" y="2649062"/>
          <a:ext cx="4146613" cy="705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645" tIns="74645" rIns="74645" bIns="74645" numCol="1" spcCol="1270" anchor="ctr" anchorCtr="0">
          <a:noAutofit/>
        </a:bodyPr>
        <a:lstStyle/>
        <a:p>
          <a:pPr marL="0" lvl="0" indent="0" algn="l" defTabSz="622300">
            <a:lnSpc>
              <a:spcPct val="90000"/>
            </a:lnSpc>
            <a:spcBef>
              <a:spcPct val="0"/>
            </a:spcBef>
            <a:spcAft>
              <a:spcPct val="35000"/>
            </a:spcAft>
            <a:buNone/>
          </a:pPr>
          <a:r>
            <a:rPr lang="en-US" sz="1400" kern="1200"/>
            <a:t>What interpersonal, psychological, or other factors about the decision team might influence this buying process?</a:t>
          </a:r>
        </a:p>
      </dsp:txBody>
      <dsp:txXfrm>
        <a:off x="767068" y="2649062"/>
        <a:ext cx="4146613" cy="705308"/>
      </dsp:txXfrm>
    </dsp:sp>
    <dsp:sp modelId="{4B6A7805-0A8F-4D2F-A244-B73B9C9EEE36}">
      <dsp:nvSpPr>
        <dsp:cNvPr id="0" name=""/>
        <dsp:cNvSpPr/>
      </dsp:nvSpPr>
      <dsp:spPr>
        <a:xfrm>
          <a:off x="0" y="3530698"/>
          <a:ext cx="4936916" cy="663819"/>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486994-4D7E-47E8-BB43-3C9F9EFB6C1E}">
      <dsp:nvSpPr>
        <dsp:cNvPr id="0" name=""/>
        <dsp:cNvSpPr/>
      </dsp:nvSpPr>
      <dsp:spPr>
        <a:xfrm>
          <a:off x="200805" y="3680057"/>
          <a:ext cx="365457" cy="3651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DC2274-B983-4677-9691-A92048FF60EE}">
      <dsp:nvSpPr>
        <dsp:cNvPr id="0" name=""/>
        <dsp:cNvSpPr/>
      </dsp:nvSpPr>
      <dsp:spPr>
        <a:xfrm>
          <a:off x="767068" y="3530698"/>
          <a:ext cx="4146613" cy="705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645" tIns="74645" rIns="74645" bIns="74645" numCol="1" spcCol="1270" anchor="ctr" anchorCtr="0">
          <a:noAutofit/>
        </a:bodyPr>
        <a:lstStyle/>
        <a:p>
          <a:pPr marL="0" lvl="0" indent="0" algn="l" defTabSz="622300">
            <a:lnSpc>
              <a:spcPct val="90000"/>
            </a:lnSpc>
            <a:spcBef>
              <a:spcPct val="0"/>
            </a:spcBef>
            <a:spcAft>
              <a:spcPct val="35000"/>
            </a:spcAft>
            <a:buNone/>
          </a:pPr>
          <a:r>
            <a:rPr lang="en-US" sz="1400" kern="1200"/>
            <a:t>How well do the individuals work together as a group?</a:t>
          </a:r>
        </a:p>
      </dsp:txBody>
      <dsp:txXfrm>
        <a:off x="767068" y="3530698"/>
        <a:ext cx="4146613" cy="705308"/>
      </dsp:txXfrm>
    </dsp:sp>
    <dsp:sp modelId="{658179EC-D457-41F1-93F4-9C7D686C92D2}">
      <dsp:nvSpPr>
        <dsp:cNvPr id="0" name=""/>
        <dsp:cNvSpPr/>
      </dsp:nvSpPr>
      <dsp:spPr>
        <a:xfrm>
          <a:off x="0" y="4412333"/>
          <a:ext cx="4936916" cy="66381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B79F40-F748-4CCA-9DC4-B5D2265ECE47}">
      <dsp:nvSpPr>
        <dsp:cNvPr id="0" name=""/>
        <dsp:cNvSpPr/>
      </dsp:nvSpPr>
      <dsp:spPr>
        <a:xfrm>
          <a:off x="200805" y="4561692"/>
          <a:ext cx="365457" cy="36510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C757AA2-FBCD-4467-9146-803F172E3EF9}">
      <dsp:nvSpPr>
        <dsp:cNvPr id="0" name=""/>
        <dsp:cNvSpPr/>
      </dsp:nvSpPr>
      <dsp:spPr>
        <a:xfrm>
          <a:off x="767068" y="4412333"/>
          <a:ext cx="4146613" cy="705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645" tIns="74645" rIns="74645" bIns="74645" numCol="1" spcCol="1270" anchor="ctr" anchorCtr="0">
          <a:noAutofit/>
        </a:bodyPr>
        <a:lstStyle/>
        <a:p>
          <a:pPr marL="0" lvl="0" indent="0" algn="l" defTabSz="622300">
            <a:lnSpc>
              <a:spcPct val="90000"/>
            </a:lnSpc>
            <a:spcBef>
              <a:spcPct val="0"/>
            </a:spcBef>
            <a:spcAft>
              <a:spcPct val="35000"/>
            </a:spcAft>
            <a:buNone/>
          </a:pPr>
          <a:r>
            <a:rPr lang="en-US" sz="1400" kern="1200"/>
            <a:t>Who makes the final decision to buy?</a:t>
          </a:r>
        </a:p>
      </dsp:txBody>
      <dsp:txXfrm>
        <a:off x="767068" y="4412333"/>
        <a:ext cx="4146613" cy="7053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EAF64-A43C-47D3-B380-656200C525DC}">
      <dsp:nvSpPr>
        <dsp:cNvPr id="0" name=""/>
        <dsp:cNvSpPr/>
      </dsp:nvSpPr>
      <dsp:spPr>
        <a:xfrm>
          <a:off x="0" y="625"/>
          <a:ext cx="4936916" cy="146301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458779-1938-494A-B0D1-C722B21C6DDD}">
      <dsp:nvSpPr>
        <dsp:cNvPr id="0" name=""/>
        <dsp:cNvSpPr/>
      </dsp:nvSpPr>
      <dsp:spPr>
        <a:xfrm>
          <a:off x="442561" y="329803"/>
          <a:ext cx="804657" cy="8046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1AC544-C046-48F9-982F-313BEFFD6848}">
      <dsp:nvSpPr>
        <dsp:cNvPr id="0" name=""/>
        <dsp:cNvSpPr/>
      </dsp:nvSpPr>
      <dsp:spPr>
        <a:xfrm>
          <a:off x="1689780" y="625"/>
          <a:ext cx="3247135" cy="1463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836" tIns="154836" rIns="154836" bIns="154836" numCol="1" spcCol="1270" anchor="ctr" anchorCtr="0">
          <a:noAutofit/>
        </a:bodyPr>
        <a:lstStyle/>
        <a:p>
          <a:pPr marL="0" lvl="0" indent="0" algn="l" defTabSz="622300">
            <a:lnSpc>
              <a:spcPct val="90000"/>
            </a:lnSpc>
            <a:spcBef>
              <a:spcPct val="0"/>
            </a:spcBef>
            <a:spcAft>
              <a:spcPct val="35000"/>
            </a:spcAft>
            <a:buNone/>
          </a:pPr>
          <a:r>
            <a:rPr lang="en-US" sz="1400" kern="1200"/>
            <a:t>Timing</a:t>
          </a:r>
        </a:p>
      </dsp:txBody>
      <dsp:txXfrm>
        <a:off x="1689780" y="625"/>
        <a:ext cx="3247135" cy="1463013"/>
      </dsp:txXfrm>
    </dsp:sp>
    <dsp:sp modelId="{99356C3E-7141-4ECD-8885-576DFDC688B0}">
      <dsp:nvSpPr>
        <dsp:cNvPr id="0" name=""/>
        <dsp:cNvSpPr/>
      </dsp:nvSpPr>
      <dsp:spPr>
        <a:xfrm>
          <a:off x="0" y="1829392"/>
          <a:ext cx="4936916" cy="146301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30EDD1-D219-4D2A-9CB9-48D754E922DE}">
      <dsp:nvSpPr>
        <dsp:cNvPr id="0" name=""/>
        <dsp:cNvSpPr/>
      </dsp:nvSpPr>
      <dsp:spPr>
        <a:xfrm>
          <a:off x="442561" y="2158570"/>
          <a:ext cx="804657" cy="8046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DDA7CB-146E-49DE-9AB4-4E3D27D666B7}">
      <dsp:nvSpPr>
        <dsp:cNvPr id="0" name=""/>
        <dsp:cNvSpPr/>
      </dsp:nvSpPr>
      <dsp:spPr>
        <a:xfrm>
          <a:off x="1689780" y="1829392"/>
          <a:ext cx="3247135" cy="1463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836" tIns="154836" rIns="154836" bIns="154836" numCol="1" spcCol="1270" anchor="ctr" anchorCtr="0">
          <a:noAutofit/>
        </a:bodyPr>
        <a:lstStyle/>
        <a:p>
          <a:pPr marL="0" lvl="0" indent="0" algn="l" defTabSz="622300">
            <a:lnSpc>
              <a:spcPct val="90000"/>
            </a:lnSpc>
            <a:spcBef>
              <a:spcPct val="0"/>
            </a:spcBef>
            <a:spcAft>
              <a:spcPct val="35000"/>
            </a:spcAft>
            <a:buNone/>
          </a:pPr>
          <a:r>
            <a:rPr lang="en-US" sz="1400" kern="1200"/>
            <a:t>Technical specifications of the physical products, or complex technical specifications associated with services, timing, and terms of delivery and payment.</a:t>
          </a:r>
        </a:p>
      </dsp:txBody>
      <dsp:txXfrm>
        <a:off x="1689780" y="1829392"/>
        <a:ext cx="3247135" cy="1463013"/>
      </dsp:txXfrm>
    </dsp:sp>
    <dsp:sp modelId="{51E713E6-204F-48C5-AC65-FAA54503D744}">
      <dsp:nvSpPr>
        <dsp:cNvPr id="0" name=""/>
        <dsp:cNvSpPr/>
      </dsp:nvSpPr>
      <dsp:spPr>
        <a:xfrm>
          <a:off x="0" y="3658159"/>
          <a:ext cx="4936916" cy="146301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8CA000-6611-4D02-AD8E-B08DB7D7BA61}">
      <dsp:nvSpPr>
        <dsp:cNvPr id="0" name=""/>
        <dsp:cNvSpPr/>
      </dsp:nvSpPr>
      <dsp:spPr>
        <a:xfrm>
          <a:off x="442561" y="3987337"/>
          <a:ext cx="804657" cy="8046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6427A92-311F-4154-856B-1D10B57CDF79}">
      <dsp:nvSpPr>
        <dsp:cNvPr id="0" name=""/>
        <dsp:cNvSpPr/>
      </dsp:nvSpPr>
      <dsp:spPr>
        <a:xfrm>
          <a:off x="1689780" y="3658159"/>
          <a:ext cx="3247135" cy="1463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836" tIns="154836" rIns="154836" bIns="154836" numCol="1" spcCol="1270" anchor="ctr" anchorCtr="0">
          <a:noAutofit/>
        </a:bodyPr>
        <a:lstStyle/>
        <a:p>
          <a:pPr marL="0" lvl="0" indent="0" algn="l" defTabSz="622300">
            <a:lnSpc>
              <a:spcPct val="90000"/>
            </a:lnSpc>
            <a:spcBef>
              <a:spcPct val="0"/>
            </a:spcBef>
            <a:spcAft>
              <a:spcPct val="35000"/>
            </a:spcAft>
            <a:buNone/>
          </a:pPr>
          <a:r>
            <a:rPr lang="en-US" sz="1400" kern="1200"/>
            <a:t>Organizational complexities</a:t>
          </a:r>
        </a:p>
      </dsp:txBody>
      <dsp:txXfrm>
        <a:off x="1689780" y="3658159"/>
        <a:ext cx="3247135" cy="146301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474237-D161-4727-B5D1-02F7F3D515ED}" type="datetimeFigureOut">
              <a:rPr lang="en-CA" smtClean="0"/>
              <a:t>2025-09-01</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A415DC-E308-4FBC-BF60-26D6FCD6C377}" type="slidenum">
              <a:rPr lang="en-CA" smtClean="0"/>
              <a:t>‹#›</a:t>
            </a:fld>
            <a:endParaRPr lang="en-CA"/>
          </a:p>
        </p:txBody>
      </p:sp>
    </p:spTree>
    <p:extLst>
      <p:ext uri="{BB962C8B-B14F-4D97-AF65-F5344CB8AC3E}">
        <p14:creationId xmlns:p14="http://schemas.microsoft.com/office/powerpoint/2010/main" val="392199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ourses.lumenlearning.com/wmopen-principlesofmarketing/"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creativecommons.org/about/cc0" TargetMode="External"/><Relationship Id="rId4" Type="http://schemas.openxmlformats.org/officeDocument/2006/relationships/hyperlink" Target="https://unsplash.com/photos/_3Q3tsJ01nc"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lickr.com/photos/colorblindpicaso/2676714959/"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creativecommons.org/licenses/by-nc/4.0/"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12.statcan.gc.ca/census-recensement/2016/dp-pd/dt-td/Index-eng.cf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lickr.com/photos/scottlumley/10692510614/"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creativecommons.org/licenses/by/4.0/"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ixabay.com/photos/entrepreneur-startup-start-up-man-593358/"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creativecommons.org/about/cc0"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GillSans Light" panose="020B0402020204020204" pitchFamily="34" charset="0"/>
                <a:ea typeface="+mn-ea"/>
                <a:cs typeface="+mn-cs"/>
              </a:rPr>
              <a:t>All text in these slides is taken from  </a:t>
            </a:r>
            <a:r>
              <a:rPr lang="en-US" dirty="0">
                <a:hlinkClick r:id="rId3"/>
              </a:rPr>
              <a:t>https://courses.lumenlearning.com/wmopen-principlesofmarketing/</a:t>
            </a:r>
            <a:r>
              <a:rPr lang="en-US" sz="1200" b="0" i="0" u="none" strike="noStrike" kern="1200" dirty="0">
                <a:solidFill>
                  <a:schemeClr val="tx1"/>
                </a:solidFill>
                <a:effectLst/>
                <a:latin typeface="GillSans Light" panose="020B0402020204020204" pitchFamily="34" charset="0"/>
                <a:ea typeface="+mn-ea"/>
                <a:cs typeface="+mn-cs"/>
              </a:rPr>
              <a:t>, where it is published under one or more open licenses.</a:t>
            </a:r>
            <a:endParaRPr lang="en-US" b="0" dirty="0">
              <a:effectLst/>
              <a:latin typeface="GillSans Light" panose="020B0402020204020204" pitchFamily="34" charset="0"/>
            </a:endParaRPr>
          </a:p>
          <a:p>
            <a:r>
              <a:rPr lang="en-US" sz="1200" b="0" i="0" u="none" strike="noStrike" kern="1200" dirty="0">
                <a:solidFill>
                  <a:schemeClr val="tx1"/>
                </a:solidFill>
                <a:effectLst/>
                <a:latin typeface="GillSans Light" panose="020B0402020204020204" pitchFamily="34" charset="0"/>
                <a:ea typeface="+mn-ea"/>
                <a:cs typeface="+mn-cs"/>
              </a:rPr>
              <a:t>All images in these slides are attributed in the notes of the slide on which they appear and licensed as indicated.</a:t>
            </a:r>
          </a:p>
          <a:p>
            <a:endParaRPr lang="en-US" sz="1200" b="0" i="0" u="none" strike="noStrike" kern="1200" dirty="0">
              <a:solidFill>
                <a:schemeClr val="tx1"/>
              </a:solidFill>
              <a:effectLst/>
              <a:latin typeface="GillSans Light" panose="020B04020202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Cover Image: "Shopping freak." Provided by: </a:t>
            </a:r>
            <a:r>
              <a:rPr lang="en-US" sz="1200" b="0" i="0" kern="1200" dirty="0" err="1">
                <a:solidFill>
                  <a:schemeClr val="tx1"/>
                </a:solidFill>
                <a:effectLst/>
                <a:latin typeface="+mn-lt"/>
                <a:ea typeface="+mn-ea"/>
                <a:cs typeface="+mn-cs"/>
              </a:rPr>
              <a:t>freestocks.org</a:t>
            </a:r>
            <a:r>
              <a:rPr lang="en-US" sz="1200" b="0" i="0" kern="1200" dirty="0">
                <a:solidFill>
                  <a:schemeClr val="tx1"/>
                </a:solidFill>
                <a:effectLst/>
                <a:latin typeface="+mn-lt"/>
                <a:ea typeface="+mn-ea"/>
                <a:cs typeface="+mn-cs"/>
              </a:rPr>
              <a:t>. Located at: </a:t>
            </a:r>
            <a:r>
              <a:rPr lang="en-US" sz="1200" b="0" i="0" u="sng" kern="1200" dirty="0">
                <a:solidFill>
                  <a:schemeClr val="tx1"/>
                </a:solidFill>
                <a:effectLst/>
                <a:latin typeface="+mn-lt"/>
                <a:ea typeface="+mn-ea"/>
                <a:cs typeface="+mn-cs"/>
                <a:hlinkClick r:id="rId4"/>
              </a:rPr>
              <a:t>https://unsplash.com/photos/_3Q3tsJ01nc</a:t>
            </a:r>
            <a:r>
              <a:rPr lang="en-US" sz="1200" b="0" i="0" kern="1200" dirty="0">
                <a:solidFill>
                  <a:schemeClr val="tx1"/>
                </a:solidFill>
                <a:effectLst/>
                <a:latin typeface="+mn-lt"/>
                <a:ea typeface="+mn-ea"/>
                <a:cs typeface="+mn-cs"/>
              </a:rPr>
              <a:t>. Content Type: CC Licensed Content, Shared Previously. License: </a:t>
            </a:r>
            <a:r>
              <a:rPr lang="en-US" sz="1200" b="0" i="0" u="sng" kern="1200" dirty="0">
                <a:solidFill>
                  <a:schemeClr val="tx1"/>
                </a:solidFill>
                <a:effectLst/>
                <a:latin typeface="+mn-lt"/>
                <a:ea typeface="+mn-ea"/>
                <a:cs typeface="+mn-cs"/>
                <a:hlinkClick r:id="rId5"/>
              </a:rPr>
              <a:t>CC0: No Rights Reserved</a:t>
            </a:r>
            <a:r>
              <a:rPr lang="en-US" sz="1200" b="0" i="0" kern="1200" dirty="0">
                <a:solidFill>
                  <a:schemeClr val="tx1"/>
                </a:solidFill>
                <a:effectLst/>
                <a:latin typeface="+mn-lt"/>
                <a:ea typeface="+mn-ea"/>
                <a:cs typeface="+mn-cs"/>
              </a:rPr>
              <a:t>.</a:t>
            </a:r>
            <a:endParaRPr lang="en-US" b="0" dirty="0">
              <a:latin typeface="GillSans Light" panose="020B0402020204020204" pitchFamily="34" charset="0"/>
            </a:endParaRPr>
          </a:p>
        </p:txBody>
      </p:sp>
      <p:sp>
        <p:nvSpPr>
          <p:cNvPr id="4" name="Slide Number Placeholder 3"/>
          <p:cNvSpPr>
            <a:spLocks noGrp="1"/>
          </p:cNvSpPr>
          <p:nvPr>
            <p:ph type="sldNum" sz="quarter" idx="10"/>
          </p:nvPr>
        </p:nvSpPr>
        <p:spPr/>
        <p:txBody>
          <a:bodyPr/>
          <a:lstStyle/>
          <a:p>
            <a:fld id="{B1E6DF9A-4138-4CE9-A2AE-AB9413786FF0}" type="slidenum">
              <a:rPr lang="en-US" smtClean="0"/>
              <a:t>1</a:t>
            </a:fld>
            <a:endParaRPr lang="en-US"/>
          </a:p>
        </p:txBody>
      </p:sp>
    </p:spTree>
    <p:extLst>
      <p:ext uri="{BB962C8B-B14F-4D97-AF65-F5344CB8AC3E}">
        <p14:creationId xmlns:p14="http://schemas.microsoft.com/office/powerpoint/2010/main" val="1954592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373D3F"/>
                </a:solidFill>
                <a:effectLst/>
                <a:latin typeface="Roboto"/>
              </a:rPr>
              <a:t>High-involvement decisions</a:t>
            </a:r>
            <a:r>
              <a:rPr lang="en-US" b="0" i="0" dirty="0">
                <a:solidFill>
                  <a:srgbClr val="373D3F"/>
                </a:solidFill>
                <a:effectLst/>
                <a:latin typeface="Roboto"/>
              </a:rPr>
              <a:t> are those that are important to the buyer. These decisions are closely tied to the consumer’s ego and self-image. They also involve some risk to the consumer. This may include financial risk (highly priced items), social risk (products that are important to the peer group), or psychological risk (the wrong decision may cause the consumer some concern and anxiety). In making these decisions, consumers generally feel it is worth the time and energy needed to do research and consider solution alternatives carefully. The full, six-stage, complex process of consumer decision making is more likely to happen with high-involvement product purchases. In these cases, a buyer gathers extensive information from multiple sources, evaluates many alternatives, and invests substantial effort in making the best decision.</a:t>
            </a:r>
            <a:endParaRPr lang="en-CA" dirty="0"/>
          </a:p>
        </p:txBody>
      </p:sp>
      <p:sp>
        <p:nvSpPr>
          <p:cNvPr id="4" name="Slide Number Placeholder 3"/>
          <p:cNvSpPr>
            <a:spLocks noGrp="1"/>
          </p:cNvSpPr>
          <p:nvPr>
            <p:ph type="sldNum" sz="quarter" idx="5"/>
          </p:nvPr>
        </p:nvSpPr>
        <p:spPr/>
        <p:txBody>
          <a:bodyPr/>
          <a:lstStyle/>
          <a:p>
            <a:fld id="{35A415DC-E308-4FBC-BF60-26D6FCD6C377}" type="slidenum">
              <a:rPr lang="en-CA" smtClean="0"/>
              <a:t>11</a:t>
            </a:fld>
            <a:endParaRPr lang="en-CA"/>
          </a:p>
        </p:txBody>
      </p:sp>
    </p:spTree>
    <p:extLst>
      <p:ext uri="{BB962C8B-B14F-4D97-AF65-F5344CB8AC3E}">
        <p14:creationId xmlns:p14="http://schemas.microsoft.com/office/powerpoint/2010/main" val="4242478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373D3F"/>
                </a:solidFill>
                <a:effectLst/>
                <a:latin typeface="Roboto"/>
              </a:rPr>
              <a:t>Low-involvement decisions</a:t>
            </a:r>
            <a:r>
              <a:rPr lang="en-US" b="0" i="0" dirty="0">
                <a:solidFill>
                  <a:srgbClr val="373D3F"/>
                </a:solidFill>
                <a:effectLst/>
                <a:latin typeface="Roboto"/>
              </a:rPr>
              <a:t> are more straightforward, require little risk, are repetitive, and often lead to a habit. In effect, these purchases are not very important to the consumer. Financial, social, and psychological risks are not nearly as great. In these cases, it may not be worth the consumer’s time and effort to search for exhaustive information about different brands or to consider a wide range of alternatives. A low-involvement purchase usually involves an abridged decision-making process. In these situations, the buyer typically does little if any information gathering, and any evaluation of alternatives is relatively simple and straightforward. Consumers are diligent enough to get a product they want, but they generally spend no more time or effort than is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373D3F"/>
              </a:solidFill>
              <a:effectLst/>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Dog Food Selection.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Christopher.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https://www.flickr.com/photos/colorblindpicaso/2676714959/</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BY-NC: Attribution-</a:t>
            </a:r>
            <a:r>
              <a:rPr lang="en-US" sz="1200" b="1" i="1" u="sng" kern="1200" dirty="0" err="1">
                <a:solidFill>
                  <a:schemeClr val="tx1"/>
                </a:solidFill>
                <a:effectLst/>
                <a:latin typeface="Tahoma" panose="020B0604030504040204" pitchFamily="34" charset="0"/>
                <a:ea typeface="+mn-ea"/>
                <a:cs typeface="+mn-cs"/>
                <a:hlinkClick r:id="rId4"/>
              </a:rPr>
              <a:t>NonCommercial</a:t>
            </a:r>
            <a:endParaRPr lang="en-US" sz="1200" b="0" i="0" kern="1200" dirty="0">
              <a:solidFill>
                <a:schemeClr val="tx1"/>
              </a:solidFill>
              <a:effectLst/>
              <a:latin typeface="Tahoma" panose="020B060403050404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12</a:t>
            </a:fld>
            <a:endParaRPr lang="en-US" dirty="0"/>
          </a:p>
        </p:txBody>
      </p:sp>
    </p:spTree>
    <p:extLst>
      <p:ext uri="{BB962C8B-B14F-4D97-AF65-F5344CB8AC3E}">
        <p14:creationId xmlns:p14="http://schemas.microsoft.com/office/powerpoint/2010/main" val="3405813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3D3F"/>
                </a:solidFill>
                <a:effectLst/>
                <a:latin typeface="Roboto"/>
              </a:rPr>
              <a:t>The factors that influence the consumer problem-solving process are many and complex. As marketers gain a better understanding of these influencing factors, they can draw more accurate conclusions about consumer </a:t>
            </a:r>
            <a:r>
              <a:rPr lang="en-US" b="0" i="0" dirty="0" err="1">
                <a:solidFill>
                  <a:srgbClr val="373D3F"/>
                </a:solidFill>
                <a:effectLst/>
                <a:latin typeface="Roboto"/>
              </a:rPr>
              <a:t>behaviour</a:t>
            </a:r>
            <a:r>
              <a:rPr lang="en-US" b="0" i="0" dirty="0">
                <a:solidFill>
                  <a:srgbClr val="373D3F"/>
                </a:solidFill>
                <a:effectLst/>
                <a:latin typeface="Roboto"/>
              </a:rPr>
              <a:t>.</a:t>
            </a:r>
          </a:p>
          <a:p>
            <a:pPr algn="l"/>
            <a:endParaRPr lang="en-US" b="0" i="0" dirty="0">
              <a:solidFill>
                <a:srgbClr val="373D3F"/>
              </a:solidFill>
              <a:effectLst/>
              <a:latin typeface="Roboto"/>
            </a:endParaRPr>
          </a:p>
          <a:p>
            <a:pPr algn="l"/>
            <a:r>
              <a:rPr lang="en-US" b="0" i="0" dirty="0">
                <a:solidFill>
                  <a:srgbClr val="373D3F"/>
                </a:solidFill>
                <a:effectLst/>
                <a:latin typeface="Roboto"/>
              </a:rPr>
              <a:t>We can group these influencing factors into four sets, illustrated in the figure below. Each of these factors will be discussed in greater detail in the next four readings:</a:t>
            </a:r>
          </a:p>
          <a:p>
            <a:r>
              <a:rPr lang="en-US" sz="1200" b="1" i="0" kern="1200" dirty="0">
                <a:solidFill>
                  <a:schemeClr val="tx1"/>
                </a:solidFill>
                <a:effectLst/>
                <a:latin typeface="+mn-lt"/>
                <a:ea typeface="+mn-ea"/>
                <a:cs typeface="+mn-cs"/>
              </a:rPr>
              <a:t>Situational Factors</a:t>
            </a:r>
            <a:r>
              <a:rPr lang="en-US" sz="1200" b="0" i="0" kern="1200" dirty="0">
                <a:solidFill>
                  <a:schemeClr val="tx1"/>
                </a:solidFill>
                <a:effectLst/>
                <a:latin typeface="+mn-lt"/>
                <a:ea typeface="+mn-ea"/>
                <a:cs typeface="+mn-cs"/>
              </a:rPr>
              <a:t> – Conditions tied to the specific buying task and marketplace context (e.g., time pressure, physical environment, availability).</a:t>
            </a:r>
          </a:p>
          <a:p>
            <a:r>
              <a:rPr lang="en-US" sz="1200" b="1" i="0" kern="1200" dirty="0">
                <a:solidFill>
                  <a:schemeClr val="tx1"/>
                </a:solidFill>
                <a:effectLst/>
                <a:latin typeface="+mn-lt"/>
                <a:ea typeface="+mn-ea"/>
                <a:cs typeface="+mn-cs"/>
              </a:rPr>
              <a:t>Personal Factors</a:t>
            </a:r>
            <a:r>
              <a:rPr lang="en-US" sz="1200" b="0" i="0" kern="1200" dirty="0">
                <a:solidFill>
                  <a:schemeClr val="tx1"/>
                </a:solidFill>
                <a:effectLst/>
                <a:latin typeface="+mn-lt"/>
                <a:ea typeface="+mn-ea"/>
                <a:cs typeface="+mn-cs"/>
              </a:rPr>
              <a:t> – Individual characteristics such as age, life stage, income, lifestyle, and personality.</a:t>
            </a:r>
          </a:p>
          <a:p>
            <a:r>
              <a:rPr lang="en-US" sz="1200" b="1" i="0" kern="1200" dirty="0">
                <a:solidFill>
                  <a:schemeClr val="tx1"/>
                </a:solidFill>
                <a:effectLst/>
                <a:latin typeface="+mn-lt"/>
                <a:ea typeface="+mn-ea"/>
                <a:cs typeface="+mn-cs"/>
              </a:rPr>
              <a:t>Psychological Factors</a:t>
            </a:r>
            <a:r>
              <a:rPr lang="en-US" sz="1200" b="0" i="0" kern="1200" dirty="0">
                <a:solidFill>
                  <a:schemeClr val="tx1"/>
                </a:solidFill>
                <a:effectLst/>
                <a:latin typeface="+mn-lt"/>
                <a:ea typeface="+mn-ea"/>
                <a:cs typeface="+mn-cs"/>
              </a:rPr>
              <a:t> – Internal influences including motivation, perception, learning, attitudes, and beliefs.</a:t>
            </a:r>
          </a:p>
          <a:p>
            <a:r>
              <a:rPr lang="en-US" sz="1200" b="1" i="0" kern="1200" dirty="0">
                <a:solidFill>
                  <a:schemeClr val="tx1"/>
                </a:solidFill>
                <a:effectLst/>
                <a:latin typeface="+mn-lt"/>
                <a:ea typeface="+mn-ea"/>
                <a:cs typeface="+mn-cs"/>
              </a:rPr>
              <a:t>Social Factors</a:t>
            </a:r>
            <a:r>
              <a:rPr lang="en-US" sz="1200" b="0" i="0" kern="1200" dirty="0">
                <a:solidFill>
                  <a:schemeClr val="tx1"/>
                </a:solidFill>
                <a:effectLst/>
                <a:latin typeface="+mn-lt"/>
                <a:ea typeface="+mn-ea"/>
                <a:cs typeface="+mn-cs"/>
              </a:rPr>
              <a:t> – External influences from culture, subculture, social class, family, and reference groups.</a:t>
            </a:r>
          </a:p>
          <a:p>
            <a:pPr algn="l">
              <a:buFont typeface="Arial" panose="020B0604020202020204" pitchFamily="34" charset="0"/>
              <a:buChar char="•"/>
            </a:pPr>
            <a:endParaRPr lang="en-US" b="0" i="0" dirty="0">
              <a:solidFill>
                <a:srgbClr val="373D3F"/>
              </a:solidFill>
              <a:effectLst/>
              <a:latin typeface="Roboto"/>
            </a:endParaRPr>
          </a:p>
          <a:p>
            <a:pPr algn="l">
              <a:buFont typeface="Arial" panose="020B0604020202020204" pitchFamily="34" charset="0"/>
              <a:buNone/>
            </a:pPr>
            <a:r>
              <a:rPr lang="en-US" b="0" i="0" dirty="0">
                <a:solidFill>
                  <a:srgbClr val="373D3F"/>
                </a:solidFill>
                <a:effectLst/>
                <a:latin typeface="Roboto"/>
              </a:rPr>
              <a:t>Think about the Heinz beans video in the textbook and how consumers reacted to the taste test in Heinz vs Tesco beans. </a:t>
            </a:r>
          </a:p>
          <a:p>
            <a:pPr algn="l">
              <a:buFont typeface="Arial" panose="020B0604020202020204" pitchFamily="34" charset="0"/>
              <a:buChar char="•"/>
            </a:pPr>
            <a:endParaRPr lang="en-US" b="0" i="0" dirty="0">
              <a:solidFill>
                <a:srgbClr val="373D3F"/>
              </a:solidFill>
              <a:effectLst/>
              <a:latin typeface="Roboto"/>
            </a:endParaRPr>
          </a:p>
          <a:p>
            <a:pPr algn="l">
              <a:buFont typeface="Arial" panose="020B0604020202020204" pitchFamily="34" charset="0"/>
              <a:buChar char="•"/>
            </a:pPr>
            <a:endParaRPr lang="en-US" b="0" i="0" dirty="0">
              <a:solidFill>
                <a:srgbClr val="373D3F"/>
              </a:solidFill>
              <a:effectLst/>
              <a:latin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Revision and Adaptation.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Lumen Learning.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3"/>
              </a:rPr>
              <a:t>CC BY: Attribution</a:t>
            </a:r>
            <a:endParaRPr lang="en-US" dirty="0"/>
          </a:p>
          <a:p>
            <a:endParaRPr lang="en-US" dirty="0"/>
          </a:p>
        </p:txBody>
      </p:sp>
      <p:sp>
        <p:nvSpPr>
          <p:cNvPr id="4" name="Slide Number Placeholder 3"/>
          <p:cNvSpPr>
            <a:spLocks noGrp="1"/>
          </p:cNvSpPr>
          <p:nvPr>
            <p:ph type="sldNum" sz="quarter" idx="5"/>
          </p:nvPr>
        </p:nvSpPr>
        <p:spPr/>
        <p:txBody>
          <a:bodyPr/>
          <a:lstStyle/>
          <a:p>
            <a:fld id="{B1E6DF9A-4138-4CE9-A2AE-AB9413786FF0}" type="slidenum">
              <a:rPr lang="en-US" smtClean="0"/>
              <a:pPr/>
              <a:t>13</a:t>
            </a:fld>
            <a:endParaRPr lang="en-US" dirty="0"/>
          </a:p>
        </p:txBody>
      </p:sp>
    </p:spTree>
    <p:extLst>
      <p:ext uri="{BB962C8B-B14F-4D97-AF65-F5344CB8AC3E}">
        <p14:creationId xmlns:p14="http://schemas.microsoft.com/office/powerpoint/2010/main" val="3237409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a:solidFill>
                  <a:schemeClr val="tx1"/>
                </a:solidFill>
                <a:effectLst/>
                <a:latin typeface="+mn-lt"/>
                <a:ea typeface="+mn-ea"/>
                <a:cs typeface="+mn-cs"/>
              </a:rPr>
              <a:t>Diagram of Personal Factors Influencing Consumer </a:t>
            </a:r>
            <a:r>
              <a:rPr lang="en-US" sz="1200" b="0" i="1" kern="1200" dirty="0" err="1">
                <a:solidFill>
                  <a:schemeClr val="tx1"/>
                </a:solidFill>
                <a:effectLst/>
                <a:latin typeface="+mn-lt"/>
                <a:ea typeface="+mn-ea"/>
                <a:cs typeface="+mn-cs"/>
              </a:rPr>
              <a:t>Behaviour</a:t>
            </a:r>
            <a:r>
              <a:rPr lang="en-US" sz="1200" b="0" i="1" kern="1200" dirty="0">
                <a:solidFill>
                  <a:schemeClr val="tx1"/>
                </a:solidFill>
                <a:effectLst/>
                <a:latin typeface="+mn-lt"/>
                <a:ea typeface="+mn-ea"/>
                <a:cs typeface="+mn-cs"/>
              </a:rPr>
              <a:t>. Created using ChatGPT.</a:t>
            </a:r>
            <a:endParaRPr lang="en-CA" dirty="0"/>
          </a:p>
        </p:txBody>
      </p:sp>
      <p:sp>
        <p:nvSpPr>
          <p:cNvPr id="4" name="Slide Number Placeholder 3"/>
          <p:cNvSpPr>
            <a:spLocks noGrp="1"/>
          </p:cNvSpPr>
          <p:nvPr>
            <p:ph type="sldNum" sz="quarter" idx="5"/>
          </p:nvPr>
        </p:nvSpPr>
        <p:spPr/>
        <p:txBody>
          <a:bodyPr/>
          <a:lstStyle/>
          <a:p>
            <a:fld id="{35A415DC-E308-4FBC-BF60-26D6FCD6C377}" type="slidenum">
              <a:rPr lang="en-CA" smtClean="0"/>
              <a:t>14</a:t>
            </a:fld>
            <a:endParaRPr lang="en-CA"/>
          </a:p>
        </p:txBody>
      </p:sp>
    </p:spTree>
    <p:extLst>
      <p:ext uri="{BB962C8B-B14F-4D97-AF65-F5344CB8AC3E}">
        <p14:creationId xmlns:p14="http://schemas.microsoft.com/office/powerpoint/2010/main" val="3395260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fontAlgn="base"/>
            <a:r>
              <a:rPr lang="en-CA" sz="1200" b="0" i="1" kern="1200" dirty="0">
                <a:solidFill>
                  <a:schemeClr val="tx1"/>
                </a:solidFill>
                <a:effectLst/>
                <a:latin typeface="+mn-lt"/>
                <a:ea typeface="+mn-ea"/>
                <a:cs typeface="+mn-cs"/>
              </a:rPr>
              <a:t>Data tables, 2016 census</a:t>
            </a:r>
            <a:r>
              <a:rPr lang="en-CA" sz="1200" b="0" i="0" kern="1200" dirty="0">
                <a:solidFill>
                  <a:schemeClr val="tx1"/>
                </a:solidFill>
                <a:effectLst/>
                <a:latin typeface="+mn-lt"/>
                <a:ea typeface="+mn-ea"/>
                <a:cs typeface="+mn-cs"/>
              </a:rPr>
              <a:t>. (2018). Statistics Canada. </a:t>
            </a:r>
            <a:r>
              <a:rPr lang="en-CA" sz="1200" b="0" i="0" u="sng" kern="1200" dirty="0">
                <a:solidFill>
                  <a:schemeClr val="tx1"/>
                </a:solidFill>
                <a:effectLst/>
                <a:latin typeface="+mn-lt"/>
                <a:ea typeface="+mn-ea"/>
                <a:cs typeface="+mn-cs"/>
                <a:hlinkClick r:id="rId3"/>
              </a:rPr>
              <a:t>https://www12.statcan.gc.ca/census-recensement/2016/dp-pd/dt-td/Index-eng.cfm</a:t>
            </a:r>
            <a:endParaRPr lang="en-US" sz="1200" b="0" i="0" kern="1200" dirty="0">
              <a:solidFill>
                <a:schemeClr val="tx1"/>
              </a:solidFill>
              <a:effectLst/>
              <a:latin typeface="Tahoma" panose="020B0604030504040204" pitchFamily="34" charset="0"/>
              <a:ea typeface="+mn-ea"/>
              <a:cs typeface="+mn-cs"/>
            </a:endParaRPr>
          </a:p>
        </p:txBody>
      </p:sp>
      <p:sp>
        <p:nvSpPr>
          <p:cNvPr id="4" name="Slide Number Placeholder 3"/>
          <p:cNvSpPr>
            <a:spLocks noGrp="1"/>
          </p:cNvSpPr>
          <p:nvPr>
            <p:ph type="sldNum" sz="quarter" idx="10"/>
          </p:nvPr>
        </p:nvSpPr>
        <p:spPr/>
        <p:txBody>
          <a:bodyPr/>
          <a:lstStyle/>
          <a:p>
            <a:fld id="{B1E6DF9A-4138-4CE9-A2AE-AB9413786FF0}" type="slidenum">
              <a:rPr lang="en-US" smtClean="0"/>
              <a:pPr/>
              <a:t>15</a:t>
            </a:fld>
            <a:endParaRPr lang="en-US" dirty="0"/>
          </a:p>
        </p:txBody>
      </p:sp>
    </p:spTree>
    <p:extLst>
      <p:ext uri="{BB962C8B-B14F-4D97-AF65-F5344CB8AC3E}">
        <p14:creationId xmlns:p14="http://schemas.microsoft.com/office/powerpoint/2010/main" val="204953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l"/>
            <a:r>
              <a:rPr lang="en-US" b="0" i="0" dirty="0">
                <a:solidFill>
                  <a:srgbClr val="373D3F"/>
                </a:solidFill>
                <a:effectLst/>
                <a:latin typeface="Roboto"/>
              </a:rPr>
              <a:t>Motivation starts with an unmet need, as does all consumer problem solving. One of the best-known theories about individual motivation is the work of A. H. Maslow, known as the hierarchy of needs. Maslow developed a model that lays out five different levels of human needs. These needs relate to one another other in a “need hierarchy,” with basic survival-oriented needs at the lower levels of the hierarchy, building up to higher emotional needs associated with love, self-esteem, and self-fulfillment. This hierarchy is shown in the figure below:</a:t>
            </a:r>
          </a:p>
          <a:p>
            <a:pPr algn="l"/>
            <a:endParaRPr lang="en-US" b="0" i="0" dirty="0">
              <a:solidFill>
                <a:srgbClr val="373D3F"/>
              </a:solidFill>
              <a:effectLst/>
              <a:latin typeface="Roboto"/>
            </a:endParaRPr>
          </a:p>
          <a:p>
            <a:pPr algn="l"/>
            <a:r>
              <a:rPr lang="en-US" b="0" i="1" dirty="0">
                <a:solidFill>
                  <a:srgbClr val="373D3F"/>
                </a:solidFill>
                <a:effectLst/>
                <a:latin typeface="Roboto"/>
              </a:rPr>
              <a:t>Physiological needs</a:t>
            </a:r>
            <a:r>
              <a:rPr lang="en-US" b="0" i="0" dirty="0">
                <a:solidFill>
                  <a:srgbClr val="373D3F"/>
                </a:solidFill>
                <a:effectLst/>
                <a:latin typeface="Roboto"/>
              </a:rPr>
              <a:t> are at the first level of Maslow’s hierarchy: hunger, thirst, and other basic drives. All living beings, regardless of their level of maturity, possess physiological needs. Physiological needs are omnipresent and recur throughout nature.</a:t>
            </a:r>
          </a:p>
          <a:p>
            <a:pPr algn="l"/>
            <a:r>
              <a:rPr lang="en-US" b="0" i="1" dirty="0">
                <a:solidFill>
                  <a:srgbClr val="373D3F"/>
                </a:solidFill>
                <a:effectLst/>
                <a:latin typeface="Roboto"/>
              </a:rPr>
              <a:t>Safety and security </a:t>
            </a:r>
            <a:r>
              <a:rPr lang="en-US" b="0" i="0" dirty="0">
                <a:solidFill>
                  <a:srgbClr val="373D3F"/>
                </a:solidFill>
                <a:effectLst/>
                <a:latin typeface="Roboto"/>
              </a:rPr>
              <a:t>are second in Maslow’s hierarchy. Safety and security needs imply a continued fulfillment of physiological needs, as well as the absence of the threat of physical harm. Safety and security encompass both physical and financial security, because financial security is linked to a person’s ability to have her physiological needs met. Health and physical well-being and protection from accidents are also associated with this level of need. This is considered an extension of the more basic needs.</a:t>
            </a:r>
          </a:p>
          <a:p>
            <a:pPr algn="l"/>
            <a:r>
              <a:rPr lang="en-US" b="0" i="1" dirty="0">
                <a:solidFill>
                  <a:srgbClr val="373D3F"/>
                </a:solidFill>
                <a:effectLst/>
                <a:latin typeface="Roboto"/>
              </a:rPr>
              <a:t>Love and belonging</a:t>
            </a:r>
            <a:r>
              <a:rPr lang="en-US" b="0" i="0" dirty="0">
                <a:solidFill>
                  <a:srgbClr val="373D3F"/>
                </a:solidFill>
                <a:effectLst/>
                <a:latin typeface="Roboto"/>
              </a:rPr>
              <a:t> are third in Maslow’s hierarchy of needs. Love encompasses the needs for belonging, friendship, human intimacy, and family. They involve a person’s interaction with others and the need to feel accepted by social groups, large or small.</a:t>
            </a:r>
          </a:p>
          <a:p>
            <a:pPr algn="l"/>
            <a:r>
              <a:rPr lang="en-US" b="0" i="1" dirty="0">
                <a:solidFill>
                  <a:srgbClr val="373D3F"/>
                </a:solidFill>
                <a:effectLst/>
                <a:latin typeface="Roboto"/>
              </a:rPr>
              <a:t>Self-esteem</a:t>
            </a:r>
            <a:r>
              <a:rPr lang="en-US" b="0" i="0" dirty="0">
                <a:solidFill>
                  <a:srgbClr val="373D3F"/>
                </a:solidFill>
                <a:effectLst/>
                <a:latin typeface="Roboto"/>
              </a:rPr>
              <a:t> is the fourth level. Self-esteem includes the need to feel good about oneself, to be respected and valued by others, and to have a positive self-image.</a:t>
            </a:r>
          </a:p>
          <a:p>
            <a:pPr algn="l"/>
            <a:r>
              <a:rPr lang="en-US" b="0" i="1" dirty="0">
                <a:solidFill>
                  <a:srgbClr val="373D3F"/>
                </a:solidFill>
                <a:effectLst/>
                <a:latin typeface="Roboto"/>
              </a:rPr>
              <a:t>Self-actualization</a:t>
            </a:r>
            <a:r>
              <a:rPr lang="en-US" b="0" i="0" dirty="0">
                <a:solidFill>
                  <a:srgbClr val="373D3F"/>
                </a:solidFill>
                <a:effectLst/>
                <a:latin typeface="Roboto"/>
              </a:rPr>
              <a:t> is the fifth and highest level in Maslow’s needs hierarchy. Also described as “self-fulfillment,” this is the need humans feel to reach their full potential and to accomplish all that they can with their talents and abilities. Different people may express this need in very different ways: for one person, self-actualization might involve musical or artistic pursuits, for another, it’s parenting, and for a third the focus might be athletics. At different points in their lives, individuals may express this need through different pursuits.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Tahoma" panose="020B06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Tahoma" panose="020B06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Revision and adaptation.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Lumen Learning.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3"/>
              </a:rPr>
              <a:t>CC BY: Attribution</a:t>
            </a:r>
            <a:endParaRPr lang="en-US" sz="1200" b="0" i="0" kern="1200" dirty="0">
              <a:solidFill>
                <a:schemeClr val="tx1"/>
              </a:solidFill>
              <a:effectLst/>
              <a:latin typeface="Tahoma" panose="020B060403050404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16</a:t>
            </a:fld>
            <a:endParaRPr lang="en-US" dirty="0"/>
          </a:p>
        </p:txBody>
      </p:sp>
    </p:spTree>
    <p:extLst>
      <p:ext uri="{BB962C8B-B14F-4D97-AF65-F5344CB8AC3E}">
        <p14:creationId xmlns:p14="http://schemas.microsoft.com/office/powerpoint/2010/main" val="3315158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Diagram of Social Factors Influencing Consumer </a:t>
            </a:r>
            <a:r>
              <a:rPr lang="en-US" sz="1200" b="0" i="1" kern="1200" dirty="0" err="1">
                <a:solidFill>
                  <a:schemeClr val="tx1"/>
                </a:solidFill>
                <a:effectLst/>
                <a:latin typeface="+mn-lt"/>
                <a:ea typeface="+mn-ea"/>
                <a:cs typeface="+mn-cs"/>
              </a:rPr>
              <a:t>Behaviour</a:t>
            </a:r>
            <a:r>
              <a:rPr lang="en-US" sz="1200" b="0" i="1" kern="1200" dirty="0">
                <a:solidFill>
                  <a:schemeClr val="tx1"/>
                </a:solidFill>
                <a:effectLst/>
                <a:latin typeface="+mn-lt"/>
                <a:ea typeface="+mn-ea"/>
                <a:cs typeface="+mn-cs"/>
              </a:rPr>
              <a:t>. Created using ChatGPT.</a:t>
            </a:r>
            <a:endParaRPr lang="en-CA" dirty="0"/>
          </a:p>
          <a:p>
            <a:endParaRPr lang="en-CA" dirty="0"/>
          </a:p>
        </p:txBody>
      </p:sp>
      <p:sp>
        <p:nvSpPr>
          <p:cNvPr id="4" name="Slide Number Placeholder 3"/>
          <p:cNvSpPr>
            <a:spLocks noGrp="1"/>
          </p:cNvSpPr>
          <p:nvPr>
            <p:ph type="sldNum" sz="quarter" idx="5"/>
          </p:nvPr>
        </p:nvSpPr>
        <p:spPr/>
        <p:txBody>
          <a:bodyPr/>
          <a:lstStyle/>
          <a:p>
            <a:fld id="{35A415DC-E308-4FBC-BF60-26D6FCD6C377}" type="slidenum">
              <a:rPr lang="en-CA" smtClean="0"/>
              <a:t>18</a:t>
            </a:fld>
            <a:endParaRPr lang="en-CA"/>
          </a:p>
        </p:txBody>
      </p:sp>
    </p:spTree>
    <p:extLst>
      <p:ext uri="{BB962C8B-B14F-4D97-AF65-F5344CB8AC3E}">
        <p14:creationId xmlns:p14="http://schemas.microsoft.com/office/powerpoint/2010/main" val="1960577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Revision and Adaptation.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Lumen Learning.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3"/>
              </a:rPr>
              <a:t>CC BY: Attribution</a:t>
            </a:r>
            <a:endParaRPr lang="en-US" sz="1200" b="0" i="0" kern="1200" dirty="0">
              <a:solidFill>
                <a:schemeClr val="tx1"/>
              </a:solidFill>
              <a:effectLst/>
              <a:latin typeface="Tahoma" panose="020B060403050404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21</a:t>
            </a:fld>
            <a:endParaRPr lang="en-US" dirty="0"/>
          </a:p>
        </p:txBody>
      </p:sp>
    </p:spTree>
    <p:extLst>
      <p:ext uri="{BB962C8B-B14F-4D97-AF65-F5344CB8AC3E}">
        <p14:creationId xmlns:p14="http://schemas.microsoft.com/office/powerpoint/2010/main" val="3178564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Tahoma" panose="020B0604030504040204" pitchFamily="34" charset="0"/>
              <a:ea typeface="+mn-ea"/>
              <a:cs typeface="+mn-cs"/>
            </a:endParaRPr>
          </a:p>
          <a:p>
            <a:r>
              <a:rPr lang="en-US" sz="1200" b="0" i="0" kern="1200" dirty="0">
                <a:solidFill>
                  <a:schemeClr val="tx1"/>
                </a:solidFill>
                <a:effectLst/>
                <a:latin typeface="Tahoma" panose="020B0604030504040204" pitchFamily="34" charset="0"/>
                <a:ea typeface="+mn-ea"/>
                <a:cs typeface="+mn-cs"/>
              </a:rPr>
              <a:t>End here for group C</a:t>
            </a:r>
          </a:p>
          <a:p>
            <a:endParaRPr lang="en-US" sz="1200" b="0" i="0" kern="1200" dirty="0">
              <a:solidFill>
                <a:schemeClr val="tx1"/>
              </a:solidFill>
              <a:effectLst/>
              <a:latin typeface="Tahoma" panose="020B0604030504040204" pitchFamily="34" charset="0"/>
              <a:ea typeface="+mn-ea"/>
              <a:cs typeface="+mn-cs"/>
            </a:endParaRPr>
          </a:p>
          <a:p>
            <a:endParaRPr lang="en-US" sz="1200" b="0" i="0" kern="1200" dirty="0">
              <a:solidFill>
                <a:schemeClr val="tx1"/>
              </a:solidFill>
              <a:effectLst/>
              <a:latin typeface="Tahoma" panose="020B06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Jeff Phillips SK8 Party.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Scott Lumley.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https://www.flickr.com/photos/scottlumley/10692510614/</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 BY: Attribution</a:t>
            </a:r>
            <a:endParaRPr lang="en-US" sz="1200" b="1" i="1" u="sng" kern="1200" dirty="0">
              <a:solidFill>
                <a:schemeClr val="tx1"/>
              </a:solidFill>
              <a:effectLst/>
              <a:latin typeface="Tahoma" panose="020B06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u="sng" kern="1200" dirty="0">
              <a:solidFill>
                <a:schemeClr val="tx1"/>
              </a:solidFill>
              <a:effectLst/>
              <a:latin typeface="Tahoma" panose="020B0604030504040204" pitchFamily="34" charset="0"/>
              <a:ea typeface="+mn-ea"/>
              <a:cs typeface="+mn-cs"/>
            </a:endParaRPr>
          </a:p>
          <a:p>
            <a:r>
              <a:rPr lang="en-US" sz="1200" b="0" i="0" kern="1200" dirty="0">
                <a:solidFill>
                  <a:schemeClr val="tx1"/>
                </a:solidFill>
                <a:effectLst/>
                <a:latin typeface="+mn-lt"/>
                <a:ea typeface="+mn-ea"/>
                <a:cs typeface="+mn-cs"/>
              </a:rPr>
              <a:t>In Canada’s highly connected and multicultural society, reference groups take many forms:</a:t>
            </a:r>
          </a:p>
          <a:p>
            <a:r>
              <a:rPr lang="en-US" sz="1200" b="1" i="0" kern="1200" dirty="0">
                <a:solidFill>
                  <a:schemeClr val="tx1"/>
                </a:solidFill>
                <a:effectLst/>
                <a:latin typeface="+mn-lt"/>
                <a:ea typeface="+mn-ea"/>
                <a:cs typeface="+mn-cs"/>
              </a:rPr>
              <a:t>Friend groups and peers</a:t>
            </a:r>
            <a:r>
              <a:rPr lang="en-US" sz="1200" b="0" i="0" kern="1200" dirty="0">
                <a:solidFill>
                  <a:schemeClr val="tx1"/>
                </a:solidFill>
                <a:effectLst/>
                <a:latin typeface="+mn-lt"/>
                <a:ea typeface="+mn-ea"/>
                <a:cs typeface="+mn-cs"/>
              </a:rPr>
              <a:t>: Especially important for teenagers and young adults in shaping tastes in fashion, food, and entertainment.</a:t>
            </a:r>
          </a:p>
          <a:p>
            <a:r>
              <a:rPr lang="en-US" sz="1200" b="1" i="0" kern="1200" dirty="0">
                <a:solidFill>
                  <a:schemeClr val="tx1"/>
                </a:solidFill>
                <a:effectLst/>
                <a:latin typeface="+mn-lt"/>
                <a:ea typeface="+mn-ea"/>
                <a:cs typeface="+mn-cs"/>
              </a:rPr>
              <a:t>Workplace and professional associations</a:t>
            </a:r>
            <a:r>
              <a:rPr lang="en-US" sz="1200" b="0" i="0" kern="1200" dirty="0">
                <a:solidFill>
                  <a:schemeClr val="tx1"/>
                </a:solidFill>
                <a:effectLst/>
                <a:latin typeface="+mn-lt"/>
                <a:ea typeface="+mn-ea"/>
                <a:cs typeface="+mn-cs"/>
              </a:rPr>
              <a:t>: Increasingly relevant as Canadians spend much of their time in hybrid work settings, where “Zoom-ready” attire and home office setups have become part of workplace norms.</a:t>
            </a:r>
          </a:p>
          <a:p>
            <a:r>
              <a:rPr lang="en-US" sz="1200" b="1" i="0" kern="1200" dirty="0">
                <a:solidFill>
                  <a:schemeClr val="tx1"/>
                </a:solidFill>
                <a:effectLst/>
                <a:latin typeface="+mn-lt"/>
                <a:ea typeface="+mn-ea"/>
                <a:cs typeface="+mn-cs"/>
              </a:rPr>
              <a:t>Digital communities and influencers</a:t>
            </a:r>
            <a:r>
              <a:rPr lang="en-US" sz="1200" b="0" i="0" kern="1200" dirty="0">
                <a:solidFill>
                  <a:schemeClr val="tx1"/>
                </a:solidFill>
                <a:effectLst/>
                <a:latin typeface="+mn-lt"/>
                <a:ea typeface="+mn-ea"/>
                <a:cs typeface="+mn-cs"/>
              </a:rPr>
              <a:t>: In 2025, social media platforms such as TikTok, Instagram, and YouTube remain powerful drivers of consumer </a:t>
            </a:r>
            <a:r>
              <a:rPr lang="en-US" sz="1200" b="0" i="0" kern="1200" dirty="0" err="1">
                <a:solidFill>
                  <a:schemeClr val="tx1"/>
                </a:solidFill>
                <a:effectLst/>
                <a:latin typeface="+mn-lt"/>
                <a:ea typeface="+mn-ea"/>
                <a:cs typeface="+mn-cs"/>
              </a:rPr>
              <a:t>behaviour</a:t>
            </a:r>
            <a:r>
              <a:rPr lang="en-US" sz="1200" b="0" i="0" kern="1200" dirty="0">
                <a:solidFill>
                  <a:schemeClr val="tx1"/>
                </a:solidFill>
                <a:effectLst/>
                <a:latin typeface="+mn-lt"/>
                <a:ea typeface="+mn-ea"/>
                <a:cs typeface="+mn-cs"/>
              </a:rPr>
              <a:t>. Micro-influencers with fewer but more engaged followers are particularly effective in Canada, where consumers tend to value authenticity and relatability over celebrity.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1E6DF9A-4138-4CE9-A2AE-AB9413786FF0}" type="slidenum">
              <a:rPr lang="en-US" smtClean="0"/>
              <a:pPr/>
              <a:t>22</a:t>
            </a:fld>
            <a:endParaRPr lang="en-US" dirty="0"/>
          </a:p>
        </p:txBody>
      </p:sp>
    </p:spTree>
    <p:extLst>
      <p:ext uri="{BB962C8B-B14F-4D97-AF65-F5344CB8AC3E}">
        <p14:creationId xmlns:p14="http://schemas.microsoft.com/office/powerpoint/2010/main" val="4046841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l"/>
            <a:r>
              <a:rPr lang="en-US" b="0" i="0" dirty="0">
                <a:solidFill>
                  <a:srgbClr val="373D3F"/>
                </a:solidFill>
                <a:effectLst/>
                <a:latin typeface="Barlow"/>
              </a:rPr>
              <a:t>Problem Recognition</a:t>
            </a:r>
          </a:p>
          <a:p>
            <a:pPr algn="l"/>
            <a:r>
              <a:rPr lang="en-US" b="0" i="0" dirty="0">
                <a:solidFill>
                  <a:srgbClr val="373D3F"/>
                </a:solidFill>
                <a:effectLst/>
                <a:latin typeface="Roboto"/>
              </a:rPr>
              <a:t>The process begins when someone in the organization recognizes a problem or need that can be met by acquiring a good or service. </a:t>
            </a:r>
          </a:p>
          <a:p>
            <a:pPr algn="l"/>
            <a:endParaRPr lang="en-US" b="0" i="0" dirty="0">
              <a:solidFill>
                <a:srgbClr val="373D3F"/>
              </a:solidFill>
              <a:effectLst/>
              <a:latin typeface="Roboto"/>
            </a:endParaRPr>
          </a:p>
          <a:p>
            <a:pPr algn="l"/>
            <a:r>
              <a:rPr lang="en-US" b="0" i="0" dirty="0">
                <a:solidFill>
                  <a:srgbClr val="373D3F"/>
                </a:solidFill>
                <a:effectLst/>
                <a:latin typeface="Barlow"/>
              </a:rPr>
              <a:t>General Need Description</a:t>
            </a:r>
          </a:p>
          <a:p>
            <a:pPr algn="l"/>
            <a:r>
              <a:rPr lang="en-US" b="0" i="0" dirty="0">
                <a:solidFill>
                  <a:srgbClr val="373D3F"/>
                </a:solidFill>
                <a:effectLst/>
                <a:latin typeface="Roboto"/>
              </a:rPr>
              <a:t>Once they recognize that a need exists, the buyers must describe it thoroughly to make sure that everyone understands both the need and the nature of solution the organization should seek. </a:t>
            </a:r>
          </a:p>
          <a:p>
            <a:pPr algn="l"/>
            <a:endParaRPr lang="en-US" b="0" i="0" dirty="0">
              <a:solidFill>
                <a:srgbClr val="373D3F"/>
              </a:solidFill>
              <a:effectLst/>
              <a:latin typeface="Roboto"/>
            </a:endParaRPr>
          </a:p>
          <a:p>
            <a:pPr algn="l"/>
            <a:r>
              <a:rPr lang="en-US" b="0" i="0" dirty="0">
                <a:solidFill>
                  <a:srgbClr val="373D3F"/>
                </a:solidFill>
                <a:effectLst/>
                <a:latin typeface="Barlow"/>
              </a:rPr>
              <a:t>Product Specification</a:t>
            </a:r>
          </a:p>
          <a:p>
            <a:pPr algn="l"/>
            <a:r>
              <a:rPr lang="en-US" b="0" i="0" dirty="0">
                <a:solidFill>
                  <a:srgbClr val="373D3F"/>
                </a:solidFill>
                <a:effectLst/>
                <a:latin typeface="Roboto"/>
              </a:rPr>
              <a:t>Technical specifications come next in the process. This is usually the responsibility of the engineering department. Engineers design several alternatives, with detailed specifications about what the organization requires. These specifications align with the priority list established earlier.</a:t>
            </a:r>
          </a:p>
          <a:p>
            <a:pPr algn="l"/>
            <a:endParaRPr lang="en-US" b="0" i="0" dirty="0">
              <a:solidFill>
                <a:srgbClr val="373D3F"/>
              </a:solidFill>
              <a:effectLst/>
              <a:latin typeface="Roboto"/>
            </a:endParaRPr>
          </a:p>
          <a:p>
            <a:pPr algn="l"/>
            <a:r>
              <a:rPr lang="en-US" b="0" i="0" dirty="0">
                <a:solidFill>
                  <a:srgbClr val="373D3F"/>
                </a:solidFill>
                <a:effectLst/>
                <a:latin typeface="Barlow"/>
              </a:rPr>
              <a:t>Supplier Search</a:t>
            </a:r>
          </a:p>
          <a:p>
            <a:pPr algn="l"/>
            <a:r>
              <a:rPr lang="en-US" b="0" i="0" dirty="0">
                <a:solidFill>
                  <a:srgbClr val="373D3F"/>
                </a:solidFill>
                <a:effectLst/>
                <a:latin typeface="Roboto"/>
              </a:rPr>
              <a:t>The buyer conducts a standard search to identify which providers offer what they need, and which ones have a reputation for good quality, good partnership, and good value for the money. This step virtually always involves using the Internet to research providers and sift through product and company reviews. Buyers may consult trade directories and publications, look at published case studies (written or video), seek out guidance from opinion leaders, and contact peers or colleagues from other companies for recommendations.</a:t>
            </a:r>
          </a:p>
          <a:p>
            <a:pPr algn="l"/>
            <a:endParaRPr lang="en-US" b="0" i="0" dirty="0">
              <a:solidFill>
                <a:srgbClr val="373D3F"/>
              </a:solidFill>
              <a:effectLst/>
              <a:latin typeface="Roboto"/>
            </a:endParaRPr>
          </a:p>
          <a:p>
            <a:pPr algn="l"/>
            <a:endParaRPr lang="en-US" b="0" i="0" dirty="0">
              <a:solidFill>
                <a:srgbClr val="373D3F"/>
              </a:solidFill>
              <a:effectLst/>
              <a:latin typeface="Roboto"/>
            </a:endParaRPr>
          </a:p>
          <a:p>
            <a:pPr algn="l"/>
            <a:r>
              <a:rPr lang="en-US" b="1" i="0" dirty="0">
                <a:solidFill>
                  <a:srgbClr val="373D3F"/>
                </a:solidFill>
                <a:effectLst/>
                <a:latin typeface="Barlow"/>
              </a:rPr>
              <a:t>Proposal</a:t>
            </a:r>
            <a:r>
              <a:rPr lang="en-US" b="0" i="0" dirty="0">
                <a:solidFill>
                  <a:srgbClr val="373D3F"/>
                </a:solidFill>
                <a:effectLst/>
                <a:latin typeface="Barlow"/>
              </a:rPr>
              <a:t> S</a:t>
            </a:r>
            <a:r>
              <a:rPr lang="en-US" b="1" i="0" dirty="0">
                <a:solidFill>
                  <a:srgbClr val="373D3F"/>
                </a:solidFill>
                <a:effectLst/>
                <a:latin typeface="Barlow"/>
              </a:rPr>
              <a:t>olicitation</a:t>
            </a:r>
            <a:endParaRPr lang="en-US" b="0" i="0" dirty="0">
              <a:solidFill>
                <a:srgbClr val="373D3F"/>
              </a:solidFill>
              <a:effectLst/>
              <a:latin typeface="Barlow"/>
            </a:endParaRPr>
          </a:p>
          <a:p>
            <a:pPr algn="l"/>
            <a:r>
              <a:rPr lang="en-US" b="0" i="0" dirty="0">
                <a:solidFill>
                  <a:srgbClr val="373D3F"/>
                </a:solidFill>
                <a:effectLst/>
                <a:latin typeface="Roboto"/>
              </a:rPr>
              <a:t>During the next stage of the process, qualified suppliers are invited to submit proposals. Depending on the nature of the purchase, some suppliers send only a catalog or a sales representative. More complex purchases typically require submission of a detailed proposal outlining what the provider can offer to address the buyer’s needs, along with product specifications, timing, and pricing. Proposal development requires extensive research, skilled writing, and presentation. </a:t>
            </a:r>
          </a:p>
          <a:p>
            <a:pPr algn="l"/>
            <a:endParaRPr lang="en-US" b="0" i="0" dirty="0">
              <a:solidFill>
                <a:srgbClr val="373D3F"/>
              </a:solidFill>
              <a:effectLst/>
              <a:latin typeface="Roboto"/>
            </a:endParaRPr>
          </a:p>
          <a:p>
            <a:pPr algn="l"/>
            <a:r>
              <a:rPr lang="en-US" b="0" i="0" dirty="0">
                <a:solidFill>
                  <a:srgbClr val="373D3F"/>
                </a:solidFill>
                <a:effectLst/>
                <a:latin typeface="Barlow"/>
              </a:rPr>
              <a:t>Supplier Selection</a:t>
            </a:r>
          </a:p>
          <a:p>
            <a:pPr algn="l"/>
            <a:r>
              <a:rPr lang="en-US" b="0" i="0" dirty="0">
                <a:solidFill>
                  <a:srgbClr val="373D3F"/>
                </a:solidFill>
                <a:effectLst/>
                <a:latin typeface="Roboto"/>
              </a:rPr>
              <a:t>At this stage, the buyer screens the proposals and makes a choice. A significant part of this selection involves evaluating the vendors under consideration. The selection process involves thorough review of the proposals submitted, as well as consideration of vendor capabilities, reputation, customer references, warranties, and so on. Proposals may be scored by different decision makers using a common set of criteria. Often the selection process narrows down vendors to a short list of highest-scoring proposals. Then the short-listed vendors are invited to meet with the buyer(s) virtually or in person to discuss the proposal and address any questions, concerns, or gaps. At this stage, the buy may attempt to negotiate final, advantageous terms with each of the short-listed vendors. Negotiation points may cover product quantity, specifications, pricing, timing, delivery, and other terms of sale. Ultimately the decision makers finalize their selection and communicate it internally and to the vendors who submitted proposals.</a:t>
            </a:r>
          </a:p>
          <a:p>
            <a:pPr algn="l"/>
            <a:endParaRPr lang="en-US" b="0" i="0" dirty="0">
              <a:solidFill>
                <a:srgbClr val="373D3F"/>
              </a:solidFill>
              <a:effectLst/>
              <a:latin typeface="Roboto"/>
            </a:endParaRPr>
          </a:p>
          <a:p>
            <a:pPr algn="l"/>
            <a:endParaRPr lang="en-US" b="0" i="0" dirty="0">
              <a:solidFill>
                <a:srgbClr val="373D3F"/>
              </a:solidFill>
              <a:effectLst/>
              <a:latin typeface="Roboto"/>
            </a:endParaRPr>
          </a:p>
          <a:p>
            <a:pPr algn="l"/>
            <a:r>
              <a:rPr lang="en-US" b="0" i="0" dirty="0">
                <a:solidFill>
                  <a:srgbClr val="373D3F"/>
                </a:solidFill>
                <a:effectLst/>
                <a:latin typeface="Barlow"/>
              </a:rPr>
              <a:t>Order-Routine Specification</a:t>
            </a:r>
          </a:p>
          <a:p>
            <a:pPr algn="l"/>
            <a:r>
              <a:rPr lang="en-US" b="0" i="0" dirty="0">
                <a:solidFill>
                  <a:srgbClr val="373D3F"/>
                </a:solidFill>
                <a:effectLst/>
                <a:latin typeface="Roboto"/>
              </a:rPr>
              <a:t>The buyer now writes the final order with the chosen supplier, listing the technical specifications, the quantity needed, the warranty, and so on. At this stage, the supplier typically works closely with the buyer to manage inventories and deliver on agreement terms.</a:t>
            </a:r>
          </a:p>
          <a:p>
            <a:pPr algn="l"/>
            <a:endParaRPr lang="en-US" b="0" i="0" dirty="0">
              <a:solidFill>
                <a:srgbClr val="373D3F"/>
              </a:solidFill>
              <a:effectLst/>
              <a:latin typeface="Roboto"/>
            </a:endParaRPr>
          </a:p>
          <a:p>
            <a:pPr algn="l"/>
            <a:r>
              <a:rPr lang="en-US" b="0" i="0" dirty="0">
                <a:solidFill>
                  <a:srgbClr val="373D3F"/>
                </a:solidFill>
                <a:effectLst/>
                <a:latin typeface="Barlow"/>
              </a:rPr>
              <a:t>Performance Review</a:t>
            </a:r>
          </a:p>
          <a:p>
            <a:pPr algn="l"/>
            <a:r>
              <a:rPr lang="en-US" b="0" i="0" dirty="0">
                <a:solidFill>
                  <a:srgbClr val="373D3F"/>
                </a:solidFill>
                <a:effectLst/>
                <a:latin typeface="Roboto"/>
              </a:rPr>
              <a:t>In this final stage, the buyer reviews the supplier’s performance and provides feedback. This may be a very simple or a very complex process, and it may be initiated by either party, or both. The performance review may lead to changes in how the organizations work together to improve efficiency, quality, customer satisfaction, or other aspects of the relationship.</a:t>
            </a:r>
          </a:p>
          <a:p>
            <a:pPr algn="l"/>
            <a:endParaRPr lang="en-US" b="0" i="0" dirty="0">
              <a:solidFill>
                <a:srgbClr val="373D3F"/>
              </a:solidFill>
              <a:effectLst/>
              <a:latin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Tahoma" panose="020B0604030504040204" pitchFamily="34" charset="0"/>
                <a:ea typeface="+mn-ea"/>
                <a:cs typeface="+mn-cs"/>
              </a:rPr>
              <a:t>Revision </a:t>
            </a:r>
            <a:r>
              <a:rPr lang="en-US" sz="1200" b="0" i="0" kern="1200" dirty="0">
                <a:solidFill>
                  <a:schemeClr val="tx1"/>
                </a:solidFill>
                <a:effectLst/>
                <a:latin typeface="Tahoma" panose="020B0604030504040204" pitchFamily="34" charset="0"/>
                <a:ea typeface="+mn-ea"/>
                <a:cs typeface="+mn-cs"/>
              </a:rPr>
              <a:t>and Adaptation .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Lumen Learning.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3"/>
              </a:rPr>
              <a:t>CC BY: Attribution</a:t>
            </a:r>
            <a:endParaRPr lang="en-US" sz="1200" b="0" i="0" kern="1200" dirty="0">
              <a:solidFill>
                <a:schemeClr val="tx1"/>
              </a:solidFill>
              <a:effectLst/>
              <a:latin typeface="Tahoma" panose="020B060403050404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23</a:t>
            </a:fld>
            <a:endParaRPr lang="en-US" dirty="0"/>
          </a:p>
        </p:txBody>
      </p:sp>
    </p:spTree>
    <p:extLst>
      <p:ext uri="{BB962C8B-B14F-4D97-AF65-F5344CB8AC3E}">
        <p14:creationId xmlns:p14="http://schemas.microsoft.com/office/powerpoint/2010/main" val="936100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Revision and Adaptation.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Lumen Learning.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3"/>
              </a:rPr>
              <a:t>CC BY: Attribution</a:t>
            </a:r>
            <a:endParaRPr lang="en-US" sz="1200" b="0" i="0" kern="1200" dirty="0">
              <a:solidFill>
                <a:schemeClr val="tx1"/>
              </a:solidFill>
              <a:effectLst/>
              <a:latin typeface="Tahom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1E6DF9A-4138-4CE9-A2AE-AB9413786FF0}" type="slidenum">
              <a:rPr lang="en-US" smtClean="0"/>
              <a:pPr/>
              <a:t>2</a:t>
            </a:fld>
            <a:endParaRPr lang="en-US" dirty="0"/>
          </a:p>
        </p:txBody>
      </p:sp>
    </p:spTree>
    <p:extLst>
      <p:ext uri="{BB962C8B-B14F-4D97-AF65-F5344CB8AC3E}">
        <p14:creationId xmlns:p14="http://schemas.microsoft.com/office/powerpoint/2010/main" val="564686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Untitled.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StartupStockPhotos</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Pixabay</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Located at</a:t>
            </a:r>
            <a:r>
              <a:rPr lang="en-US" sz="1200" b="0" i="0" kern="1200" dirty="0">
                <a:solidFill>
                  <a:schemeClr val="tx1"/>
                </a:solidFill>
                <a:effectLst/>
                <a:latin typeface="Tahoma" panose="020B0604030504040204" pitchFamily="34" charset="0"/>
                <a:ea typeface="+mn-ea"/>
                <a:cs typeface="+mn-cs"/>
              </a:rPr>
              <a:t>: </a:t>
            </a:r>
            <a:r>
              <a:rPr lang="en-US" sz="1200" b="1" i="0" u="sng" kern="1200" dirty="0">
                <a:solidFill>
                  <a:schemeClr val="tx1"/>
                </a:solidFill>
                <a:effectLst/>
                <a:latin typeface="Tahoma" panose="020B0604030504040204" pitchFamily="34" charset="0"/>
                <a:ea typeface="+mn-ea"/>
                <a:cs typeface="+mn-cs"/>
                <a:hlinkClick r:id="rId3"/>
              </a:rPr>
              <a:t>https://pixabay.com/photos/entrepreneur-startup-start-up-man-593358/</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4"/>
              </a:rPr>
              <a:t>CC0: No Rights Reserved</a:t>
            </a:r>
            <a:r>
              <a:rPr lang="en-US" sz="1200" b="0" i="0" kern="1200" dirty="0">
                <a:solidFill>
                  <a:schemeClr val="tx1"/>
                </a:solidFill>
                <a:effectLst/>
                <a:latin typeface="Tahoma" panose="020B0604030504040204" pitchFamily="34" charset="0"/>
                <a:ea typeface="+mn-ea"/>
                <a:cs typeface="+mn-cs"/>
              </a:rPr>
              <a:t>. </a:t>
            </a:r>
            <a:r>
              <a:rPr lang="en-US" sz="1200" b="1" i="0" kern="1200" dirty="0">
                <a:solidFill>
                  <a:schemeClr val="tx1"/>
                </a:solidFill>
                <a:effectLst/>
                <a:latin typeface="Tahoma" panose="020B0604030504040204" pitchFamily="34" charset="0"/>
                <a:ea typeface="+mn-ea"/>
                <a:cs typeface="+mn-cs"/>
              </a:rPr>
              <a:t>License Terms</a:t>
            </a:r>
            <a:r>
              <a:rPr lang="en-US" sz="1200" b="0" i="0" kern="1200" dirty="0">
                <a:solidFill>
                  <a:schemeClr val="tx1"/>
                </a:solidFill>
                <a:effectLst/>
                <a:latin typeface="Tahoma" panose="020B0604030504040204" pitchFamily="34" charset="0"/>
                <a:ea typeface="+mn-ea"/>
                <a:cs typeface="+mn-cs"/>
              </a:rPr>
              <a:t>: </a:t>
            </a:r>
            <a:r>
              <a:rPr lang="en-US" sz="1200" b="0" i="0" kern="1200" dirty="0" err="1">
                <a:solidFill>
                  <a:schemeClr val="tx1"/>
                </a:solidFill>
                <a:effectLst/>
                <a:latin typeface="Tahoma" panose="020B0604030504040204" pitchFamily="34" charset="0"/>
                <a:ea typeface="+mn-ea"/>
                <a:cs typeface="+mn-cs"/>
              </a:rPr>
              <a:t>Pixabay</a:t>
            </a:r>
            <a:r>
              <a:rPr lang="en-US" sz="1200" b="0" i="0" kern="1200" dirty="0">
                <a:solidFill>
                  <a:schemeClr val="tx1"/>
                </a:solidFill>
                <a:effectLst/>
                <a:latin typeface="Tahoma" panose="020B0604030504040204" pitchFamily="34" charset="0"/>
                <a:ea typeface="+mn-ea"/>
                <a:cs typeface="+mn-cs"/>
              </a:rPr>
              <a:t> License</a:t>
            </a:r>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27</a:t>
            </a:fld>
            <a:endParaRPr lang="en-US" dirty="0"/>
          </a:p>
        </p:txBody>
      </p:sp>
    </p:spTree>
    <p:extLst>
      <p:ext uri="{BB962C8B-B14F-4D97-AF65-F5344CB8AC3E}">
        <p14:creationId xmlns:p14="http://schemas.microsoft.com/office/powerpoint/2010/main" val="1082336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Revision and Adaptation. </a:t>
            </a:r>
            <a:r>
              <a:rPr lang="en-US" sz="1200" b="1" i="0" kern="1200" dirty="0">
                <a:solidFill>
                  <a:schemeClr val="tx1"/>
                </a:solidFill>
                <a:effectLst/>
                <a:latin typeface="Tahoma" panose="020B0604030504040204" pitchFamily="34" charset="0"/>
                <a:ea typeface="+mn-ea"/>
                <a:cs typeface="+mn-cs"/>
              </a:rPr>
              <a:t>Authored by</a:t>
            </a:r>
            <a:r>
              <a:rPr lang="en-US" sz="1200" b="0" i="0" kern="1200" dirty="0">
                <a:solidFill>
                  <a:schemeClr val="tx1"/>
                </a:solidFill>
                <a:effectLst/>
                <a:latin typeface="Tahoma" panose="020B0604030504040204" pitchFamily="34" charset="0"/>
                <a:ea typeface="+mn-ea"/>
                <a:cs typeface="+mn-cs"/>
              </a:rPr>
              <a:t>: Lumen Learning.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3"/>
              </a:rPr>
              <a:t>CC BY: Attribution</a:t>
            </a:r>
            <a:endParaRPr lang="en-US" sz="1200" b="0" i="0" kern="1200" dirty="0">
              <a:solidFill>
                <a:schemeClr val="tx1"/>
              </a:solidFill>
              <a:effectLst/>
              <a:latin typeface="Tahoma" panose="020B060403050404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1E6DF9A-4138-4CE9-A2AE-AB9413786FF0}" type="slidenum">
              <a:rPr lang="en-US" smtClean="0"/>
              <a:pPr/>
              <a:t>4</a:t>
            </a:fld>
            <a:endParaRPr lang="en-US" dirty="0"/>
          </a:p>
        </p:txBody>
      </p:sp>
    </p:spTree>
    <p:extLst>
      <p:ext uri="{BB962C8B-B14F-4D97-AF65-F5344CB8AC3E}">
        <p14:creationId xmlns:p14="http://schemas.microsoft.com/office/powerpoint/2010/main" val="2648066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Tahoma" panose="020B0604030504040204" pitchFamily="34" charset="0"/>
                <a:ea typeface="+mn-ea"/>
                <a:cs typeface="+mn-cs"/>
              </a:rPr>
              <a:t>Revision and adaptation. </a:t>
            </a:r>
            <a:r>
              <a:rPr lang="en-US" sz="1200" b="1" i="0" kern="1200" dirty="0">
                <a:solidFill>
                  <a:schemeClr val="tx1"/>
                </a:solidFill>
                <a:effectLst/>
                <a:latin typeface="Tahoma" panose="020B0604030504040204" pitchFamily="34" charset="0"/>
                <a:ea typeface="+mn-ea"/>
                <a:cs typeface="+mn-cs"/>
              </a:rPr>
              <a:t>Provided by</a:t>
            </a:r>
            <a:r>
              <a:rPr lang="en-US" sz="1200" b="0" i="0" kern="1200" dirty="0">
                <a:solidFill>
                  <a:schemeClr val="tx1"/>
                </a:solidFill>
                <a:effectLst/>
                <a:latin typeface="Tahoma" panose="020B0604030504040204" pitchFamily="34" charset="0"/>
                <a:ea typeface="+mn-ea"/>
                <a:cs typeface="+mn-cs"/>
              </a:rPr>
              <a:t>: Lumen Learning. </a:t>
            </a:r>
            <a:r>
              <a:rPr lang="en-US" sz="1200" b="1" i="0" kern="1200" dirty="0">
                <a:solidFill>
                  <a:schemeClr val="tx1"/>
                </a:solidFill>
                <a:effectLst/>
                <a:latin typeface="Tahoma" panose="020B0604030504040204" pitchFamily="34" charset="0"/>
                <a:ea typeface="+mn-ea"/>
                <a:cs typeface="+mn-cs"/>
              </a:rPr>
              <a:t>License</a:t>
            </a:r>
            <a:r>
              <a:rPr lang="en-US" sz="1200" b="0" i="0" kern="1200" dirty="0">
                <a:solidFill>
                  <a:schemeClr val="tx1"/>
                </a:solidFill>
                <a:effectLst/>
                <a:latin typeface="Tahoma" panose="020B0604030504040204" pitchFamily="34" charset="0"/>
                <a:ea typeface="+mn-ea"/>
                <a:cs typeface="+mn-cs"/>
              </a:rPr>
              <a:t>: </a:t>
            </a:r>
            <a:r>
              <a:rPr lang="en-US" sz="1200" b="1" i="1" u="sng" kern="1200" dirty="0">
                <a:solidFill>
                  <a:schemeClr val="tx1"/>
                </a:solidFill>
                <a:effectLst/>
                <a:latin typeface="Tahoma" panose="020B0604030504040204" pitchFamily="34" charset="0"/>
                <a:ea typeface="+mn-ea"/>
                <a:cs typeface="+mn-cs"/>
                <a:hlinkClick r:id="rId3"/>
              </a:rPr>
              <a:t>CC BY: Attribution</a:t>
            </a:r>
            <a:endParaRPr lang="en-US" dirty="0"/>
          </a:p>
          <a:p>
            <a:endParaRPr lang="en-US" dirty="0"/>
          </a:p>
        </p:txBody>
      </p:sp>
      <p:sp>
        <p:nvSpPr>
          <p:cNvPr id="4" name="Slide Number Placeholder 3"/>
          <p:cNvSpPr>
            <a:spLocks noGrp="1"/>
          </p:cNvSpPr>
          <p:nvPr>
            <p:ph type="sldNum" sz="quarter" idx="5"/>
          </p:nvPr>
        </p:nvSpPr>
        <p:spPr/>
        <p:txBody>
          <a:bodyPr/>
          <a:lstStyle/>
          <a:p>
            <a:fld id="{B1E6DF9A-4138-4CE9-A2AE-AB9413786FF0}" type="slidenum">
              <a:rPr lang="en-US" smtClean="0"/>
              <a:pPr/>
              <a:t>5</a:t>
            </a:fld>
            <a:endParaRPr lang="en-US" dirty="0"/>
          </a:p>
        </p:txBody>
      </p:sp>
    </p:spTree>
    <p:extLst>
      <p:ext uri="{BB962C8B-B14F-4D97-AF65-F5344CB8AC3E}">
        <p14:creationId xmlns:p14="http://schemas.microsoft.com/office/powerpoint/2010/main" val="2920704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3D3F"/>
                </a:solidFill>
                <a:effectLst/>
                <a:latin typeface="Roboto"/>
              </a:rPr>
              <a:t>The first step of the consumer decision process is recognizing that there is a problem–or unmet need–and that this need warrants some action. </a:t>
            </a:r>
          </a:p>
          <a:p>
            <a:endParaRPr lang="en-US" b="0" i="0" dirty="0">
              <a:solidFill>
                <a:srgbClr val="373D3F"/>
              </a:solidFill>
              <a:effectLst/>
              <a:latin typeface="Roboto"/>
            </a:endParaRPr>
          </a:p>
          <a:p>
            <a:r>
              <a:rPr lang="en-US" b="0" i="0" dirty="0">
                <a:solidFill>
                  <a:srgbClr val="373D3F"/>
                </a:solidFill>
                <a:effectLst/>
                <a:latin typeface="Roboto"/>
              </a:rPr>
              <a:t>Whether we act to resolve a particular problem depends upon two factors: (1) the magnitude of the difference between what we have and what we need, and (2) the importance of the problem.</a:t>
            </a:r>
          </a:p>
          <a:p>
            <a:endParaRPr lang="en-US" b="0" i="0" dirty="0">
              <a:solidFill>
                <a:srgbClr val="373D3F"/>
              </a:solidFill>
              <a:effectLst/>
              <a:latin typeface="Roboto"/>
            </a:endParaRPr>
          </a:p>
          <a:p>
            <a:pPr algn="l"/>
            <a:r>
              <a:rPr lang="en-US" b="0" i="0" dirty="0">
                <a:solidFill>
                  <a:srgbClr val="373D3F"/>
                </a:solidFill>
                <a:effectLst/>
                <a:latin typeface="Roboto"/>
              </a:rPr>
              <a:t>Marketers get involved in the need recognition state at three points:</a:t>
            </a:r>
          </a:p>
          <a:p>
            <a:pPr algn="l">
              <a:buFont typeface="+mj-lt"/>
              <a:buAutoNum type="arabicPeriod"/>
            </a:pPr>
            <a:r>
              <a:rPr lang="en-US" b="0" i="0" dirty="0">
                <a:solidFill>
                  <a:srgbClr val="373D3F"/>
                </a:solidFill>
                <a:effectLst/>
                <a:latin typeface="Roboto"/>
              </a:rPr>
              <a:t>Knowing what problems consumers are facing, so they can develop a marketing mix to address these problems</a:t>
            </a:r>
          </a:p>
          <a:p>
            <a:pPr algn="l">
              <a:buFont typeface="+mj-lt"/>
              <a:buAutoNum type="arabicPeriod"/>
            </a:pPr>
            <a:r>
              <a:rPr lang="en-US" b="0" i="0" dirty="0">
                <a:solidFill>
                  <a:srgbClr val="373D3F"/>
                </a:solidFill>
                <a:effectLst/>
                <a:latin typeface="Roboto"/>
              </a:rPr>
              <a:t>Activating problem recognition, in order to trigger the start of the purchasing process</a:t>
            </a:r>
          </a:p>
          <a:p>
            <a:pPr algn="l">
              <a:buFont typeface="+mj-lt"/>
              <a:buAutoNum type="arabicPeriod"/>
            </a:pPr>
            <a:r>
              <a:rPr lang="en-US" b="0" i="0" dirty="0">
                <a:solidFill>
                  <a:srgbClr val="373D3F"/>
                </a:solidFill>
                <a:effectLst/>
                <a:latin typeface="Roboto"/>
              </a:rPr>
              <a:t>Shaping how consumers define the need or problem, in order to influence their wants as they look for a solution</a:t>
            </a:r>
          </a:p>
          <a:p>
            <a:r>
              <a:rPr lang="en-US" b="0" i="0" dirty="0">
                <a:solidFill>
                  <a:srgbClr val="373D3F"/>
                </a:solidFill>
                <a:effectLst/>
                <a:latin typeface="Roboto"/>
              </a:rPr>
              <a:t> </a:t>
            </a:r>
            <a:endParaRPr lang="en-CA" dirty="0"/>
          </a:p>
        </p:txBody>
      </p:sp>
      <p:sp>
        <p:nvSpPr>
          <p:cNvPr id="4" name="Slide Number Placeholder 3"/>
          <p:cNvSpPr>
            <a:spLocks noGrp="1"/>
          </p:cNvSpPr>
          <p:nvPr>
            <p:ph type="sldNum" sz="quarter" idx="5"/>
          </p:nvPr>
        </p:nvSpPr>
        <p:spPr/>
        <p:txBody>
          <a:bodyPr/>
          <a:lstStyle/>
          <a:p>
            <a:fld id="{35A415DC-E308-4FBC-BF60-26D6FCD6C377}" type="slidenum">
              <a:rPr lang="en-CA" smtClean="0"/>
              <a:t>6</a:t>
            </a:fld>
            <a:endParaRPr lang="en-CA"/>
          </a:p>
        </p:txBody>
      </p:sp>
    </p:spTree>
    <p:extLst>
      <p:ext uri="{BB962C8B-B14F-4D97-AF65-F5344CB8AC3E}">
        <p14:creationId xmlns:p14="http://schemas.microsoft.com/office/powerpoint/2010/main" val="3718748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3D3F"/>
                </a:solidFill>
                <a:effectLst/>
                <a:latin typeface="Roboto"/>
              </a:rPr>
              <a:t>After recognizing a need, the prospective consumer may seek information to help identify and evaluate alternative products, services, experiences, and outlets that will meet that need. Information may come from any number of sources: family and friends, search engines, Yelp reviews, personal observation, </a:t>
            </a:r>
            <a:r>
              <a:rPr lang="en-US" b="0" i="1" dirty="0">
                <a:solidFill>
                  <a:srgbClr val="373D3F"/>
                </a:solidFill>
                <a:effectLst/>
                <a:latin typeface="Roboto"/>
              </a:rPr>
              <a:t>Consumer Reports</a:t>
            </a:r>
            <a:r>
              <a:rPr lang="en-US" b="0" i="0" dirty="0">
                <a:solidFill>
                  <a:srgbClr val="373D3F"/>
                </a:solidFill>
                <a:effectLst/>
                <a:latin typeface="Roboto"/>
              </a:rPr>
              <a:t>, salespeople, product samples, and so forth. Which sources are most important depends on the individual and the type of purchase he or she is considering.</a:t>
            </a:r>
            <a:endParaRPr lang="en-CA" dirty="0"/>
          </a:p>
        </p:txBody>
      </p:sp>
      <p:sp>
        <p:nvSpPr>
          <p:cNvPr id="4" name="Slide Number Placeholder 3"/>
          <p:cNvSpPr>
            <a:spLocks noGrp="1"/>
          </p:cNvSpPr>
          <p:nvPr>
            <p:ph type="sldNum" sz="quarter" idx="5"/>
          </p:nvPr>
        </p:nvSpPr>
        <p:spPr/>
        <p:txBody>
          <a:bodyPr/>
          <a:lstStyle/>
          <a:p>
            <a:fld id="{35A415DC-E308-4FBC-BF60-26D6FCD6C377}" type="slidenum">
              <a:rPr lang="en-CA" smtClean="0"/>
              <a:t>7</a:t>
            </a:fld>
            <a:endParaRPr lang="en-CA"/>
          </a:p>
        </p:txBody>
      </p:sp>
    </p:spTree>
    <p:extLst>
      <p:ext uri="{BB962C8B-B14F-4D97-AF65-F5344CB8AC3E}">
        <p14:creationId xmlns:p14="http://schemas.microsoft.com/office/powerpoint/2010/main" val="3953461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3D3F"/>
                </a:solidFill>
                <a:effectLst/>
                <a:latin typeface="Barlow"/>
              </a:rPr>
              <a:t>Evaluation of Alternatives</a:t>
            </a:r>
          </a:p>
          <a:p>
            <a:pPr algn="l"/>
            <a:r>
              <a:rPr lang="en-US" b="0" i="0" dirty="0">
                <a:solidFill>
                  <a:srgbClr val="373D3F"/>
                </a:solidFill>
                <a:effectLst/>
                <a:latin typeface="Roboto"/>
              </a:rPr>
              <a:t>As a consumer finds and processes information about the problem she is trying to solve, she identifies the alternative products, services, and outlets that are viable options. The next step is to evaluate these alternatives and make a choice, assuming a choice is possible that meets the consumer’s financial and psychological requirements. Evaluation criteria vary from consumer to consumer and from purchase to purchase, just as the needs and information sources vary. One consumer may consider price most important while another puts more weight on quality or convenience.</a:t>
            </a:r>
          </a:p>
          <a:p>
            <a:endParaRPr lang="en-CA" dirty="0"/>
          </a:p>
        </p:txBody>
      </p:sp>
      <p:sp>
        <p:nvSpPr>
          <p:cNvPr id="4" name="Slide Number Placeholder 3"/>
          <p:cNvSpPr>
            <a:spLocks noGrp="1"/>
          </p:cNvSpPr>
          <p:nvPr>
            <p:ph type="sldNum" sz="quarter" idx="5"/>
          </p:nvPr>
        </p:nvSpPr>
        <p:spPr/>
        <p:txBody>
          <a:bodyPr/>
          <a:lstStyle/>
          <a:p>
            <a:fld id="{35A415DC-E308-4FBC-BF60-26D6FCD6C377}" type="slidenum">
              <a:rPr lang="en-CA" smtClean="0"/>
              <a:t>8</a:t>
            </a:fld>
            <a:endParaRPr lang="en-CA"/>
          </a:p>
        </p:txBody>
      </p:sp>
    </p:spTree>
    <p:extLst>
      <p:ext uri="{BB962C8B-B14F-4D97-AF65-F5344CB8AC3E}">
        <p14:creationId xmlns:p14="http://schemas.microsoft.com/office/powerpoint/2010/main" val="344441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3D3F"/>
                </a:solidFill>
                <a:effectLst/>
                <a:latin typeface="Barlow"/>
              </a:rPr>
              <a:t>The Purchase Decision</a:t>
            </a:r>
          </a:p>
          <a:p>
            <a:pPr algn="l"/>
            <a:r>
              <a:rPr lang="en-US" b="0" i="0" dirty="0">
                <a:solidFill>
                  <a:srgbClr val="373D3F"/>
                </a:solidFill>
                <a:effectLst/>
                <a:latin typeface="Roboto"/>
              </a:rPr>
              <a:t>After much searching and evaluating (or perhaps very little), consumers at some point have to decide whether they are going to buy. Anything marketers can do to simplify purchasing will be attractive to buyers. For example, in advertising, marketers might suggest the best size of product for a particular use or the right wine to drink with a particular food. Sometimes several decision situations can be combined and marketed as one package. For example, travel agents often package travel tours, and stores that sell appliances try to sell them with add-on warranties.</a:t>
            </a:r>
          </a:p>
          <a:p>
            <a:pPr algn="l"/>
            <a:r>
              <a:rPr lang="en-US" b="0" i="0" dirty="0">
                <a:solidFill>
                  <a:srgbClr val="373D3F"/>
                </a:solidFill>
                <a:effectLst/>
                <a:latin typeface="Roboto"/>
              </a:rPr>
              <a:t>To do a better job of marketing at this stage of the buying process, a seller needs to have answers to questions about consumers’ shopping </a:t>
            </a:r>
            <a:r>
              <a:rPr lang="en-US" b="0" i="0" dirty="0" err="1">
                <a:solidFill>
                  <a:srgbClr val="373D3F"/>
                </a:solidFill>
                <a:effectLst/>
                <a:latin typeface="Roboto"/>
              </a:rPr>
              <a:t>behaviour</a:t>
            </a:r>
            <a:r>
              <a:rPr lang="en-US" b="0" i="0" dirty="0">
                <a:solidFill>
                  <a:srgbClr val="373D3F"/>
                </a:solidFill>
                <a:effectLst/>
                <a:latin typeface="Roboto"/>
              </a:rPr>
              <a:t>. Those answers will increase the likelihood of closing the sale and maximizing value at the moment of purchase. Useful questions to ask include the following:</a:t>
            </a:r>
          </a:p>
          <a:p>
            <a:pPr algn="l">
              <a:buFont typeface="Arial" panose="020B0604020202020204" pitchFamily="34" charset="0"/>
              <a:buChar char="•"/>
            </a:pPr>
            <a:r>
              <a:rPr lang="en-US" b="0" i="0" dirty="0">
                <a:solidFill>
                  <a:srgbClr val="373D3F"/>
                </a:solidFill>
                <a:effectLst/>
                <a:latin typeface="Roboto"/>
              </a:rPr>
              <a:t>How much effort is the consumer willing to spend in shopping for the product?</a:t>
            </a:r>
          </a:p>
          <a:p>
            <a:pPr algn="l">
              <a:buFont typeface="Arial" panose="020B0604020202020204" pitchFamily="34" charset="0"/>
              <a:buChar char="•"/>
            </a:pPr>
            <a:r>
              <a:rPr lang="en-US" b="0" i="0" dirty="0">
                <a:solidFill>
                  <a:srgbClr val="373D3F"/>
                </a:solidFill>
                <a:effectLst/>
                <a:latin typeface="Roboto"/>
              </a:rPr>
              <a:t>What factors influence when the consumer will actually make the purchase?</a:t>
            </a:r>
          </a:p>
          <a:p>
            <a:pPr algn="l">
              <a:buFont typeface="Arial" panose="020B0604020202020204" pitchFamily="34" charset="0"/>
              <a:buChar char="•"/>
            </a:pPr>
            <a:r>
              <a:rPr lang="en-US" b="0" i="0" dirty="0">
                <a:solidFill>
                  <a:srgbClr val="373D3F"/>
                </a:solidFill>
                <a:effectLst/>
                <a:latin typeface="Roboto"/>
              </a:rPr>
              <a:t>Are there any conditions that would prohibit or delay the purchase?</a:t>
            </a:r>
          </a:p>
          <a:p>
            <a:endParaRPr lang="en-CA" dirty="0"/>
          </a:p>
        </p:txBody>
      </p:sp>
      <p:sp>
        <p:nvSpPr>
          <p:cNvPr id="4" name="Slide Number Placeholder 3"/>
          <p:cNvSpPr>
            <a:spLocks noGrp="1"/>
          </p:cNvSpPr>
          <p:nvPr>
            <p:ph type="sldNum" sz="quarter" idx="5"/>
          </p:nvPr>
        </p:nvSpPr>
        <p:spPr/>
        <p:txBody>
          <a:bodyPr/>
          <a:lstStyle/>
          <a:p>
            <a:fld id="{35A415DC-E308-4FBC-BF60-26D6FCD6C377}" type="slidenum">
              <a:rPr lang="en-CA" smtClean="0"/>
              <a:t>9</a:t>
            </a:fld>
            <a:endParaRPr lang="en-CA"/>
          </a:p>
        </p:txBody>
      </p:sp>
    </p:spTree>
    <p:extLst>
      <p:ext uri="{BB962C8B-B14F-4D97-AF65-F5344CB8AC3E}">
        <p14:creationId xmlns:p14="http://schemas.microsoft.com/office/powerpoint/2010/main" val="1363871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err="1">
                <a:solidFill>
                  <a:srgbClr val="373D3F"/>
                </a:solidFill>
                <a:effectLst/>
                <a:latin typeface="Barlow"/>
              </a:rPr>
              <a:t>Postpurchase</a:t>
            </a:r>
            <a:r>
              <a:rPr lang="en-US" b="0" i="0" dirty="0">
                <a:solidFill>
                  <a:srgbClr val="373D3F"/>
                </a:solidFill>
                <a:effectLst/>
                <a:latin typeface="Barlow"/>
              </a:rPr>
              <a:t> Behavior</a:t>
            </a:r>
          </a:p>
          <a:p>
            <a:pPr algn="l"/>
            <a:r>
              <a:rPr lang="en-US" b="0" i="0" dirty="0">
                <a:solidFill>
                  <a:srgbClr val="373D3F"/>
                </a:solidFill>
                <a:effectLst/>
                <a:latin typeface="Roboto"/>
              </a:rPr>
              <a:t>All the </a:t>
            </a:r>
            <a:r>
              <a:rPr lang="en-US" b="0" i="0" dirty="0" err="1">
                <a:solidFill>
                  <a:srgbClr val="373D3F"/>
                </a:solidFill>
                <a:effectLst/>
                <a:latin typeface="Roboto"/>
              </a:rPr>
              <a:t>behaviour</a:t>
            </a:r>
            <a:r>
              <a:rPr lang="en-US" b="0" i="0" dirty="0">
                <a:solidFill>
                  <a:srgbClr val="373D3F"/>
                </a:solidFill>
                <a:effectLst/>
                <a:latin typeface="Roboto"/>
              </a:rPr>
              <a:t> determinants and the steps of the buying process up to this point take place before or during the time a purchase is made. However, a consumer’s feelings and evaluations after the sale are also significant to a marketer, because they can influence repeat sales and what the customer tells others about the product or brand.</a:t>
            </a:r>
          </a:p>
          <a:p>
            <a:pPr algn="l"/>
            <a:r>
              <a:rPr lang="en-US" b="0" i="0" dirty="0">
                <a:solidFill>
                  <a:srgbClr val="373D3F"/>
                </a:solidFill>
                <a:effectLst/>
                <a:latin typeface="Roboto"/>
              </a:rPr>
              <a:t>Marketing is all about keeping the customer happy at every stage of the decision-making process, including </a:t>
            </a:r>
            <a:r>
              <a:rPr lang="en-US" b="0" i="0" dirty="0" err="1">
                <a:solidFill>
                  <a:srgbClr val="373D3F"/>
                </a:solidFill>
                <a:effectLst/>
                <a:latin typeface="Roboto"/>
              </a:rPr>
              <a:t>postpurchase</a:t>
            </a:r>
            <a:r>
              <a:rPr lang="en-US" b="0" i="0" dirty="0">
                <a:solidFill>
                  <a:srgbClr val="373D3F"/>
                </a:solidFill>
                <a:effectLst/>
                <a:latin typeface="Roboto"/>
              </a:rPr>
              <a:t>. It is normal for consumers to experience some </a:t>
            </a:r>
            <a:r>
              <a:rPr lang="en-US" b="0" i="0" dirty="0" err="1">
                <a:solidFill>
                  <a:srgbClr val="373D3F"/>
                </a:solidFill>
                <a:effectLst/>
                <a:latin typeface="Roboto"/>
              </a:rPr>
              <a:t>postpurchase</a:t>
            </a:r>
            <a:r>
              <a:rPr lang="en-US" b="0" i="0" dirty="0">
                <a:solidFill>
                  <a:srgbClr val="373D3F"/>
                </a:solidFill>
                <a:effectLst/>
                <a:latin typeface="Roboto"/>
              </a:rPr>
              <a:t> anxiety after any significant or nonroutine purchase. This anxiety reflects a phenomenon called </a:t>
            </a:r>
            <a:r>
              <a:rPr lang="en-US" b="0" i="1" dirty="0">
                <a:solidFill>
                  <a:srgbClr val="373D3F"/>
                </a:solidFill>
                <a:effectLst/>
                <a:latin typeface="Roboto"/>
              </a:rPr>
              <a:t>cognitive dissonance</a:t>
            </a:r>
            <a:r>
              <a:rPr lang="en-US" b="0" i="0" dirty="0">
                <a:solidFill>
                  <a:srgbClr val="373D3F"/>
                </a:solidFill>
                <a:effectLst/>
                <a:latin typeface="Roboto"/>
              </a:rPr>
              <a:t>. According to this theory, people strive for consistency among their cognitions (knowledge, attitudes, beliefs, and values). When there are inconsistencies, dissonance arises, which people try to eliminate.</a:t>
            </a:r>
          </a:p>
          <a:p>
            <a:pPr algn="l"/>
            <a:endParaRPr lang="en-US" b="0" i="0" dirty="0">
              <a:solidFill>
                <a:srgbClr val="373D3F"/>
              </a:solidFill>
              <a:effectLst/>
              <a:latin typeface="Roboto"/>
            </a:endParaRPr>
          </a:p>
          <a:p>
            <a:pPr algn="l"/>
            <a:r>
              <a:rPr lang="en-US" b="0" i="0" dirty="0">
                <a:solidFill>
                  <a:srgbClr val="373D3F"/>
                </a:solidFill>
                <a:effectLst/>
                <a:latin typeface="Roboto"/>
              </a:rPr>
              <a:t>Marketers may take specific steps to reduce </a:t>
            </a:r>
            <a:r>
              <a:rPr lang="en-US" b="0" i="0" dirty="0" err="1">
                <a:solidFill>
                  <a:srgbClr val="373D3F"/>
                </a:solidFill>
                <a:effectLst/>
                <a:latin typeface="Roboto"/>
              </a:rPr>
              <a:t>postpurchase</a:t>
            </a:r>
            <a:r>
              <a:rPr lang="en-US" b="0" i="0" dirty="0">
                <a:solidFill>
                  <a:srgbClr val="373D3F"/>
                </a:solidFill>
                <a:effectLst/>
                <a:latin typeface="Roboto"/>
              </a:rPr>
              <a:t> dissonance. One obvious way is to help ensure delivery of a quality solution that will satisfy customers. Another step is to develop advertising and new-customer communications that stress the many positive attributes or confirm the popularity of the product. </a:t>
            </a:r>
          </a:p>
          <a:p>
            <a:endParaRPr lang="en-CA" dirty="0"/>
          </a:p>
        </p:txBody>
      </p:sp>
      <p:sp>
        <p:nvSpPr>
          <p:cNvPr id="4" name="Slide Number Placeholder 3"/>
          <p:cNvSpPr>
            <a:spLocks noGrp="1"/>
          </p:cNvSpPr>
          <p:nvPr>
            <p:ph type="sldNum" sz="quarter" idx="5"/>
          </p:nvPr>
        </p:nvSpPr>
        <p:spPr/>
        <p:txBody>
          <a:bodyPr/>
          <a:lstStyle/>
          <a:p>
            <a:fld id="{35A415DC-E308-4FBC-BF60-26D6FCD6C377}" type="slidenum">
              <a:rPr lang="en-CA" smtClean="0"/>
              <a:t>10</a:t>
            </a:fld>
            <a:endParaRPr lang="en-CA"/>
          </a:p>
        </p:txBody>
      </p:sp>
    </p:spTree>
    <p:extLst>
      <p:ext uri="{BB962C8B-B14F-4D97-AF65-F5344CB8AC3E}">
        <p14:creationId xmlns:p14="http://schemas.microsoft.com/office/powerpoint/2010/main" val="437333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645152"/>
            <a:ext cx="75438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905744" y="4474741"/>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r>
              <a:rPr lang="en-US"/>
              <a:t>Page</a:t>
            </a:r>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a:t>NSCC MKTG 1010</a:t>
            </a:r>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09316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r>
              <a:rPr lang="en-US"/>
              <a:t>Page</a:t>
            </a:r>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r>
              <a:rPr lang="en-US"/>
              <a:t>NSCC MKTG 1010</a:t>
            </a:r>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18312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r>
              <a:rPr lang="en-US"/>
              <a:t>Page</a:t>
            </a:r>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r>
              <a:rPr lang="en-US"/>
              <a:t>NSCC MKTG 1010</a:t>
            </a:r>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98266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r>
              <a:rPr lang="en-US"/>
              <a:t>Page</a:t>
            </a:r>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a:t>NSCC MKTG 1010</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95930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663440"/>
            <a:ext cx="75438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905744" y="4485132"/>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r>
              <a:rPr lang="en-US"/>
              <a:t>Page</a:t>
            </a:r>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r>
              <a:rPr lang="en-US"/>
              <a:t>NSCC MKTG 1010</a:t>
            </a:r>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86774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2120900"/>
            <a:ext cx="3479802"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6958" y="2120900"/>
            <a:ext cx="3479802"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r>
              <a:rPr lang="en-US"/>
              <a:t>Page</a:t>
            </a:r>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a:t>NSCC MKTG 1010</a:t>
            </a:r>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82576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2057400"/>
            <a:ext cx="3479802"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958275"/>
            <a:ext cx="3479802"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6958" y="2057400"/>
            <a:ext cx="3479802"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86958" y="2958274"/>
            <a:ext cx="3479802"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r>
              <a:rPr lang="en-US"/>
              <a:t>Page</a:t>
            </a:r>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a:t>NSCC MKTG 1010</a:t>
            </a:r>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63447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r>
              <a:rPr lang="en-US"/>
              <a:t>Page</a:t>
            </a:r>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a:t>NSCC MKTG 1010</a:t>
            </a:r>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47485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Page</a:t>
            </a:r>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NSCC MKTG 1010</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7690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2" y="0"/>
            <a:ext cx="3490722"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2600" y="786384"/>
            <a:ext cx="2638175"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094238" y="812800"/>
            <a:ext cx="4446258"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82599" y="3043051"/>
            <a:ext cx="2638175"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82598" y="6446521"/>
            <a:ext cx="2638176" cy="365125"/>
          </a:xfrm>
        </p:spPr>
        <p:txBody>
          <a:bodyPr/>
          <a:lstStyle>
            <a:lvl1pPr algn="l">
              <a:defRPr/>
            </a:lvl1pPr>
          </a:lstStyle>
          <a:p>
            <a:r>
              <a:rPr lang="en-US"/>
              <a:t>Page</a:t>
            </a:r>
            <a:endParaRPr lang="en-US" dirty="0"/>
          </a:p>
        </p:txBody>
      </p:sp>
      <p:sp>
        <p:nvSpPr>
          <p:cNvPr id="6" name="Footer Placeholder 5"/>
          <p:cNvSpPr>
            <a:spLocks noGrp="1"/>
          </p:cNvSpPr>
          <p:nvPr>
            <p:ph type="ftr" sz="quarter" idx="11"/>
          </p:nvPr>
        </p:nvSpPr>
        <p:spPr>
          <a:xfrm>
            <a:off x="4094238" y="6446521"/>
            <a:ext cx="4000514" cy="365125"/>
          </a:xfrm>
        </p:spPr>
        <p:txBody>
          <a:bodyPr/>
          <a:lstStyle>
            <a:lvl1pPr algn="l">
              <a:defRPr>
                <a:solidFill>
                  <a:schemeClr val="tx2"/>
                </a:solidFill>
              </a:defRPr>
            </a:lvl1pPr>
          </a:lstStyle>
          <a:p>
            <a:r>
              <a:rPr lang="en-US"/>
              <a:t>NSCC MKTG 1010</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40043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9141619"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2" y="0"/>
            <a:ext cx="9143989"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22960" y="4799362"/>
            <a:ext cx="7585234"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22959" y="5715000"/>
            <a:ext cx="7584948"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Page</a:t>
            </a:r>
            <a:endParaRPr lang="en-US" dirty="0"/>
          </a:p>
        </p:txBody>
      </p:sp>
      <p:sp>
        <p:nvSpPr>
          <p:cNvPr id="6" name="Footer Placeholder 5"/>
          <p:cNvSpPr>
            <a:spLocks noGrp="1"/>
          </p:cNvSpPr>
          <p:nvPr>
            <p:ph type="ftr" sz="quarter" idx="11"/>
          </p:nvPr>
        </p:nvSpPr>
        <p:spPr>
          <a:xfrm>
            <a:off x="822959" y="6446839"/>
            <a:ext cx="5113697" cy="365125"/>
          </a:xfrm>
        </p:spPr>
        <p:txBody>
          <a:bodyPr/>
          <a:lstStyle/>
          <a:p>
            <a:pPr algn="l"/>
            <a:r>
              <a:rPr lang="en-US"/>
              <a:t>NSCC MKTG 1010</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83388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2382"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2108202"/>
            <a:ext cx="75438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63819" y="6446839"/>
            <a:ext cx="1938638" cy="365125"/>
          </a:xfrm>
          <a:prstGeom prst="rect">
            <a:avLst/>
          </a:prstGeom>
        </p:spPr>
        <p:txBody>
          <a:bodyPr vert="horz" lIns="91440" tIns="45720" rIns="91440" bIns="45720" rtlCol="0" anchor="ctr"/>
          <a:lstStyle>
            <a:lvl1pPr algn="r">
              <a:defRPr sz="800">
                <a:solidFill>
                  <a:srgbClr val="FFFFFF"/>
                </a:solidFill>
              </a:defRPr>
            </a:lvl1pPr>
          </a:lstStyle>
          <a:p>
            <a:r>
              <a:rPr lang="en-US"/>
              <a:t>Page</a:t>
            </a:r>
            <a:endParaRPr lang="en-US" dirty="0"/>
          </a:p>
        </p:txBody>
      </p:sp>
      <p:sp>
        <p:nvSpPr>
          <p:cNvPr id="5" name="Footer Placeholder 4"/>
          <p:cNvSpPr>
            <a:spLocks noGrp="1"/>
          </p:cNvSpPr>
          <p:nvPr>
            <p:ph type="ftr" sz="quarter" idx="3"/>
          </p:nvPr>
        </p:nvSpPr>
        <p:spPr>
          <a:xfrm>
            <a:off x="822959" y="6446839"/>
            <a:ext cx="5113697" cy="365125"/>
          </a:xfrm>
          <a:prstGeom prst="rect">
            <a:avLst/>
          </a:prstGeom>
        </p:spPr>
        <p:txBody>
          <a:bodyPr vert="horz" lIns="91440" tIns="45720" rIns="91440" bIns="45720" rtlCol="0" anchor="ctr"/>
          <a:lstStyle>
            <a:lvl1pPr algn="l">
              <a:defRPr sz="800" cap="all" baseline="0">
                <a:solidFill>
                  <a:srgbClr val="FFFFFF"/>
                </a:solidFill>
              </a:defRPr>
            </a:lvl1pPr>
          </a:lstStyle>
          <a:p>
            <a:r>
              <a:rPr lang="en-US"/>
              <a:t>NSCC MKTG 1010</a:t>
            </a:r>
            <a:endParaRPr lang="en-US" dirty="0"/>
          </a:p>
        </p:txBody>
      </p:sp>
      <p:sp>
        <p:nvSpPr>
          <p:cNvPr id="6" name="Slide Number Placeholder 5"/>
          <p:cNvSpPr>
            <a:spLocks noGrp="1"/>
          </p:cNvSpPr>
          <p:nvPr>
            <p:ph type="sldNum" sz="quarter" idx="4"/>
          </p:nvPr>
        </p:nvSpPr>
        <p:spPr>
          <a:xfrm>
            <a:off x="8245186" y="6446839"/>
            <a:ext cx="585008"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895149" y="1897380"/>
            <a:ext cx="74752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701546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hf hdr="0"/>
  <p:txStyles>
    <p:titleStyle>
      <a:lvl1pPr algn="l" defTabSz="914400" rtl="0" eaLnBrk="1" latinLnBrk="0" hangingPunct="1">
        <a:lnSpc>
          <a:spcPct val="90000"/>
        </a:lnSpc>
        <a:spcBef>
          <a:spcPct val="0"/>
        </a:spcBef>
        <a:buNone/>
        <a:defRPr sz="47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pressbooks.atlanticoer-relatlantique.ca/nsccprinciplesofmarketing2e/chapter/outcome-personal-and-psychological-factors/#footnote-329-1" TargetMode="External"/><Relationship Id="rId4" Type="http://schemas.openxmlformats.org/officeDocument/2006/relationships/hyperlink" Target="https://www12.statcan.gc.ca/census-recensement/2016/dp-pd/dt-td/Index-eng.cf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behindthenumbers.ca/wp-content/uploads/2017/09/TI-by-perc.png" TargetMode="External"/><Relationship Id="rId4" Type="http://schemas.openxmlformats.org/officeDocument/2006/relationships/hyperlink" Target="http://behindthenumbers.ca/2017/09/15/canadas-1-still-flying-high/"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601567C-4815-45C4-A8C8-DEF236232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482AB2-6824-F34D-9202-56D0E3F26DE7}"/>
              </a:ext>
            </a:extLst>
          </p:cNvPr>
          <p:cNvSpPr>
            <a:spLocks noGrp="1"/>
          </p:cNvSpPr>
          <p:nvPr>
            <p:ph type="ctrTitle"/>
          </p:nvPr>
        </p:nvSpPr>
        <p:spPr>
          <a:xfrm>
            <a:off x="822722" y="758826"/>
            <a:ext cx="7543800" cy="4062326"/>
          </a:xfrm>
        </p:spPr>
        <p:txBody>
          <a:bodyPr anchor="b">
            <a:normAutofit/>
          </a:bodyPr>
          <a:lstStyle/>
          <a:p>
            <a:r>
              <a:rPr lang="en-US" sz="8400" dirty="0"/>
              <a:t>Introduction to Marketing</a:t>
            </a:r>
          </a:p>
        </p:txBody>
      </p:sp>
      <p:sp>
        <p:nvSpPr>
          <p:cNvPr id="8" name="Subtitle 7">
            <a:extLst>
              <a:ext uri="{FF2B5EF4-FFF2-40B4-BE49-F238E27FC236}">
                <a16:creationId xmlns:a16="http://schemas.microsoft.com/office/drawing/2014/main" id="{F1A231B1-074C-A844-80F5-3575D4B43B19}"/>
              </a:ext>
            </a:extLst>
          </p:cNvPr>
          <p:cNvSpPr>
            <a:spLocks noGrp="1"/>
          </p:cNvSpPr>
          <p:nvPr>
            <p:ph type="subTitle" idx="1"/>
          </p:nvPr>
        </p:nvSpPr>
        <p:spPr>
          <a:xfrm>
            <a:off x="825103" y="5305783"/>
            <a:ext cx="7543800" cy="793389"/>
          </a:xfrm>
        </p:spPr>
        <p:txBody>
          <a:bodyPr anchor="t">
            <a:normAutofit/>
          </a:bodyPr>
          <a:lstStyle/>
          <a:p>
            <a:r>
              <a:rPr lang="en-US" dirty="0"/>
              <a:t>Module 7: Consumer Behaviour</a:t>
            </a:r>
          </a:p>
        </p:txBody>
      </p:sp>
      <p:cxnSp>
        <p:nvCxnSpPr>
          <p:cNvPr id="15" name="Straight Connector 14">
            <a:extLst>
              <a:ext uri="{FF2B5EF4-FFF2-40B4-BE49-F238E27FC236}">
                <a16:creationId xmlns:a16="http://schemas.microsoft.com/office/drawing/2014/main" id="{9D2BBCA2-F039-47DF-B36F-39D7E7CC00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8593" y="5063468"/>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77711D3-2534-4918-8661-020829D713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145753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Postpurchase</a:t>
            </a:r>
            <a:r>
              <a:rPr lang="en-US" dirty="0"/>
              <a:t> Behavior</a:t>
            </a:r>
          </a:p>
        </p:txBody>
      </p:sp>
      <p:sp>
        <p:nvSpPr>
          <p:cNvPr id="5" name="Text Placeholder 4"/>
          <p:cNvSpPr>
            <a:spLocks noGrp="1"/>
          </p:cNvSpPr>
          <p:nvPr>
            <p:ph type="body" idx="1"/>
          </p:nvPr>
        </p:nvSpPr>
        <p:spPr/>
        <p:txBody>
          <a:bodyPr/>
          <a:lstStyle/>
          <a:p>
            <a:r>
              <a:rPr lang="en-US" dirty="0"/>
              <a:t>Consumer</a:t>
            </a:r>
          </a:p>
        </p:txBody>
      </p:sp>
      <p:sp>
        <p:nvSpPr>
          <p:cNvPr id="7" name="Text Placeholder 6"/>
          <p:cNvSpPr>
            <a:spLocks noGrp="1"/>
          </p:cNvSpPr>
          <p:nvPr>
            <p:ph type="body" idx="2"/>
          </p:nvPr>
        </p:nvSpPr>
        <p:spPr/>
        <p:txBody>
          <a:bodyPr/>
          <a:lstStyle/>
          <a:p>
            <a:pPr marL="21431" indent="0">
              <a:buNone/>
            </a:pPr>
            <a:r>
              <a:rPr lang="en-US" dirty="0"/>
              <a:t>May experience </a:t>
            </a:r>
            <a:r>
              <a:rPr lang="en-US" dirty="0" err="1"/>
              <a:t>postpurchase</a:t>
            </a:r>
            <a:r>
              <a:rPr lang="en-US" dirty="0"/>
              <a:t> anxiety due to cognitive dissonance</a:t>
            </a:r>
          </a:p>
        </p:txBody>
      </p:sp>
      <p:sp>
        <p:nvSpPr>
          <p:cNvPr id="6" name="Content Placeholder 5"/>
          <p:cNvSpPr>
            <a:spLocks noGrp="1"/>
          </p:cNvSpPr>
          <p:nvPr>
            <p:ph type="body" idx="3"/>
          </p:nvPr>
        </p:nvSpPr>
        <p:spPr/>
        <p:txBody>
          <a:bodyPr/>
          <a:lstStyle/>
          <a:p>
            <a:r>
              <a:rPr lang="en-US" dirty="0"/>
              <a:t>Marketer</a:t>
            </a:r>
          </a:p>
        </p:txBody>
      </p:sp>
      <p:sp>
        <p:nvSpPr>
          <p:cNvPr id="8" name="Content Placeholder 7"/>
          <p:cNvSpPr>
            <a:spLocks noGrp="1"/>
          </p:cNvSpPr>
          <p:nvPr>
            <p:ph type="body" idx="4"/>
          </p:nvPr>
        </p:nvSpPr>
        <p:spPr/>
        <p:txBody>
          <a:bodyPr>
            <a:normAutofit fontScale="92500" lnSpcReduction="10000"/>
          </a:bodyPr>
          <a:lstStyle/>
          <a:p>
            <a:r>
              <a:rPr lang="en-US" dirty="0"/>
              <a:t>New-customer communications that confirm the quality and  popularity of the product</a:t>
            </a:r>
          </a:p>
          <a:p>
            <a:r>
              <a:rPr lang="en-US" dirty="0"/>
              <a:t>Providing personal reinforcement has proven effective with big-ticket items such as automobiles and major appliances</a:t>
            </a:r>
          </a:p>
        </p:txBody>
      </p:sp>
      <p:sp>
        <p:nvSpPr>
          <p:cNvPr id="2" name="Date Placeholder 1">
            <a:extLst>
              <a:ext uri="{FF2B5EF4-FFF2-40B4-BE49-F238E27FC236}">
                <a16:creationId xmlns:a16="http://schemas.microsoft.com/office/drawing/2014/main" id="{5E710DBE-2E90-46FD-9F00-F6B0247D1696}"/>
              </a:ext>
            </a:extLst>
          </p:cNvPr>
          <p:cNvSpPr>
            <a:spLocks noGrp="1"/>
          </p:cNvSpPr>
          <p:nvPr>
            <p:ph type="dt" sz="half" idx="10"/>
          </p:nvPr>
        </p:nvSpPr>
        <p:spPr/>
        <p:txBody>
          <a:bodyPr/>
          <a:lstStyle/>
          <a:p>
            <a:r>
              <a:rPr lang="en-US"/>
              <a:t>Page</a:t>
            </a:r>
            <a:endParaRPr lang="en-US" dirty="0"/>
          </a:p>
        </p:txBody>
      </p:sp>
      <p:sp>
        <p:nvSpPr>
          <p:cNvPr id="3" name="Footer Placeholder 2">
            <a:extLst>
              <a:ext uri="{FF2B5EF4-FFF2-40B4-BE49-F238E27FC236}">
                <a16:creationId xmlns:a16="http://schemas.microsoft.com/office/drawing/2014/main" id="{B93B267C-B0F8-44FE-B5D0-3766822F361E}"/>
              </a:ext>
            </a:extLst>
          </p:cNvPr>
          <p:cNvSpPr>
            <a:spLocks noGrp="1"/>
          </p:cNvSpPr>
          <p:nvPr>
            <p:ph type="ftr" sz="quarter" idx="11"/>
          </p:nvPr>
        </p:nvSpPr>
        <p:spPr/>
        <p:txBody>
          <a:bodyPr/>
          <a:lstStyle/>
          <a:p>
            <a:r>
              <a:rPr lang="en-US"/>
              <a:t>NSCC MKTG 1010</a:t>
            </a:r>
            <a:endParaRPr lang="en-US" dirty="0"/>
          </a:p>
        </p:txBody>
      </p:sp>
      <p:sp>
        <p:nvSpPr>
          <p:cNvPr id="9" name="Slide Number Placeholder 8">
            <a:extLst>
              <a:ext uri="{FF2B5EF4-FFF2-40B4-BE49-F238E27FC236}">
                <a16:creationId xmlns:a16="http://schemas.microsoft.com/office/drawing/2014/main" id="{BBA9C54C-3DF6-4033-AD0D-F6702FF3D941}"/>
              </a:ext>
            </a:extLst>
          </p:cNvPr>
          <p:cNvSpPr>
            <a:spLocks noGrp="1"/>
          </p:cNvSpPr>
          <p:nvPr>
            <p:ph type="sldNum" sz="quarter" idx="12"/>
          </p:nvPr>
        </p:nvSpPr>
        <p:spPr/>
        <p:txBody>
          <a:bodyPr/>
          <a:lstStyle/>
          <a:p>
            <a:fld id="{3A98EE3D-8CD1-4C3F-BD1C-C98C9596463C}" type="slidenum">
              <a:rPr lang="en-US" smtClean="0"/>
              <a:t>10</a:t>
            </a:fld>
            <a:endParaRPr lang="en-US" dirty="0"/>
          </a:p>
        </p:txBody>
      </p:sp>
    </p:spTree>
    <p:extLst>
      <p:ext uri="{BB962C8B-B14F-4D97-AF65-F5344CB8AC3E}">
        <p14:creationId xmlns:p14="http://schemas.microsoft.com/office/powerpoint/2010/main" val="2344862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94613" y="634946"/>
            <a:ext cx="2767693" cy="1450757"/>
          </a:xfrm>
        </p:spPr>
        <p:txBody>
          <a:bodyPr>
            <a:normAutofit/>
          </a:bodyPr>
          <a:lstStyle/>
          <a:p>
            <a:r>
              <a:rPr lang="en-US" sz="3300"/>
              <a:t>High-involvement Decisions</a:t>
            </a:r>
          </a:p>
        </p:txBody>
      </p:sp>
      <p:pic>
        <p:nvPicPr>
          <p:cNvPr id="6146" name="Picture 2" descr="See the source image">
            <a:extLst>
              <a:ext uri="{FF2B5EF4-FFF2-40B4-BE49-F238E27FC236}">
                <a16:creationId xmlns:a16="http://schemas.microsoft.com/office/drawing/2014/main" id="{990F6400-AD4D-49FA-A403-0A6D4D6218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12" r="29437" b="1"/>
          <a:stretch/>
        </p:blipFill>
        <p:spPr bwMode="auto">
          <a:xfrm>
            <a:off x="475499" y="640081"/>
            <a:ext cx="5182351" cy="5314406"/>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56974" y="2250460"/>
            <a:ext cx="26060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type="body" idx="1"/>
          </p:nvPr>
        </p:nvSpPr>
        <p:spPr>
          <a:xfrm>
            <a:off x="5894613" y="2407436"/>
            <a:ext cx="2767693" cy="3461658"/>
          </a:xfrm>
        </p:spPr>
        <p:txBody>
          <a:bodyPr>
            <a:normAutofit/>
          </a:bodyPr>
          <a:lstStyle/>
          <a:p>
            <a:pPr marL="0" indent="0">
              <a:lnSpc>
                <a:spcPct val="100000"/>
              </a:lnSpc>
              <a:buNone/>
            </a:pPr>
            <a:r>
              <a:rPr lang="en-US" sz="1300"/>
              <a:t>High-involvement decisions are important to the buyer</a:t>
            </a:r>
          </a:p>
          <a:p>
            <a:pPr marL="0" indent="0">
              <a:lnSpc>
                <a:spcPct val="100000"/>
              </a:lnSpc>
              <a:buNone/>
            </a:pPr>
            <a:r>
              <a:rPr lang="en-US" sz="1300"/>
              <a:t>These decisions are closely tied to the consumer’s ego and self-image</a:t>
            </a:r>
          </a:p>
          <a:p>
            <a:pPr marL="0" indent="0">
              <a:lnSpc>
                <a:spcPct val="100000"/>
              </a:lnSpc>
              <a:buNone/>
            </a:pPr>
            <a:r>
              <a:rPr lang="en-US" sz="1300"/>
              <a:t>They also involve some risk to the consumer, such as:</a:t>
            </a:r>
          </a:p>
          <a:p>
            <a:pPr>
              <a:lnSpc>
                <a:spcPct val="100000"/>
              </a:lnSpc>
            </a:pPr>
            <a:r>
              <a:rPr lang="en-US" sz="1300"/>
              <a:t>Financial risk (highly priced items)</a:t>
            </a:r>
          </a:p>
          <a:p>
            <a:pPr>
              <a:lnSpc>
                <a:spcPct val="100000"/>
              </a:lnSpc>
            </a:pPr>
            <a:r>
              <a:rPr lang="en-US" sz="1300"/>
              <a:t>Social risk (products that are important to the peer group)</a:t>
            </a:r>
          </a:p>
          <a:p>
            <a:pPr>
              <a:lnSpc>
                <a:spcPct val="100000"/>
              </a:lnSpc>
            </a:pPr>
            <a:r>
              <a:rPr lang="en-US" sz="1300"/>
              <a:t>Psychological risk (the wrong decision may cause the consumer some concern and anxiety)</a:t>
            </a:r>
          </a:p>
        </p:txBody>
      </p:sp>
      <p:sp>
        <p:nvSpPr>
          <p:cNvPr id="75" name="Rectangle 74">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4" name="Date Placeholder 3">
            <a:extLst>
              <a:ext uri="{FF2B5EF4-FFF2-40B4-BE49-F238E27FC236}">
                <a16:creationId xmlns:a16="http://schemas.microsoft.com/office/drawing/2014/main" id="{33FE3E9A-FAC4-4360-A9CD-1C9A95FDD494}"/>
              </a:ext>
            </a:extLst>
          </p:cNvPr>
          <p:cNvSpPr>
            <a:spLocks noGrp="1"/>
          </p:cNvSpPr>
          <p:nvPr>
            <p:ph type="dt" sz="half" idx="10"/>
          </p:nvPr>
        </p:nvSpPr>
        <p:spPr/>
        <p:txBody>
          <a:bodyPr/>
          <a:lstStyle/>
          <a:p>
            <a:r>
              <a:rPr lang="en-US"/>
              <a:t>Page</a:t>
            </a:r>
            <a:endParaRPr lang="en-US" dirty="0"/>
          </a:p>
        </p:txBody>
      </p:sp>
      <p:sp>
        <p:nvSpPr>
          <p:cNvPr id="5" name="Footer Placeholder 4">
            <a:extLst>
              <a:ext uri="{FF2B5EF4-FFF2-40B4-BE49-F238E27FC236}">
                <a16:creationId xmlns:a16="http://schemas.microsoft.com/office/drawing/2014/main" id="{B11D382C-E3E1-4BA3-B3D4-E517FA8AFD84}"/>
              </a:ext>
            </a:extLst>
          </p:cNvPr>
          <p:cNvSpPr>
            <a:spLocks noGrp="1"/>
          </p:cNvSpPr>
          <p:nvPr>
            <p:ph type="ftr" sz="quarter" idx="11"/>
          </p:nvPr>
        </p:nvSpPr>
        <p:spPr/>
        <p:txBody>
          <a:bodyPr/>
          <a:lstStyle/>
          <a:p>
            <a:r>
              <a:rPr lang="en-US"/>
              <a:t>NSCC MKTG 1010</a:t>
            </a:r>
            <a:endParaRPr lang="en-US" dirty="0"/>
          </a:p>
        </p:txBody>
      </p:sp>
      <p:sp>
        <p:nvSpPr>
          <p:cNvPr id="6" name="Slide Number Placeholder 5">
            <a:extLst>
              <a:ext uri="{FF2B5EF4-FFF2-40B4-BE49-F238E27FC236}">
                <a16:creationId xmlns:a16="http://schemas.microsoft.com/office/drawing/2014/main" id="{97DD6CA7-7398-48C8-BAA4-11867741EF4C}"/>
              </a:ext>
            </a:extLst>
          </p:cNvPr>
          <p:cNvSpPr>
            <a:spLocks noGrp="1"/>
          </p:cNvSpPr>
          <p:nvPr>
            <p:ph type="sldNum" sz="quarter" idx="12"/>
          </p:nvPr>
        </p:nvSpPr>
        <p:spPr/>
        <p:txBody>
          <a:bodyPr/>
          <a:lstStyle/>
          <a:p>
            <a:fld id="{3A98EE3D-8CD1-4C3F-BD1C-C98C9596463C}" type="slidenum">
              <a:rPr lang="en-US" smtClean="0"/>
              <a:t>11</a:t>
            </a:fld>
            <a:endParaRPr lang="en-US" dirty="0"/>
          </a:p>
        </p:txBody>
      </p:sp>
    </p:spTree>
    <p:extLst>
      <p:ext uri="{BB962C8B-B14F-4D97-AF65-F5344CB8AC3E}">
        <p14:creationId xmlns:p14="http://schemas.microsoft.com/office/powerpoint/2010/main" val="3932523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Low-involvement Decisions</a:t>
            </a:r>
          </a:p>
        </p:txBody>
      </p:sp>
      <p:sp>
        <p:nvSpPr>
          <p:cNvPr id="3" name="Content Placeholder 2"/>
          <p:cNvSpPr>
            <a:spLocks noGrp="1"/>
          </p:cNvSpPr>
          <p:nvPr>
            <p:ph type="body" idx="1"/>
          </p:nvPr>
        </p:nvSpPr>
        <p:spPr/>
        <p:txBody>
          <a:bodyPr/>
          <a:lstStyle/>
          <a:p>
            <a:r>
              <a:rPr lang="en-US" dirty="0"/>
              <a:t>Straightforward</a:t>
            </a:r>
          </a:p>
          <a:p>
            <a:r>
              <a:rPr lang="en-US" dirty="0"/>
              <a:t>Require little risk</a:t>
            </a:r>
          </a:p>
          <a:p>
            <a:r>
              <a:rPr lang="en-US" dirty="0"/>
              <a:t>Are repetitive and often lead to a habit</a:t>
            </a:r>
          </a:p>
          <a:p>
            <a:r>
              <a:rPr lang="en-US" dirty="0"/>
              <a:t>Not very important to the consumer</a:t>
            </a:r>
          </a:p>
        </p:txBody>
      </p:sp>
      <p:pic>
        <p:nvPicPr>
          <p:cNvPr id="4098" name="Picture 2" descr="Slide 12View of woman from behind, standing in front of grocery store shelves looking at dog food sel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26469"/>
            <a:ext cx="3967843" cy="2975882"/>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E850E928-40ED-459C-AD84-3540099F3FA4}"/>
              </a:ext>
            </a:extLst>
          </p:cNvPr>
          <p:cNvSpPr>
            <a:spLocks noGrp="1"/>
          </p:cNvSpPr>
          <p:nvPr>
            <p:ph type="dt" sz="half" idx="10"/>
          </p:nvPr>
        </p:nvSpPr>
        <p:spPr/>
        <p:txBody>
          <a:bodyPr/>
          <a:lstStyle/>
          <a:p>
            <a:r>
              <a:rPr lang="en-US"/>
              <a:t>Page</a:t>
            </a:r>
            <a:endParaRPr lang="en-US" dirty="0"/>
          </a:p>
        </p:txBody>
      </p:sp>
      <p:sp>
        <p:nvSpPr>
          <p:cNvPr id="5" name="Footer Placeholder 4">
            <a:extLst>
              <a:ext uri="{FF2B5EF4-FFF2-40B4-BE49-F238E27FC236}">
                <a16:creationId xmlns:a16="http://schemas.microsoft.com/office/drawing/2014/main" id="{92DBB224-151A-4EBB-BDAA-18873C16E68A}"/>
              </a:ext>
            </a:extLst>
          </p:cNvPr>
          <p:cNvSpPr>
            <a:spLocks noGrp="1"/>
          </p:cNvSpPr>
          <p:nvPr>
            <p:ph type="ftr" sz="quarter" idx="11"/>
          </p:nvPr>
        </p:nvSpPr>
        <p:spPr/>
        <p:txBody>
          <a:bodyPr/>
          <a:lstStyle/>
          <a:p>
            <a:r>
              <a:rPr lang="en-US"/>
              <a:t>NSCC MKTG 1010</a:t>
            </a:r>
            <a:endParaRPr lang="en-US" dirty="0"/>
          </a:p>
        </p:txBody>
      </p:sp>
      <p:sp>
        <p:nvSpPr>
          <p:cNvPr id="6" name="Slide Number Placeholder 5">
            <a:extLst>
              <a:ext uri="{FF2B5EF4-FFF2-40B4-BE49-F238E27FC236}">
                <a16:creationId xmlns:a16="http://schemas.microsoft.com/office/drawing/2014/main" id="{D9C2FA2A-57C2-491D-A798-E38F54A4BA48}"/>
              </a:ext>
            </a:extLst>
          </p:cNvPr>
          <p:cNvSpPr>
            <a:spLocks noGrp="1"/>
          </p:cNvSpPr>
          <p:nvPr>
            <p:ph type="sldNum" sz="quarter" idx="12"/>
          </p:nvPr>
        </p:nvSpPr>
        <p:spPr/>
        <p:txBody>
          <a:bodyPr/>
          <a:lstStyle/>
          <a:p>
            <a:fld id="{3A98EE3D-8CD1-4C3F-BD1C-C98C9596463C}" type="slidenum">
              <a:rPr lang="en-US" smtClean="0"/>
              <a:t>12</a:t>
            </a:fld>
            <a:endParaRPr lang="en-US" dirty="0"/>
          </a:p>
        </p:txBody>
      </p:sp>
    </p:spTree>
    <p:extLst>
      <p:ext uri="{BB962C8B-B14F-4D97-AF65-F5344CB8AC3E}">
        <p14:creationId xmlns:p14="http://schemas.microsoft.com/office/powerpoint/2010/main" val="2940919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474741"/>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548B4202-DCD5-4F8C-B481-743A989A9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7AAC7C-811F-A648-9A59-884D1545A3EB}"/>
              </a:ext>
            </a:extLst>
          </p:cNvPr>
          <p:cNvSpPr>
            <a:spLocks noGrp="1"/>
          </p:cNvSpPr>
          <p:nvPr>
            <p:ph type="title"/>
          </p:nvPr>
        </p:nvSpPr>
        <p:spPr>
          <a:xfrm>
            <a:off x="475499" y="4550230"/>
            <a:ext cx="8181805" cy="957902"/>
          </a:xfrm>
        </p:spPr>
        <p:txBody>
          <a:bodyPr vert="horz" lIns="91440" tIns="45720" rIns="91440" bIns="45720" rtlCol="0" anchor="b">
            <a:normAutofit/>
          </a:bodyPr>
          <a:lstStyle/>
          <a:p>
            <a:r>
              <a:rPr lang="en-US" sz="2900">
                <a:solidFill>
                  <a:schemeClr val="tx1">
                    <a:lumMod val="85000"/>
                    <a:lumOff val="15000"/>
                  </a:schemeClr>
                </a:solidFill>
              </a:rPr>
              <a:t>Factors Influencing Consumer Decisions and the Consumer Decision-Making Process</a:t>
            </a:r>
          </a:p>
        </p:txBody>
      </p:sp>
      <p:pic>
        <p:nvPicPr>
          <p:cNvPr id="4" name="Picture 2" descr="Factors Influencing Consumer Decisions. Situational factors: buying task, marketing offerings. Personal factors: demographics, life stage, lifestyle, personality. Psychological factors: motivation, learning, attitude and beliefs. Social factors: culture/subculture, social class, family, reference groups. The consumer decision-making process: 1, Need recognition. 2, Information searching and processing. 3, Identification and evaluation of alternatives. 4, purchase decision. 5, post-purchase behavior.">
            <a:extLst>
              <a:ext uri="{FF2B5EF4-FFF2-40B4-BE49-F238E27FC236}">
                <a16:creationId xmlns:a16="http://schemas.microsoft.com/office/drawing/2014/main" id="{26630F36-BDD7-4A44-8010-DB28655C7D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66" r="-2" b="19436"/>
          <a:stretch/>
        </p:blipFill>
        <p:spPr bwMode="auto">
          <a:xfrm>
            <a:off x="476592" y="640080"/>
            <a:ext cx="8187348" cy="3602736"/>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F7F57F6B-E621-4E40-A34D-2FE12902AA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814" y="5645296"/>
            <a:ext cx="78867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EE702CF-91CE-4661-ACBF-3C8160D1B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3" name="Date Placeholder 2">
            <a:extLst>
              <a:ext uri="{FF2B5EF4-FFF2-40B4-BE49-F238E27FC236}">
                <a16:creationId xmlns:a16="http://schemas.microsoft.com/office/drawing/2014/main" id="{4C62C898-49BC-4EDA-B143-BCB0FD831E99}"/>
              </a:ext>
            </a:extLst>
          </p:cNvPr>
          <p:cNvSpPr>
            <a:spLocks noGrp="1"/>
          </p:cNvSpPr>
          <p:nvPr>
            <p:ph type="dt" sz="half" idx="10"/>
          </p:nvPr>
        </p:nvSpPr>
        <p:spPr/>
        <p:txBody>
          <a:bodyPr/>
          <a:lstStyle/>
          <a:p>
            <a:r>
              <a:rPr lang="en-US"/>
              <a:t>Page</a:t>
            </a:r>
            <a:endParaRPr lang="en-US" dirty="0"/>
          </a:p>
        </p:txBody>
      </p:sp>
      <p:sp>
        <p:nvSpPr>
          <p:cNvPr id="5" name="Footer Placeholder 4">
            <a:extLst>
              <a:ext uri="{FF2B5EF4-FFF2-40B4-BE49-F238E27FC236}">
                <a16:creationId xmlns:a16="http://schemas.microsoft.com/office/drawing/2014/main" id="{C9FB666B-4586-4D19-A380-86203973D59B}"/>
              </a:ext>
            </a:extLst>
          </p:cNvPr>
          <p:cNvSpPr>
            <a:spLocks noGrp="1"/>
          </p:cNvSpPr>
          <p:nvPr>
            <p:ph type="ftr" sz="quarter" idx="11"/>
          </p:nvPr>
        </p:nvSpPr>
        <p:spPr/>
        <p:txBody>
          <a:bodyPr/>
          <a:lstStyle/>
          <a:p>
            <a:r>
              <a:rPr lang="en-US"/>
              <a:t>NSCC MKTG 1010</a:t>
            </a:r>
            <a:endParaRPr lang="en-US" dirty="0"/>
          </a:p>
        </p:txBody>
      </p:sp>
      <p:sp>
        <p:nvSpPr>
          <p:cNvPr id="6" name="Slide Number Placeholder 5">
            <a:extLst>
              <a:ext uri="{FF2B5EF4-FFF2-40B4-BE49-F238E27FC236}">
                <a16:creationId xmlns:a16="http://schemas.microsoft.com/office/drawing/2014/main" id="{201186A6-0025-4134-81B0-5C593FEDECE6}"/>
              </a:ext>
            </a:extLst>
          </p:cNvPr>
          <p:cNvSpPr>
            <a:spLocks noGrp="1"/>
          </p:cNvSpPr>
          <p:nvPr>
            <p:ph type="sldNum" sz="quarter" idx="12"/>
          </p:nvPr>
        </p:nvSpPr>
        <p:spPr/>
        <p:txBody>
          <a:bodyPr/>
          <a:lstStyle/>
          <a:p>
            <a:fld id="{3A98EE3D-8CD1-4C3F-BD1C-C98C9596463C}" type="slidenum">
              <a:rPr lang="en-US" smtClean="0"/>
              <a:t>13</a:t>
            </a:fld>
            <a:endParaRPr lang="en-US" dirty="0"/>
          </a:p>
        </p:txBody>
      </p:sp>
    </p:spTree>
    <p:extLst>
      <p:ext uri="{BB962C8B-B14F-4D97-AF65-F5344CB8AC3E}">
        <p14:creationId xmlns:p14="http://schemas.microsoft.com/office/powerpoint/2010/main" val="1819869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cxnSp>
        <p:nvCxnSpPr>
          <p:cNvPr id="1033" name="Straight Connector 1032">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897380"/>
            <a:ext cx="74752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035" name="Rectangle 1034">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3" y="0"/>
            <a:ext cx="9139737"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44939"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4BC9E95A-8CEA-B00A-C17C-A1642FD5224B}"/>
              </a:ext>
            </a:extLst>
          </p:cNvPr>
          <p:cNvSpPr>
            <a:spLocks noGrp="1"/>
          </p:cNvSpPr>
          <p:nvPr>
            <p:ph type="title"/>
          </p:nvPr>
        </p:nvSpPr>
        <p:spPr>
          <a:xfrm>
            <a:off x="369277" y="516836"/>
            <a:ext cx="2313633" cy="1961086"/>
          </a:xfrm>
        </p:spPr>
        <p:txBody>
          <a:bodyPr vert="horz" lIns="91440" tIns="45720" rIns="91440" bIns="45720" rtlCol="0" anchor="b">
            <a:normAutofit/>
          </a:bodyPr>
          <a:lstStyle/>
          <a:p>
            <a:r>
              <a:rPr lang="en-US" sz="3500">
                <a:solidFill>
                  <a:srgbClr val="FFFFFF"/>
                </a:solidFill>
              </a:rPr>
              <a:t>Personal Factors</a:t>
            </a:r>
          </a:p>
        </p:txBody>
      </p:sp>
      <p:cxnSp>
        <p:nvCxnSpPr>
          <p:cNvPr id="1039" name="Straight Connector 1038">
            <a:extLst>
              <a:ext uri="{FF2B5EF4-FFF2-40B4-BE49-F238E27FC236}">
                <a16:creationId xmlns:a16="http://schemas.microsoft.com/office/drawing/2014/main" id="{E04A321A-A039-4720-87B4-66A4210E0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8814" y="2638787"/>
            <a:ext cx="2057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A1B957B-5E9C-A8C1-7193-541961F4C721}"/>
              </a:ext>
            </a:extLst>
          </p:cNvPr>
          <p:cNvSpPr txBox="1"/>
          <p:nvPr/>
        </p:nvSpPr>
        <p:spPr>
          <a:xfrm>
            <a:off x="428814" y="2799654"/>
            <a:ext cx="2254096" cy="3189665"/>
          </a:xfrm>
          <a:prstGeom prst="rect">
            <a:avLst/>
          </a:prstGeom>
        </p:spPr>
        <p:txBody>
          <a:bodyPr vert="horz" lIns="0" tIns="45720" rIns="0" bIns="45720" rtlCol="0">
            <a:normAutofit/>
          </a:bodyPr>
          <a:lstStyle/>
          <a:p>
            <a:pPr>
              <a:spcAft>
                <a:spcPts val="600"/>
              </a:spcAft>
              <a:buFont typeface="Calibri" panose="020F0502020204030204" pitchFamily="34" charset="0"/>
            </a:pPr>
            <a:r>
              <a:rPr lang="en-US" sz="1600" dirty="0">
                <a:solidFill>
                  <a:srgbClr val="FFFFFF"/>
                </a:solidFill>
              </a:rPr>
              <a:t>Personal factors like demographics, life stage, lifestyle, and personality all combine to influence purchasing decisions. </a:t>
            </a:r>
          </a:p>
        </p:txBody>
      </p:sp>
      <p:pic>
        <p:nvPicPr>
          <p:cNvPr id="1026" name="Picture 2" descr="Diagram of Personal Factors Influencing Consumer Behaviour.It highlights four major sub-factors—Demographics, Life Stage, Lifestyle, and Personality—all connected back to the central theme of Personal Factors.">
            <a:extLst>
              <a:ext uri="{FF2B5EF4-FFF2-40B4-BE49-F238E27FC236}">
                <a16:creationId xmlns:a16="http://schemas.microsoft.com/office/drawing/2014/main" id="{F73E8D87-5884-E1A9-E2A1-686D2B2B116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6512" y="1525537"/>
            <a:ext cx="5098562" cy="3806926"/>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BA31E05C-29FA-06EE-DCD3-48CAF5910B9E}"/>
              </a:ext>
            </a:extLst>
          </p:cNvPr>
          <p:cNvSpPr>
            <a:spLocks noGrp="1"/>
          </p:cNvSpPr>
          <p:nvPr>
            <p:ph type="dt" sz="half" idx="10"/>
          </p:nvPr>
        </p:nvSpPr>
        <p:spPr>
          <a:xfrm>
            <a:off x="428814" y="6446838"/>
            <a:ext cx="2254096" cy="365125"/>
          </a:xfrm>
        </p:spPr>
        <p:txBody>
          <a:bodyPr vert="horz" lIns="91440" tIns="45720" rIns="91440" bIns="45720" rtlCol="0" anchor="ctr">
            <a:normAutofit/>
          </a:bodyPr>
          <a:lstStyle/>
          <a:p>
            <a:pPr algn="l">
              <a:spcAft>
                <a:spcPts val="600"/>
              </a:spcAft>
            </a:pPr>
            <a:r>
              <a:rPr lang="en-US" sz="900"/>
              <a:t>Page</a:t>
            </a:r>
          </a:p>
        </p:txBody>
      </p:sp>
      <p:sp>
        <p:nvSpPr>
          <p:cNvPr id="4" name="Footer Placeholder 3">
            <a:extLst>
              <a:ext uri="{FF2B5EF4-FFF2-40B4-BE49-F238E27FC236}">
                <a16:creationId xmlns:a16="http://schemas.microsoft.com/office/drawing/2014/main" id="{DEC8EE43-3CF0-8EC8-E8D4-642A0C1E60EB}"/>
              </a:ext>
            </a:extLst>
          </p:cNvPr>
          <p:cNvSpPr>
            <a:spLocks noGrp="1"/>
          </p:cNvSpPr>
          <p:nvPr>
            <p:ph type="ftr" sz="quarter" idx="11"/>
          </p:nvPr>
        </p:nvSpPr>
        <p:spPr>
          <a:xfrm>
            <a:off x="3556512" y="6446838"/>
            <a:ext cx="4456392" cy="365125"/>
          </a:xfrm>
        </p:spPr>
        <p:txBody>
          <a:bodyPr vert="horz" lIns="91440" tIns="45720" rIns="91440" bIns="45720" rtlCol="0" anchor="ctr">
            <a:normAutofit/>
          </a:bodyPr>
          <a:lstStyle/>
          <a:p>
            <a:pPr>
              <a:spcAft>
                <a:spcPts val="600"/>
              </a:spcAft>
            </a:pPr>
            <a:r>
              <a:rPr lang="en-US" sz="900" kern="1200" cap="all" baseline="0">
                <a:solidFill>
                  <a:schemeClr val="tx1">
                    <a:lumMod val="85000"/>
                    <a:lumOff val="15000"/>
                  </a:schemeClr>
                </a:solidFill>
                <a:latin typeface="+mn-lt"/>
                <a:ea typeface="+mn-ea"/>
                <a:cs typeface="+mn-cs"/>
              </a:rPr>
              <a:t>NSCC MKTG 1010</a:t>
            </a:r>
          </a:p>
        </p:txBody>
      </p:sp>
      <p:sp>
        <p:nvSpPr>
          <p:cNvPr id="5" name="Slide Number Placeholder 4">
            <a:extLst>
              <a:ext uri="{FF2B5EF4-FFF2-40B4-BE49-F238E27FC236}">
                <a16:creationId xmlns:a16="http://schemas.microsoft.com/office/drawing/2014/main" id="{375621EB-CB1A-7ED0-28E0-E3F282CE9B34}"/>
              </a:ext>
            </a:extLst>
          </p:cNvPr>
          <p:cNvSpPr>
            <a:spLocks noGrp="1"/>
          </p:cNvSpPr>
          <p:nvPr>
            <p:ph type="sldNum" sz="quarter" idx="12"/>
          </p:nvPr>
        </p:nvSpPr>
        <p:spPr>
          <a:xfrm>
            <a:off x="8245186" y="6446838"/>
            <a:ext cx="585008" cy="365125"/>
          </a:xfrm>
        </p:spPr>
        <p:txBody>
          <a:bodyPr vert="horz" lIns="91440" tIns="45720" rIns="91440" bIns="45720" rtlCol="0" anchor="ctr">
            <a:normAutofit/>
          </a:bodyPr>
          <a:lstStyle/>
          <a:p>
            <a:pPr>
              <a:spcAft>
                <a:spcPts val="600"/>
              </a:spcAft>
            </a:pPr>
            <a:fld id="{3A98EE3D-8CD1-4C3F-BD1C-C98C9596463C}" type="slidenum">
              <a:rPr lang="en-US" sz="1050">
                <a:solidFill>
                  <a:schemeClr val="tx1">
                    <a:lumMod val="85000"/>
                    <a:lumOff val="15000"/>
                  </a:schemeClr>
                </a:solidFill>
              </a:rPr>
              <a:pPr>
                <a:spcAft>
                  <a:spcPts val="600"/>
                </a:spcAft>
              </a:pPr>
              <a:t>14</a:t>
            </a:fld>
            <a:endParaRPr lang="en-US" sz="1050">
              <a:solidFill>
                <a:schemeClr val="tx1">
                  <a:lumMod val="85000"/>
                  <a:lumOff val="15000"/>
                </a:schemeClr>
              </a:solidFill>
            </a:endParaRPr>
          </a:p>
        </p:txBody>
      </p:sp>
    </p:spTree>
    <p:extLst>
      <p:ext uri="{BB962C8B-B14F-4D97-AF65-F5344CB8AC3E}">
        <p14:creationId xmlns:p14="http://schemas.microsoft.com/office/powerpoint/2010/main" val="3430067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2" name="Rectangle 1051">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2960" y="286603"/>
            <a:ext cx="7543800" cy="1450757"/>
          </a:xfrm>
        </p:spPr>
        <p:txBody>
          <a:bodyPr>
            <a:normAutofit/>
          </a:bodyPr>
          <a:lstStyle/>
          <a:p>
            <a:r>
              <a:rPr lang="en-US" dirty="0"/>
              <a:t>Demographics</a:t>
            </a:r>
          </a:p>
        </p:txBody>
      </p:sp>
      <p:cxnSp>
        <p:nvCxnSpPr>
          <p:cNvPr id="1054" name="Straight Connector 1053">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895846"/>
            <a:ext cx="74752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7B00EA0-A4D3-2546-874E-45E08A05638A}"/>
              </a:ext>
            </a:extLst>
          </p:cNvPr>
          <p:cNvSpPr>
            <a:spLocks noGrp="1"/>
          </p:cNvSpPr>
          <p:nvPr>
            <p:ph type="body" idx="1"/>
          </p:nvPr>
        </p:nvSpPr>
        <p:spPr>
          <a:xfrm>
            <a:off x="822960" y="2108201"/>
            <a:ext cx="4828025" cy="3760891"/>
          </a:xfrm>
        </p:spPr>
        <p:txBody>
          <a:bodyPr>
            <a:noAutofit/>
          </a:bodyPr>
          <a:lstStyle/>
          <a:p>
            <a:pPr>
              <a:lnSpc>
                <a:spcPct val="100000"/>
              </a:lnSpc>
            </a:pPr>
            <a:r>
              <a:rPr lang="en-US" sz="1000" b="1" dirty="0"/>
              <a:t>Generational Cohorts.</a:t>
            </a:r>
            <a:r>
              <a:rPr lang="en-US" sz="1000" dirty="0"/>
              <a:t> Marketers continue to examine consumer </a:t>
            </a:r>
            <a:r>
              <a:rPr lang="en-US" sz="1000" dirty="0" err="1"/>
              <a:t>behaviour</a:t>
            </a:r>
            <a:r>
              <a:rPr lang="en-US" sz="1000" dirty="0"/>
              <a:t> across generations, although the focus has shifted from broad generalizations to more nuanced insights.</a:t>
            </a:r>
          </a:p>
          <a:p>
            <a:pPr>
              <a:lnSpc>
                <a:spcPct val="100000"/>
              </a:lnSpc>
            </a:pPr>
            <a:r>
              <a:rPr lang="en-US" sz="1000" b="1" dirty="0"/>
              <a:t>Baby Boomers (1946–1964)</a:t>
            </a:r>
            <a:r>
              <a:rPr lang="en-US" sz="1000" dirty="0"/>
              <a:t> are entering or already in retirement, increasingly targeted with products and services related to healthcare, financial security, and leisure. Many also embrace digital technologies for convenience, especially e-commerce and telehealth.</a:t>
            </a:r>
          </a:p>
          <a:p>
            <a:pPr>
              <a:lnSpc>
                <a:spcPct val="100000"/>
              </a:lnSpc>
            </a:pPr>
            <a:r>
              <a:rPr lang="en-US" sz="1000" b="1" dirty="0"/>
              <a:t>Generation X (1965–1980)</a:t>
            </a:r>
            <a:r>
              <a:rPr lang="en-US" sz="1000" dirty="0"/>
              <a:t> is known for pragmatism and brand skepticism. They balance careers, aging parents, and teenage/adult children, making them a key market for financial services, travel, and household purchases.</a:t>
            </a:r>
          </a:p>
          <a:p>
            <a:pPr>
              <a:lnSpc>
                <a:spcPct val="100000"/>
              </a:lnSpc>
            </a:pPr>
            <a:r>
              <a:rPr lang="en-US" sz="1000" b="1" dirty="0"/>
              <a:t>Millennials / Gen Y (1981–1996)</a:t>
            </a:r>
            <a:r>
              <a:rPr lang="en-US" sz="1000" dirty="0"/>
              <a:t> are highly digital, value authenticity, and often </a:t>
            </a:r>
            <a:r>
              <a:rPr lang="en-US" sz="1000" dirty="0" err="1"/>
              <a:t>favour</a:t>
            </a:r>
            <a:r>
              <a:rPr lang="en-US" sz="1000" dirty="0"/>
              <a:t> experiences over things. Rising housing costs and student debt shape their financial choices. They care about sustainability and brand purpose, rewarding companies with clear ethical stances.</a:t>
            </a:r>
          </a:p>
          <a:p>
            <a:pPr>
              <a:lnSpc>
                <a:spcPct val="100000"/>
              </a:lnSpc>
            </a:pPr>
            <a:r>
              <a:rPr lang="en-US" sz="1000" b="1" dirty="0"/>
              <a:t>Gen Z (1997–2012)</a:t>
            </a:r>
            <a:r>
              <a:rPr lang="en-US" sz="1000" dirty="0"/>
              <a:t> are true digital natives. They are highly visual consumers (TikTok, YouTube, Instagram) who prefer personalized, fast, and inclusive experiences. They value diversity, climate action, and mental health awareness, and they expect brands to reflect these priorities.</a:t>
            </a:r>
          </a:p>
          <a:p>
            <a:pPr>
              <a:lnSpc>
                <a:spcPct val="100000"/>
              </a:lnSpc>
            </a:pPr>
            <a:r>
              <a:rPr lang="en-US" sz="1000" b="1" dirty="0"/>
              <a:t>Gen Alpha (2013 onward)</a:t>
            </a:r>
            <a:r>
              <a:rPr lang="en-US" sz="1000" dirty="0"/>
              <a:t> are the first generation growing up entirely in a world of tablets, smart speakers, and AI-driven personalization. While still young, they are already influencing household purchases, particularly in entertainment, toys, and food.</a:t>
            </a:r>
          </a:p>
        </p:txBody>
      </p:sp>
      <p:pic>
        <p:nvPicPr>
          <p:cNvPr id="1038" name="Picture 14" descr="Population distribution for Canada and Nova scotia">
            <a:extLst>
              <a:ext uri="{FF2B5EF4-FFF2-40B4-BE49-F238E27FC236}">
                <a16:creationId xmlns:a16="http://schemas.microsoft.com/office/drawing/2014/main" id="{339544C4-2F95-4B39-A197-EFF1D29ABE8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754" y="3277306"/>
            <a:ext cx="2358032" cy="1422679"/>
          </a:xfrm>
          <a:prstGeom prst="rect">
            <a:avLst/>
          </a:prstGeom>
          <a:noFill/>
          <a:extLst>
            <a:ext uri="{909E8E84-426E-40DD-AFC4-6F175D3DCCD1}">
              <a14:hiddenFill xmlns:a14="http://schemas.microsoft.com/office/drawing/2010/main">
                <a:solidFill>
                  <a:srgbClr val="FFFFFF"/>
                </a:solidFill>
              </a14:hiddenFill>
            </a:ext>
          </a:extLst>
        </p:spPr>
      </p:pic>
      <p:sp>
        <p:nvSpPr>
          <p:cNvPr id="1056" name="Rectangle 1055">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5" name="Footer Placeholder 4">
            <a:extLst>
              <a:ext uri="{FF2B5EF4-FFF2-40B4-BE49-F238E27FC236}">
                <a16:creationId xmlns:a16="http://schemas.microsoft.com/office/drawing/2014/main" id="{0101F1AE-2271-41FF-AEB4-E8FC71DB60F9}"/>
              </a:ext>
            </a:extLst>
          </p:cNvPr>
          <p:cNvSpPr>
            <a:spLocks noGrp="1"/>
          </p:cNvSpPr>
          <p:nvPr>
            <p:ph type="ftr" sz="quarter" idx="11"/>
          </p:nvPr>
        </p:nvSpPr>
        <p:spPr>
          <a:xfrm>
            <a:off x="822959" y="6446838"/>
            <a:ext cx="5113696" cy="365125"/>
          </a:xfrm>
        </p:spPr>
        <p:txBody>
          <a:bodyPr>
            <a:normAutofit/>
          </a:bodyPr>
          <a:lstStyle/>
          <a:p>
            <a:pPr>
              <a:spcAft>
                <a:spcPts val="600"/>
              </a:spcAft>
            </a:pPr>
            <a:r>
              <a:rPr lang="en-US"/>
              <a:t>NSCC MKTG 1010</a:t>
            </a:r>
          </a:p>
        </p:txBody>
      </p:sp>
      <p:sp>
        <p:nvSpPr>
          <p:cNvPr id="4" name="Date Placeholder 3">
            <a:extLst>
              <a:ext uri="{FF2B5EF4-FFF2-40B4-BE49-F238E27FC236}">
                <a16:creationId xmlns:a16="http://schemas.microsoft.com/office/drawing/2014/main" id="{604A8246-2A7C-43ED-98D9-BEF671D69EC5}"/>
              </a:ext>
            </a:extLst>
          </p:cNvPr>
          <p:cNvSpPr>
            <a:spLocks noGrp="1"/>
          </p:cNvSpPr>
          <p:nvPr>
            <p:ph type="dt" sz="half" idx="10"/>
          </p:nvPr>
        </p:nvSpPr>
        <p:spPr>
          <a:xfrm>
            <a:off x="6163819" y="6446838"/>
            <a:ext cx="1938638" cy="365125"/>
          </a:xfrm>
        </p:spPr>
        <p:txBody>
          <a:bodyPr>
            <a:normAutofit/>
          </a:bodyPr>
          <a:lstStyle/>
          <a:p>
            <a:pPr>
              <a:spcAft>
                <a:spcPts val="600"/>
              </a:spcAft>
            </a:pPr>
            <a:r>
              <a:rPr lang="en-US"/>
              <a:t>Page</a:t>
            </a:r>
          </a:p>
        </p:txBody>
      </p:sp>
      <p:sp>
        <p:nvSpPr>
          <p:cNvPr id="6" name="Slide Number Placeholder 5">
            <a:extLst>
              <a:ext uri="{FF2B5EF4-FFF2-40B4-BE49-F238E27FC236}">
                <a16:creationId xmlns:a16="http://schemas.microsoft.com/office/drawing/2014/main" id="{47168936-49C2-4D47-B827-8D605BB640B9}"/>
              </a:ext>
            </a:extLst>
          </p:cNvPr>
          <p:cNvSpPr>
            <a:spLocks noGrp="1"/>
          </p:cNvSpPr>
          <p:nvPr>
            <p:ph type="sldNum" sz="quarter" idx="12"/>
          </p:nvPr>
        </p:nvSpPr>
        <p:spPr>
          <a:xfrm>
            <a:off x="8245186" y="6446838"/>
            <a:ext cx="585008" cy="365125"/>
          </a:xfrm>
        </p:spPr>
        <p:txBody>
          <a:bodyPr>
            <a:normAutofit/>
          </a:bodyPr>
          <a:lstStyle/>
          <a:p>
            <a:pPr>
              <a:spcAft>
                <a:spcPts val="600"/>
              </a:spcAft>
            </a:pPr>
            <a:fld id="{3A98EE3D-8CD1-4C3F-BD1C-C98C9596463C}" type="slidenum">
              <a:rPr lang="en-US" smtClean="0"/>
              <a:pPr>
                <a:spcAft>
                  <a:spcPts val="600"/>
                </a:spcAft>
              </a:pPr>
              <a:t>15</a:t>
            </a:fld>
            <a:endParaRPr lang="en-US"/>
          </a:p>
        </p:txBody>
      </p:sp>
      <p:sp>
        <p:nvSpPr>
          <p:cNvPr id="7" name="TextBox 6">
            <a:extLst>
              <a:ext uri="{FF2B5EF4-FFF2-40B4-BE49-F238E27FC236}">
                <a16:creationId xmlns:a16="http://schemas.microsoft.com/office/drawing/2014/main" id="{3D15EF02-61A2-2628-40CD-B9F5003D866F}"/>
              </a:ext>
            </a:extLst>
          </p:cNvPr>
          <p:cNvSpPr txBox="1"/>
          <p:nvPr/>
        </p:nvSpPr>
        <p:spPr>
          <a:xfrm>
            <a:off x="5936655" y="4811507"/>
            <a:ext cx="2646906" cy="1138773"/>
          </a:xfrm>
          <a:prstGeom prst="rect">
            <a:avLst/>
          </a:prstGeom>
          <a:noFill/>
        </p:spPr>
        <p:txBody>
          <a:bodyPr wrap="square" rtlCol="0">
            <a:spAutoFit/>
          </a:bodyPr>
          <a:lstStyle/>
          <a:p>
            <a:r>
              <a:rPr lang="en-US" sz="800" dirty="0"/>
              <a:t>Graph created from 2016 Census Data Tables. You can view the data on the </a:t>
            </a:r>
            <a:r>
              <a:rPr lang="en-US" sz="800" u="sng" dirty="0">
                <a:hlinkClick r:id="rId4"/>
              </a:rPr>
              <a:t>Statistics Canada website</a:t>
            </a:r>
            <a:r>
              <a:rPr lang="en-US" sz="800" u="sng" baseline="30000" dirty="0">
                <a:hlinkClick r:id="rId5" tooltip="Data tables, 2016 census. (2018). Statistics Canada. https://www12.statcan.gc.ca/census-recensement/2016/dp-pd/dt-td/Index-eng.cfm"/>
              </a:rPr>
              <a:t>[1]</a:t>
            </a:r>
            <a:endParaRPr lang="en-US" sz="800" dirty="0"/>
          </a:p>
          <a:p>
            <a:r>
              <a:rPr lang="en-US" sz="800" dirty="0"/>
              <a:t> </a:t>
            </a:r>
          </a:p>
          <a:p>
            <a:r>
              <a:rPr lang="en-US" sz="1200" b="1" dirty="0"/>
              <a:t>Gender and Identity.</a:t>
            </a:r>
            <a:r>
              <a:rPr lang="en-US" sz="1200" dirty="0"/>
              <a:t> Marketing is moving beyond binary “male vs. female” targeting. </a:t>
            </a:r>
          </a:p>
          <a:p>
            <a:endParaRPr lang="en-CA" sz="800" dirty="0"/>
          </a:p>
        </p:txBody>
      </p:sp>
    </p:spTree>
    <p:extLst>
      <p:ext uri="{BB962C8B-B14F-4D97-AF65-F5344CB8AC3E}">
        <p14:creationId xmlns:p14="http://schemas.microsoft.com/office/powerpoint/2010/main" val="3490487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32" name="Rectangle 7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cxnSp>
        <p:nvCxnSpPr>
          <p:cNvPr id="9233" name="Straight Connector 7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474741"/>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9234" name="Rectangle 74">
            <a:extLst>
              <a:ext uri="{FF2B5EF4-FFF2-40B4-BE49-F238E27FC236}">
                <a16:creationId xmlns:a16="http://schemas.microsoft.com/office/drawing/2014/main" id="{990BAFCD-EA0A-47F4-8B00-AAB1E67A90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Pyramid graphic depicting Maslow's Hierarchy of Needs. At the bottom is physiological needs; next is safety and security; next is love and belonging; next is esteem; at the top is self-actualizatio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11689" y="643538"/>
            <a:ext cx="5321445" cy="3618586"/>
          </a:xfrm>
          <a:prstGeom prst="rect">
            <a:avLst/>
          </a:prstGeom>
          <a:noFill/>
          <a:extLst>
            <a:ext uri="{909E8E84-426E-40DD-AFC4-6F175D3DCCD1}">
              <a14:hiddenFill xmlns:a14="http://schemas.microsoft.com/office/drawing/2010/main">
                <a:solidFill>
                  <a:srgbClr val="FFFFFF"/>
                </a:solidFill>
              </a14:hiddenFill>
            </a:ext>
          </a:extLst>
        </p:spPr>
      </p:pic>
      <p:sp>
        <p:nvSpPr>
          <p:cNvPr id="9235" name="Rectangle 76">
            <a:extLst>
              <a:ext uri="{FF2B5EF4-FFF2-40B4-BE49-F238E27FC236}">
                <a16:creationId xmlns:a16="http://schemas.microsoft.com/office/drawing/2014/main" id="{2F9C61D6-37CC-4AD4-83C3-022D08874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51037"/>
            <a:ext cx="9144000" cy="2306963"/>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title"/>
          </p:nvPr>
        </p:nvSpPr>
        <p:spPr>
          <a:xfrm>
            <a:off x="474675" y="4905662"/>
            <a:ext cx="5497764" cy="1541176"/>
          </a:xfrm>
        </p:spPr>
        <p:txBody>
          <a:bodyPr vert="horz" lIns="91440" tIns="45720" rIns="91440" bIns="45720" rtlCol="0" anchor="ctr">
            <a:normAutofit/>
          </a:bodyPr>
          <a:lstStyle/>
          <a:p>
            <a:pPr algn="r"/>
            <a:r>
              <a:rPr lang="en-US" sz="4200">
                <a:solidFill>
                  <a:srgbClr val="FFFFFF"/>
                </a:solidFill>
              </a:rPr>
              <a:t>Psychological Factors</a:t>
            </a:r>
          </a:p>
        </p:txBody>
      </p:sp>
      <p:cxnSp>
        <p:nvCxnSpPr>
          <p:cNvPr id="9236" name="Straight Connector 78">
            <a:extLst>
              <a:ext uri="{FF2B5EF4-FFF2-40B4-BE49-F238E27FC236}">
                <a16:creationId xmlns:a16="http://schemas.microsoft.com/office/drawing/2014/main" id="{2669285E-35F6-4010-B084-229A808458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5501045" y="5676251"/>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03EA4548-E822-4606-AF56-8444FD44E3F7}"/>
              </a:ext>
            </a:extLst>
          </p:cNvPr>
          <p:cNvSpPr>
            <a:spLocks noGrp="1"/>
          </p:cNvSpPr>
          <p:nvPr>
            <p:ph type="dt" sz="half" idx="10"/>
          </p:nvPr>
        </p:nvSpPr>
        <p:spPr/>
        <p:txBody>
          <a:bodyPr/>
          <a:lstStyle/>
          <a:p>
            <a:r>
              <a:rPr lang="en-US"/>
              <a:t>Page</a:t>
            </a:r>
            <a:endParaRPr lang="en-US" dirty="0"/>
          </a:p>
        </p:txBody>
      </p:sp>
      <p:sp>
        <p:nvSpPr>
          <p:cNvPr id="4" name="Footer Placeholder 3">
            <a:extLst>
              <a:ext uri="{FF2B5EF4-FFF2-40B4-BE49-F238E27FC236}">
                <a16:creationId xmlns:a16="http://schemas.microsoft.com/office/drawing/2014/main" id="{E16D68F6-B43E-43C8-8C6B-0401ED22EA8F}"/>
              </a:ext>
            </a:extLst>
          </p:cNvPr>
          <p:cNvSpPr>
            <a:spLocks noGrp="1"/>
          </p:cNvSpPr>
          <p:nvPr>
            <p:ph type="ftr" sz="quarter" idx="11"/>
          </p:nvPr>
        </p:nvSpPr>
        <p:spPr/>
        <p:txBody>
          <a:bodyPr/>
          <a:lstStyle/>
          <a:p>
            <a:r>
              <a:rPr lang="en-US"/>
              <a:t>NSCC MKTG 1010</a:t>
            </a:r>
            <a:endParaRPr lang="en-US" dirty="0"/>
          </a:p>
        </p:txBody>
      </p:sp>
      <p:sp>
        <p:nvSpPr>
          <p:cNvPr id="5" name="Slide Number Placeholder 4">
            <a:extLst>
              <a:ext uri="{FF2B5EF4-FFF2-40B4-BE49-F238E27FC236}">
                <a16:creationId xmlns:a16="http://schemas.microsoft.com/office/drawing/2014/main" id="{F1B110E7-FC35-4B2A-96CA-FE80412EEDE0}"/>
              </a:ext>
            </a:extLst>
          </p:cNvPr>
          <p:cNvSpPr>
            <a:spLocks noGrp="1"/>
          </p:cNvSpPr>
          <p:nvPr>
            <p:ph type="sldNum" sz="quarter" idx="12"/>
          </p:nvPr>
        </p:nvSpPr>
        <p:spPr/>
        <p:txBody>
          <a:bodyPr/>
          <a:lstStyle/>
          <a:p>
            <a:fld id="{3A98EE3D-8CD1-4C3F-BD1C-C98C9596463C}" type="slidenum">
              <a:rPr lang="en-US" smtClean="0"/>
              <a:t>16</a:t>
            </a:fld>
            <a:endParaRPr lang="en-US" dirty="0"/>
          </a:p>
        </p:txBody>
      </p:sp>
    </p:spTree>
    <p:extLst>
      <p:ext uri="{BB962C8B-B14F-4D97-AF65-F5344CB8AC3E}">
        <p14:creationId xmlns:p14="http://schemas.microsoft.com/office/powerpoint/2010/main" val="1631459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881C8-14F9-B40F-8978-317203BC1303}"/>
              </a:ext>
            </a:extLst>
          </p:cNvPr>
          <p:cNvSpPr>
            <a:spLocks noGrp="1"/>
          </p:cNvSpPr>
          <p:nvPr>
            <p:ph type="title"/>
          </p:nvPr>
        </p:nvSpPr>
        <p:spPr/>
        <p:txBody>
          <a:bodyPr/>
          <a:lstStyle/>
          <a:p>
            <a:r>
              <a:rPr lang="en-US" dirty="0"/>
              <a:t>Class Activity</a:t>
            </a:r>
            <a:endParaRPr lang="en-CA" dirty="0"/>
          </a:p>
        </p:txBody>
      </p:sp>
      <p:sp>
        <p:nvSpPr>
          <p:cNvPr id="4" name="Text Placeholder 3">
            <a:extLst>
              <a:ext uri="{FF2B5EF4-FFF2-40B4-BE49-F238E27FC236}">
                <a16:creationId xmlns:a16="http://schemas.microsoft.com/office/drawing/2014/main" id="{EFF7C454-F2D1-DE33-C2ED-5DDDDCF38A14}"/>
              </a:ext>
            </a:extLst>
          </p:cNvPr>
          <p:cNvSpPr>
            <a:spLocks noGrp="1"/>
          </p:cNvSpPr>
          <p:nvPr>
            <p:ph type="body" sz="half" idx="2"/>
          </p:nvPr>
        </p:nvSpPr>
        <p:spPr/>
        <p:txBody>
          <a:bodyPr/>
          <a:lstStyle/>
          <a:p>
            <a:r>
              <a:rPr lang="en-US" dirty="0"/>
              <a:t>Divide into groups, each group will be assigned a level.</a:t>
            </a:r>
          </a:p>
          <a:p>
            <a:r>
              <a:rPr lang="en-US" dirty="0"/>
              <a:t>Task: Find a product that markets on the basis of the need from Maslow’s hierarchy of needs. </a:t>
            </a:r>
            <a:endParaRPr lang="en-CA" dirty="0"/>
          </a:p>
        </p:txBody>
      </p:sp>
      <p:sp>
        <p:nvSpPr>
          <p:cNvPr id="5" name="Date Placeholder 4">
            <a:extLst>
              <a:ext uri="{FF2B5EF4-FFF2-40B4-BE49-F238E27FC236}">
                <a16:creationId xmlns:a16="http://schemas.microsoft.com/office/drawing/2014/main" id="{FC2DCBAB-18D2-1316-3160-149C0C7CE8BD}"/>
              </a:ext>
            </a:extLst>
          </p:cNvPr>
          <p:cNvSpPr>
            <a:spLocks noGrp="1"/>
          </p:cNvSpPr>
          <p:nvPr>
            <p:ph type="dt" sz="half" idx="10"/>
          </p:nvPr>
        </p:nvSpPr>
        <p:spPr/>
        <p:txBody>
          <a:bodyPr/>
          <a:lstStyle/>
          <a:p>
            <a:r>
              <a:rPr lang="en-US" dirty="0"/>
              <a:t>Page</a:t>
            </a:r>
          </a:p>
        </p:txBody>
      </p:sp>
      <p:sp>
        <p:nvSpPr>
          <p:cNvPr id="6" name="Footer Placeholder 5">
            <a:extLst>
              <a:ext uri="{FF2B5EF4-FFF2-40B4-BE49-F238E27FC236}">
                <a16:creationId xmlns:a16="http://schemas.microsoft.com/office/drawing/2014/main" id="{0D1F2FFC-8278-C622-2A51-F94FCF0230A5}"/>
              </a:ext>
            </a:extLst>
          </p:cNvPr>
          <p:cNvSpPr>
            <a:spLocks noGrp="1"/>
          </p:cNvSpPr>
          <p:nvPr>
            <p:ph type="ftr" sz="quarter" idx="11"/>
          </p:nvPr>
        </p:nvSpPr>
        <p:spPr/>
        <p:txBody>
          <a:bodyPr/>
          <a:lstStyle/>
          <a:p>
            <a:r>
              <a:rPr lang="en-US"/>
              <a:t>NSCC MKTG 1010</a:t>
            </a:r>
            <a:endParaRPr lang="en-US" dirty="0"/>
          </a:p>
        </p:txBody>
      </p:sp>
      <p:sp>
        <p:nvSpPr>
          <p:cNvPr id="7" name="Slide Number Placeholder 6">
            <a:extLst>
              <a:ext uri="{FF2B5EF4-FFF2-40B4-BE49-F238E27FC236}">
                <a16:creationId xmlns:a16="http://schemas.microsoft.com/office/drawing/2014/main" id="{0AEF432D-C9E0-86F0-CE20-2BCD7E06FB76}"/>
              </a:ext>
            </a:extLst>
          </p:cNvPr>
          <p:cNvSpPr>
            <a:spLocks noGrp="1"/>
          </p:cNvSpPr>
          <p:nvPr>
            <p:ph type="sldNum" sz="quarter" idx="12"/>
          </p:nvPr>
        </p:nvSpPr>
        <p:spPr/>
        <p:txBody>
          <a:bodyPr/>
          <a:lstStyle/>
          <a:p>
            <a:fld id="{3A98EE3D-8CD1-4C3F-BD1C-C98C9596463C}" type="slidenum">
              <a:rPr lang="en-US" smtClean="0"/>
              <a:pPr/>
              <a:t>17</a:t>
            </a:fld>
            <a:endParaRPr lang="en-US" dirty="0"/>
          </a:p>
        </p:txBody>
      </p:sp>
      <p:pic>
        <p:nvPicPr>
          <p:cNvPr id="8" name="Picture 2" descr="Pyramid graphic depicting Maslow's Hierarchy of Needs. At the bottom is physiological needs; next is safety and security; next is love and belonging; next is esteem; at the top is self-actualization.">
            <a:extLst>
              <a:ext uri="{FF2B5EF4-FFF2-40B4-BE49-F238E27FC236}">
                <a16:creationId xmlns:a16="http://schemas.microsoft.com/office/drawing/2014/main" id="{3F148182-F430-D68D-1829-D802E105B91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92006" y="1203977"/>
            <a:ext cx="4345684" cy="2955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327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cxnSp>
        <p:nvCxnSpPr>
          <p:cNvPr id="16" name="Straight Connector 15">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897380"/>
            <a:ext cx="74752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8C5A26-0E93-0C78-534F-AF0E0B518876}"/>
              </a:ext>
            </a:extLst>
          </p:cNvPr>
          <p:cNvSpPr>
            <a:spLocks noGrp="1"/>
          </p:cNvSpPr>
          <p:nvPr>
            <p:ph type="title"/>
          </p:nvPr>
        </p:nvSpPr>
        <p:spPr>
          <a:xfrm>
            <a:off x="659183" y="643468"/>
            <a:ext cx="2383385" cy="1674180"/>
          </a:xfrm>
        </p:spPr>
        <p:txBody>
          <a:bodyPr vert="horz" lIns="91440" tIns="45720" rIns="91440" bIns="45720" rtlCol="0" anchor="b">
            <a:normAutofit/>
          </a:bodyPr>
          <a:lstStyle/>
          <a:p>
            <a:r>
              <a:rPr lang="en-US" sz="3500"/>
              <a:t>Social Factors</a:t>
            </a:r>
          </a:p>
        </p:txBody>
      </p:sp>
      <p:cxnSp>
        <p:nvCxnSpPr>
          <p:cNvPr id="20" name="Straight Connector 19">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623" y="2478513"/>
            <a:ext cx="219456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7447A74-C883-041E-C6A6-26C2E465CF97}"/>
              </a:ext>
            </a:extLst>
          </p:cNvPr>
          <p:cNvSpPr txBox="1"/>
          <p:nvPr/>
        </p:nvSpPr>
        <p:spPr>
          <a:xfrm>
            <a:off x="643548" y="2639380"/>
            <a:ext cx="2403786" cy="3229714"/>
          </a:xfrm>
          <a:prstGeom prst="rect">
            <a:avLst/>
          </a:prstGeom>
        </p:spPr>
        <p:txBody>
          <a:bodyPr vert="horz" lIns="0" tIns="45720" rIns="0" bIns="45720" rtlCol="0">
            <a:normAutofit/>
          </a:bodyPr>
          <a:lstStyle/>
          <a:p>
            <a:pPr>
              <a:spcAft>
                <a:spcPts val="600"/>
              </a:spcAft>
              <a:buFont typeface="Calibri" panose="020F0502020204030204" pitchFamily="34" charset="0"/>
            </a:pPr>
            <a:r>
              <a:rPr lang="en-US" b="1" i="0">
                <a:solidFill>
                  <a:schemeClr val="tx1">
                    <a:lumMod val="75000"/>
                    <a:lumOff val="25000"/>
                  </a:schemeClr>
                </a:solidFill>
                <a:effectLst/>
              </a:rPr>
              <a:t>Social factors</a:t>
            </a:r>
            <a:r>
              <a:rPr lang="en-US" b="0" i="0">
                <a:solidFill>
                  <a:schemeClr val="tx1">
                    <a:lumMod val="75000"/>
                    <a:lumOff val="25000"/>
                  </a:schemeClr>
                </a:solidFill>
                <a:effectLst/>
              </a:rPr>
              <a:t>—the influences people experience from family, friends, groups, and society—play a major role in shaping purchasing decisions. </a:t>
            </a:r>
            <a:endParaRPr lang="en-US">
              <a:solidFill>
                <a:schemeClr val="tx1">
                  <a:lumMod val="75000"/>
                  <a:lumOff val="25000"/>
                </a:schemeClr>
              </a:solidFill>
            </a:endParaRPr>
          </a:p>
        </p:txBody>
      </p:sp>
      <p:sp>
        <p:nvSpPr>
          <p:cNvPr id="22" name="Rectangle 21">
            <a:extLst>
              <a:ext uri="{FF2B5EF4-FFF2-40B4-BE49-F238E27FC236}">
                <a16:creationId xmlns:a16="http://schemas.microsoft.com/office/drawing/2014/main" id="{6BF36B24-6632-4516-9692-731462896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4" name="Footer Placeholder 3">
            <a:extLst>
              <a:ext uri="{FF2B5EF4-FFF2-40B4-BE49-F238E27FC236}">
                <a16:creationId xmlns:a16="http://schemas.microsoft.com/office/drawing/2014/main" id="{8ABC40B9-141D-3DAC-28B2-25C05746B9D3}"/>
              </a:ext>
            </a:extLst>
          </p:cNvPr>
          <p:cNvSpPr>
            <a:spLocks noGrp="1"/>
          </p:cNvSpPr>
          <p:nvPr>
            <p:ph type="ftr" sz="quarter" idx="11"/>
          </p:nvPr>
        </p:nvSpPr>
        <p:spPr>
          <a:xfrm>
            <a:off x="822959" y="6446838"/>
            <a:ext cx="5113696" cy="365125"/>
          </a:xfrm>
        </p:spPr>
        <p:txBody>
          <a:bodyPr vert="horz" lIns="91440" tIns="45720" rIns="91440" bIns="45720" rtlCol="0" anchor="ctr">
            <a:normAutofit/>
          </a:bodyPr>
          <a:lstStyle/>
          <a:p>
            <a:pPr>
              <a:spcAft>
                <a:spcPts val="600"/>
              </a:spcAft>
            </a:pPr>
            <a:r>
              <a:rPr lang="en-US" sz="900" kern="1200" cap="all" baseline="0">
                <a:solidFill>
                  <a:srgbClr val="FFFFFF"/>
                </a:solidFill>
                <a:latin typeface="+mn-lt"/>
                <a:ea typeface="+mn-ea"/>
                <a:cs typeface="+mn-cs"/>
              </a:rPr>
              <a:t>NSCC MKTG 1010</a:t>
            </a:r>
          </a:p>
        </p:txBody>
      </p:sp>
      <p:sp>
        <p:nvSpPr>
          <p:cNvPr id="3" name="Date Placeholder 2">
            <a:extLst>
              <a:ext uri="{FF2B5EF4-FFF2-40B4-BE49-F238E27FC236}">
                <a16:creationId xmlns:a16="http://schemas.microsoft.com/office/drawing/2014/main" id="{BC556EB5-4551-37CF-ACF4-78B9E1ACDF44}"/>
              </a:ext>
            </a:extLst>
          </p:cNvPr>
          <p:cNvSpPr>
            <a:spLocks noGrp="1"/>
          </p:cNvSpPr>
          <p:nvPr>
            <p:ph type="dt" sz="half" idx="10"/>
          </p:nvPr>
        </p:nvSpPr>
        <p:spPr>
          <a:xfrm>
            <a:off x="6163819" y="6446838"/>
            <a:ext cx="1938638" cy="365125"/>
          </a:xfrm>
        </p:spPr>
        <p:txBody>
          <a:bodyPr vert="horz" lIns="91440" tIns="45720" rIns="91440" bIns="45720" rtlCol="0" anchor="ctr">
            <a:normAutofit/>
          </a:bodyPr>
          <a:lstStyle/>
          <a:p>
            <a:pPr>
              <a:spcAft>
                <a:spcPts val="600"/>
              </a:spcAft>
            </a:pPr>
            <a:r>
              <a:rPr lang="en-US" sz="900"/>
              <a:t>Page</a:t>
            </a:r>
          </a:p>
        </p:txBody>
      </p:sp>
      <p:sp>
        <p:nvSpPr>
          <p:cNvPr id="5" name="Slide Number Placeholder 4">
            <a:extLst>
              <a:ext uri="{FF2B5EF4-FFF2-40B4-BE49-F238E27FC236}">
                <a16:creationId xmlns:a16="http://schemas.microsoft.com/office/drawing/2014/main" id="{E06A81D7-232A-B6BC-CCE6-EA091C2C2034}"/>
              </a:ext>
            </a:extLst>
          </p:cNvPr>
          <p:cNvSpPr>
            <a:spLocks noGrp="1"/>
          </p:cNvSpPr>
          <p:nvPr>
            <p:ph type="sldNum" sz="quarter" idx="12"/>
          </p:nvPr>
        </p:nvSpPr>
        <p:spPr>
          <a:xfrm>
            <a:off x="8245186" y="6446838"/>
            <a:ext cx="585008"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18</a:t>
            </a:fld>
            <a:endParaRPr lang="en-US" sz="1050"/>
          </a:p>
        </p:txBody>
      </p:sp>
      <p:sp>
        <p:nvSpPr>
          <p:cNvPr id="8" name="AutoShape 2" descr="Output image">
            <a:extLst>
              <a:ext uri="{FF2B5EF4-FFF2-40B4-BE49-F238E27FC236}">
                <a16:creationId xmlns:a16="http://schemas.microsoft.com/office/drawing/2014/main" id="{5DD1D84B-1822-E585-AF2B-F993EA8A517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1" name="TextBox 10">
            <a:extLst>
              <a:ext uri="{FF2B5EF4-FFF2-40B4-BE49-F238E27FC236}">
                <a16:creationId xmlns:a16="http://schemas.microsoft.com/office/drawing/2014/main" id="{E13C7523-7B7B-81EB-F694-B6C3F3D28B8E}"/>
              </a:ext>
            </a:extLst>
          </p:cNvPr>
          <p:cNvSpPr txBox="1"/>
          <p:nvPr/>
        </p:nvSpPr>
        <p:spPr>
          <a:xfrm>
            <a:off x="3136278" y="1090926"/>
            <a:ext cx="5914011" cy="4778168"/>
          </a:xfrm>
          <a:prstGeom prst="rect">
            <a:avLst/>
          </a:prstGeom>
          <a:noFill/>
        </p:spPr>
        <p:txBody>
          <a:bodyPr wrap="square">
            <a:spAutoFit/>
          </a:bodyPr>
          <a:lstStyle/>
          <a:p>
            <a:pPr>
              <a:spcAft>
                <a:spcPts val="1500"/>
              </a:spcAft>
              <a:buNone/>
            </a:pPr>
            <a:r>
              <a:rPr lang="en-US" kern="1400" spc="25" dirty="0">
                <a:solidFill>
                  <a:srgbClr val="17365D"/>
                </a:solidFill>
                <a:effectLst/>
                <a:latin typeface="Calibri" panose="020F0502020204030204" pitchFamily="34" charset="0"/>
                <a:ea typeface="MS Gothic" panose="020B0609070205080204" pitchFamily="49" charset="-128"/>
                <a:cs typeface="Times New Roman" panose="02020603050405020304" pitchFamily="18" charset="0"/>
              </a:rPr>
              <a:t>Social Factors in Marketing (Canada, 2025)</a:t>
            </a:r>
            <a:endParaRPr lang="en-CA" kern="1400" spc="25" dirty="0">
              <a:solidFill>
                <a:srgbClr val="17365D"/>
              </a:solidFill>
              <a:latin typeface="Calibri" panose="020F0502020204030204" pitchFamily="34" charset="0"/>
              <a:ea typeface="MS Gothic" panose="020B0609070205080204" pitchFamily="49" charset="-128"/>
              <a:cs typeface="Times New Roman" panose="02020603050405020304" pitchFamily="18" charset="0"/>
            </a:endParaRPr>
          </a:p>
          <a:p>
            <a:pPr>
              <a:spcAft>
                <a:spcPts val="1500"/>
              </a:spcAft>
              <a:buNone/>
            </a:pPr>
            <a:r>
              <a:rPr lang="en-US" sz="1400" b="1" kern="0"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rPr>
              <a:t>Family</a:t>
            </a:r>
            <a:r>
              <a:rPr lang="en-CA" sz="1400" b="1" kern="0" dirty="0">
                <a:solidFill>
                  <a:srgbClr val="365F91"/>
                </a:solidFill>
                <a:latin typeface="Calibri" panose="020F0502020204030204" pitchFamily="34" charset="0"/>
                <a:ea typeface="MS Gothic" panose="020B0609070205080204" pitchFamily="49" charset="-128"/>
                <a:cs typeface="Times New Roman" panose="02020603050405020304" pitchFamily="18" charset="0"/>
              </a:rPr>
              <a:t> </a:t>
            </a:r>
            <a:r>
              <a:rPr lang="en-US" sz="1400" dirty="0">
                <a:effectLst/>
                <a:latin typeface="Cambria" panose="02040503050406030204" pitchFamily="18" charset="0"/>
                <a:ea typeface="MS Mincho" panose="02020609040205080304" pitchFamily="49" charset="-128"/>
                <a:cs typeface="Times New Roman" panose="02020603050405020304" pitchFamily="18" charset="0"/>
              </a:rPr>
              <a:t>Multigenerational households, Gen Z influence, busy parents drive demand for convenience.</a:t>
            </a:r>
            <a:endParaRPr lang="en-CA" sz="1400" dirty="0">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000"/>
              </a:spcAft>
              <a:buNone/>
            </a:pPr>
            <a:r>
              <a:rPr lang="en-US" sz="1400" b="1" kern="0"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rPr>
              <a:t>Reference Groups</a:t>
            </a:r>
            <a:r>
              <a:rPr lang="en-CA" sz="1400" b="1" kern="0" dirty="0">
                <a:solidFill>
                  <a:srgbClr val="365F91"/>
                </a:solidFill>
                <a:latin typeface="Calibri" panose="020F0502020204030204" pitchFamily="34" charset="0"/>
                <a:ea typeface="MS Gothic" panose="020B0609070205080204" pitchFamily="49" charset="-128"/>
                <a:cs typeface="Times New Roman" panose="02020603050405020304" pitchFamily="18" charset="0"/>
              </a:rPr>
              <a:t> </a:t>
            </a:r>
            <a:r>
              <a:rPr lang="en-US" sz="1400" dirty="0">
                <a:effectLst/>
                <a:latin typeface="Cambria" panose="02040503050406030204" pitchFamily="18" charset="0"/>
                <a:ea typeface="MS Mincho" panose="02020609040205080304" pitchFamily="49" charset="-128"/>
                <a:cs typeface="Times New Roman" panose="02020603050405020304" pitchFamily="18" charset="0"/>
              </a:rPr>
              <a:t>Peers, influencers, and professional/workplace groups shape tastes and purchases.</a:t>
            </a:r>
            <a:endParaRPr lang="en-CA" sz="1400" dirty="0">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000"/>
              </a:spcAft>
              <a:buNone/>
            </a:pPr>
            <a:r>
              <a:rPr lang="en-US" sz="1400" b="1" kern="0"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rPr>
              <a:t>Roles &amp; Status</a:t>
            </a:r>
            <a:r>
              <a:rPr lang="en-CA" sz="1400" b="1" kern="0" dirty="0">
                <a:solidFill>
                  <a:srgbClr val="365F91"/>
                </a:solidFill>
                <a:latin typeface="Calibri" panose="020F0502020204030204" pitchFamily="34" charset="0"/>
                <a:ea typeface="MS Gothic" panose="020B0609070205080204" pitchFamily="49" charset="-128"/>
                <a:cs typeface="Times New Roman" panose="02020603050405020304" pitchFamily="18" charset="0"/>
              </a:rPr>
              <a:t> </a:t>
            </a:r>
            <a:r>
              <a:rPr lang="en-US" sz="1400" dirty="0">
                <a:effectLst/>
                <a:latin typeface="Cambria" panose="02040503050406030204" pitchFamily="18" charset="0"/>
                <a:ea typeface="MS Mincho" panose="02020609040205080304" pitchFamily="49" charset="-128"/>
                <a:cs typeface="Times New Roman" panose="02020603050405020304" pitchFamily="18" charset="0"/>
              </a:rPr>
              <a:t>Life roles and social identity influence buying; status symbols (e.g., eco-conscious choices).</a:t>
            </a:r>
            <a:endParaRPr lang="en-CA" sz="1400" dirty="0">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000"/>
              </a:spcAft>
              <a:buNone/>
            </a:pPr>
            <a:r>
              <a:rPr lang="en-US" sz="1400" b="1" kern="0"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rPr>
              <a:t>Culture</a:t>
            </a:r>
            <a:r>
              <a:rPr lang="en-CA" sz="1400" b="1" kern="0" dirty="0">
                <a:solidFill>
                  <a:srgbClr val="365F91"/>
                </a:solidFill>
                <a:latin typeface="Calibri" panose="020F0502020204030204" pitchFamily="34" charset="0"/>
                <a:ea typeface="MS Gothic" panose="020B0609070205080204" pitchFamily="49" charset="-128"/>
                <a:cs typeface="Times New Roman" panose="02020603050405020304" pitchFamily="18" charset="0"/>
              </a:rPr>
              <a:t> </a:t>
            </a:r>
            <a:r>
              <a:rPr lang="en-US" sz="1400" dirty="0">
                <a:effectLst/>
                <a:latin typeface="Cambria" panose="02040503050406030204" pitchFamily="18" charset="0"/>
                <a:ea typeface="MS Mincho" panose="02020609040205080304" pitchFamily="49" charset="-128"/>
                <a:cs typeface="Times New Roman" panose="02020603050405020304" pitchFamily="18" charset="0"/>
              </a:rPr>
              <a:t>Canadian values: inclusivity, sustainability, bilingualism, collective action.</a:t>
            </a:r>
            <a:endParaRPr lang="en-CA" sz="1400" dirty="0">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000"/>
              </a:spcAft>
              <a:buNone/>
            </a:pPr>
            <a:r>
              <a:rPr lang="en-US" sz="1400" b="1" kern="0"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rPr>
              <a:t>Subculture</a:t>
            </a:r>
            <a:r>
              <a:rPr lang="en-CA" sz="1400" b="1" kern="0" dirty="0">
                <a:solidFill>
                  <a:srgbClr val="365F91"/>
                </a:solidFill>
                <a:latin typeface="Calibri" panose="020F0502020204030204" pitchFamily="34" charset="0"/>
                <a:ea typeface="MS Gothic" panose="020B0609070205080204" pitchFamily="49" charset="-128"/>
                <a:cs typeface="Times New Roman" panose="02020603050405020304" pitchFamily="18" charset="0"/>
              </a:rPr>
              <a:t> </a:t>
            </a:r>
            <a:r>
              <a:rPr lang="en-US" sz="1400" dirty="0">
                <a:effectLst/>
                <a:latin typeface="Cambria" panose="02040503050406030204" pitchFamily="18" charset="0"/>
                <a:ea typeface="MS Mincho" panose="02020609040205080304" pitchFamily="49" charset="-128"/>
                <a:cs typeface="Times New Roman" panose="02020603050405020304" pitchFamily="18" charset="0"/>
              </a:rPr>
              <a:t>Regional, ethnic, religious, and occupational identities create unique preferences.</a:t>
            </a:r>
            <a:endParaRPr lang="en-CA" sz="1400" dirty="0">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000"/>
              </a:spcAft>
              <a:buNone/>
            </a:pPr>
            <a:r>
              <a:rPr lang="en-US" sz="1400" b="1" kern="0"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rPr>
              <a:t>Customs</a:t>
            </a:r>
            <a:r>
              <a:rPr lang="en-CA" sz="1400" b="1" kern="0" dirty="0">
                <a:solidFill>
                  <a:srgbClr val="365F91"/>
                </a:solidFill>
                <a:latin typeface="Calibri" panose="020F0502020204030204" pitchFamily="34" charset="0"/>
                <a:ea typeface="MS Gothic" panose="020B0609070205080204" pitchFamily="49" charset="-128"/>
                <a:cs typeface="Times New Roman" panose="02020603050405020304" pitchFamily="18" charset="0"/>
              </a:rPr>
              <a:t> </a:t>
            </a:r>
            <a:r>
              <a:rPr lang="en-US" sz="1400" dirty="0">
                <a:effectLst/>
                <a:latin typeface="Cambria" panose="02040503050406030204" pitchFamily="18" charset="0"/>
                <a:ea typeface="MS Mincho" panose="02020609040205080304" pitchFamily="49" charset="-128"/>
                <a:cs typeface="Times New Roman" panose="02020603050405020304" pitchFamily="18" charset="0"/>
              </a:rPr>
              <a:t>Everyday habits, seasonal/holiday traditions, and digital shopping rituals guide spending.</a:t>
            </a:r>
            <a:endParaRPr lang="en-CA" sz="1400" dirty="0">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000"/>
              </a:spcAft>
              <a:buNone/>
            </a:pPr>
            <a:r>
              <a:rPr lang="en-US" sz="1400" b="1" kern="0" dirty="0">
                <a:solidFill>
                  <a:srgbClr val="365F91"/>
                </a:solidFill>
                <a:effectLst/>
                <a:latin typeface="Calibri" panose="020F0502020204030204" pitchFamily="34" charset="0"/>
                <a:ea typeface="MS Gothic" panose="020B0609070205080204" pitchFamily="49" charset="-128"/>
                <a:cs typeface="Times New Roman" panose="02020603050405020304" pitchFamily="18" charset="0"/>
              </a:rPr>
              <a:t>Social Class</a:t>
            </a:r>
            <a:r>
              <a:rPr lang="en-CA" sz="1400" b="1" kern="0" dirty="0">
                <a:solidFill>
                  <a:srgbClr val="365F91"/>
                </a:solidFill>
                <a:latin typeface="Calibri" panose="020F0502020204030204" pitchFamily="34" charset="0"/>
                <a:ea typeface="MS Gothic" panose="020B0609070205080204" pitchFamily="49" charset="-128"/>
                <a:cs typeface="Times New Roman" panose="02020603050405020304" pitchFamily="18" charset="0"/>
              </a:rPr>
              <a:t> </a:t>
            </a:r>
            <a:r>
              <a:rPr lang="en-US" sz="1400" dirty="0">
                <a:effectLst/>
                <a:latin typeface="Cambria" panose="02040503050406030204" pitchFamily="18" charset="0"/>
                <a:ea typeface="MS Mincho" panose="02020609040205080304" pitchFamily="49" charset="-128"/>
                <a:cs typeface="Times New Roman" panose="02020603050405020304" pitchFamily="18" charset="0"/>
              </a:rPr>
              <a:t>Education, occupation, lifestyle, and income levels shape affordability and aspirations.</a:t>
            </a:r>
            <a:endParaRPr lang="en-CA" sz="1400" dirty="0">
              <a:effectLst/>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239318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D9A6D0-778C-46CF-AD09-02129C127415}"/>
              </a:ext>
            </a:extLst>
          </p:cNvPr>
          <p:cNvSpPr>
            <a:spLocks noGrp="1"/>
          </p:cNvSpPr>
          <p:nvPr>
            <p:ph type="title"/>
          </p:nvPr>
        </p:nvSpPr>
        <p:spPr>
          <a:xfrm>
            <a:off x="659183" y="643468"/>
            <a:ext cx="2383385" cy="1674180"/>
          </a:xfrm>
        </p:spPr>
        <p:txBody>
          <a:bodyPr>
            <a:normAutofit/>
          </a:bodyPr>
          <a:lstStyle/>
          <a:p>
            <a:r>
              <a:rPr lang="en-US" sz="3500" b="1"/>
              <a:t>Culture</a:t>
            </a:r>
            <a:endParaRPr lang="en-CA" sz="3500"/>
          </a:p>
        </p:txBody>
      </p:sp>
      <p:cxnSp>
        <p:nvCxnSpPr>
          <p:cNvPr id="29" name="Straight Connector 28">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623" y="2478513"/>
            <a:ext cx="219456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005C44E4-684A-474E-8504-65E243B83EA3}"/>
              </a:ext>
            </a:extLst>
          </p:cNvPr>
          <p:cNvSpPr>
            <a:spLocks noGrp="1"/>
          </p:cNvSpPr>
          <p:nvPr>
            <p:ph type="body" idx="1"/>
          </p:nvPr>
        </p:nvSpPr>
        <p:spPr>
          <a:xfrm>
            <a:off x="643548" y="2639380"/>
            <a:ext cx="2403786" cy="3229714"/>
          </a:xfrm>
        </p:spPr>
        <p:txBody>
          <a:bodyPr numCol="1">
            <a:normAutofit/>
          </a:bodyPr>
          <a:lstStyle/>
          <a:p>
            <a:pPr marL="21431" indent="0">
              <a:lnSpc>
                <a:spcPct val="100000"/>
              </a:lnSpc>
              <a:buNone/>
            </a:pPr>
            <a:r>
              <a:rPr lang="en-US" sz="800"/>
              <a:t>: A person's </a:t>
            </a:r>
            <a:r>
              <a:rPr lang="en-US" sz="800" b="1" i="1"/>
              <a:t>culture</a:t>
            </a:r>
            <a:r>
              <a:rPr lang="en-US" sz="800" i="1"/>
              <a:t> </a:t>
            </a:r>
            <a:r>
              <a:rPr lang="en-US" sz="800"/>
              <a:t>is represented by a large group of people with a similar heritage. Culture exerts a strong influence on a person's needs and wants because it is through culture that we learn how to live, what to value, and how to conduct ourselves in society.  Canadian values include:</a:t>
            </a:r>
          </a:p>
          <a:p>
            <a:pPr>
              <a:lnSpc>
                <a:spcPct val="100000"/>
              </a:lnSpc>
              <a:spcBef>
                <a:spcPts val="600"/>
              </a:spcBef>
              <a:spcAft>
                <a:spcPts val="0"/>
              </a:spcAft>
              <a:buFont typeface="Wingdings" panose="05000000000000000000" pitchFamily="2" charset="2"/>
              <a:buChar char="ü"/>
            </a:pPr>
            <a:r>
              <a:rPr lang="en-US" sz="800"/>
              <a:t>fairness</a:t>
            </a:r>
          </a:p>
          <a:p>
            <a:pPr>
              <a:lnSpc>
                <a:spcPct val="100000"/>
              </a:lnSpc>
              <a:spcBef>
                <a:spcPts val="600"/>
              </a:spcBef>
              <a:spcAft>
                <a:spcPts val="0"/>
              </a:spcAft>
              <a:buFont typeface="Wingdings" panose="05000000000000000000" pitchFamily="2" charset="2"/>
              <a:buChar char="ü"/>
            </a:pPr>
            <a:r>
              <a:rPr lang="en-US" sz="800"/>
              <a:t>diversity	</a:t>
            </a:r>
          </a:p>
          <a:p>
            <a:pPr>
              <a:lnSpc>
                <a:spcPct val="100000"/>
              </a:lnSpc>
              <a:spcBef>
                <a:spcPts val="600"/>
              </a:spcBef>
              <a:spcAft>
                <a:spcPts val="0"/>
              </a:spcAft>
              <a:buFont typeface="Wingdings" panose="05000000000000000000" pitchFamily="2" charset="2"/>
              <a:buChar char="ü"/>
            </a:pPr>
            <a:r>
              <a:rPr lang="en-US" sz="800"/>
              <a:t>equity</a:t>
            </a:r>
          </a:p>
          <a:p>
            <a:pPr>
              <a:lnSpc>
                <a:spcPct val="100000"/>
              </a:lnSpc>
              <a:spcBef>
                <a:spcPts val="600"/>
              </a:spcBef>
              <a:spcAft>
                <a:spcPts val="0"/>
              </a:spcAft>
              <a:buFont typeface="Wingdings" panose="05000000000000000000" pitchFamily="2" charset="2"/>
              <a:buChar char="ü"/>
            </a:pPr>
            <a:r>
              <a:rPr lang="en-US" sz="800"/>
              <a:t>inclusion	</a:t>
            </a:r>
          </a:p>
          <a:p>
            <a:pPr>
              <a:lnSpc>
                <a:spcPct val="100000"/>
              </a:lnSpc>
              <a:spcBef>
                <a:spcPts val="600"/>
              </a:spcBef>
              <a:spcAft>
                <a:spcPts val="0"/>
              </a:spcAft>
              <a:buFont typeface="Wingdings" panose="05000000000000000000" pitchFamily="2" charset="2"/>
              <a:buChar char="ü"/>
            </a:pPr>
            <a:r>
              <a:rPr lang="en-US" sz="800"/>
              <a:t>health	</a:t>
            </a:r>
          </a:p>
          <a:p>
            <a:pPr>
              <a:lnSpc>
                <a:spcPct val="100000"/>
              </a:lnSpc>
              <a:spcBef>
                <a:spcPts val="600"/>
              </a:spcBef>
              <a:spcAft>
                <a:spcPts val="0"/>
              </a:spcAft>
              <a:buFont typeface="Wingdings" panose="05000000000000000000" pitchFamily="2" charset="2"/>
              <a:buChar char="ü"/>
            </a:pPr>
            <a:r>
              <a:rPr lang="en-US" sz="800"/>
              <a:t>safety</a:t>
            </a:r>
          </a:p>
          <a:p>
            <a:pPr>
              <a:lnSpc>
                <a:spcPct val="100000"/>
              </a:lnSpc>
              <a:spcBef>
                <a:spcPts val="600"/>
              </a:spcBef>
              <a:spcAft>
                <a:spcPts val="0"/>
              </a:spcAft>
              <a:buFont typeface="Wingdings" panose="05000000000000000000" pitchFamily="2" charset="2"/>
              <a:buChar char="ü"/>
            </a:pPr>
            <a:r>
              <a:rPr lang="en-US" sz="800"/>
              <a:t>economic security	</a:t>
            </a:r>
          </a:p>
          <a:p>
            <a:pPr>
              <a:lnSpc>
                <a:spcPct val="100000"/>
              </a:lnSpc>
              <a:spcBef>
                <a:spcPts val="600"/>
              </a:spcBef>
              <a:spcAft>
                <a:spcPts val="0"/>
              </a:spcAft>
              <a:buFont typeface="Wingdings" panose="05000000000000000000" pitchFamily="2" charset="2"/>
              <a:buChar char="ü"/>
            </a:pPr>
            <a:r>
              <a:rPr lang="en-US" sz="800"/>
              <a:t>democracy	</a:t>
            </a:r>
          </a:p>
          <a:p>
            <a:pPr>
              <a:lnSpc>
                <a:spcPct val="100000"/>
              </a:lnSpc>
              <a:spcBef>
                <a:spcPts val="600"/>
              </a:spcBef>
              <a:spcAft>
                <a:spcPts val="0"/>
              </a:spcAft>
              <a:buFont typeface="Wingdings" panose="05000000000000000000" pitchFamily="2" charset="2"/>
              <a:buChar char="ü"/>
            </a:pPr>
            <a:r>
              <a:rPr lang="en-US" sz="800"/>
              <a:t>sustainability</a:t>
            </a:r>
          </a:p>
          <a:p>
            <a:pPr marL="21431" indent="0">
              <a:lnSpc>
                <a:spcPct val="100000"/>
              </a:lnSpc>
              <a:buNone/>
            </a:pPr>
            <a:endParaRPr lang="en-US" sz="800" b="1"/>
          </a:p>
          <a:p>
            <a:pPr>
              <a:lnSpc>
                <a:spcPct val="100000"/>
              </a:lnSpc>
              <a:buFont typeface="Arial" panose="020B0604020202020204" pitchFamily="34" charset="0"/>
              <a:buChar char="•"/>
            </a:pPr>
            <a:endParaRPr lang="en-CA" sz="800"/>
          </a:p>
          <a:p>
            <a:pPr>
              <a:lnSpc>
                <a:spcPct val="100000"/>
              </a:lnSpc>
              <a:buFont typeface="Arial" panose="020B0604020202020204" pitchFamily="34" charset="0"/>
              <a:buChar char="•"/>
            </a:pPr>
            <a:endParaRPr lang="en-CA" sz="800"/>
          </a:p>
          <a:p>
            <a:pPr>
              <a:lnSpc>
                <a:spcPct val="100000"/>
              </a:lnSpc>
            </a:pPr>
            <a:endParaRPr lang="en-CA" sz="800"/>
          </a:p>
        </p:txBody>
      </p:sp>
      <p:pic>
        <p:nvPicPr>
          <p:cNvPr id="4" name="Picture 2">
            <a:extLst>
              <a:ext uri="{FF2B5EF4-FFF2-40B4-BE49-F238E27FC236}">
                <a16:creationId xmlns:a16="http://schemas.microsoft.com/office/drawing/2014/main" id="{FD595CBB-9B6F-4913-8499-F53BE7E059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563" r="16995" b="1"/>
          <a:stretch/>
        </p:blipFill>
        <p:spPr bwMode="auto">
          <a:xfrm>
            <a:off x="4599360" y="643466"/>
            <a:ext cx="2950870" cy="5225621"/>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6BF36B24-6632-4516-9692-731462896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6" name="Footer Placeholder 5">
            <a:extLst>
              <a:ext uri="{FF2B5EF4-FFF2-40B4-BE49-F238E27FC236}">
                <a16:creationId xmlns:a16="http://schemas.microsoft.com/office/drawing/2014/main" id="{3A39D1D0-159F-4B29-82F4-BF49FE644E84}"/>
              </a:ext>
            </a:extLst>
          </p:cNvPr>
          <p:cNvSpPr>
            <a:spLocks noGrp="1"/>
          </p:cNvSpPr>
          <p:nvPr>
            <p:ph type="ftr" sz="quarter" idx="11"/>
          </p:nvPr>
        </p:nvSpPr>
        <p:spPr>
          <a:xfrm>
            <a:off x="822959" y="6446838"/>
            <a:ext cx="5113696" cy="365125"/>
          </a:xfrm>
        </p:spPr>
        <p:txBody>
          <a:bodyPr>
            <a:normAutofit/>
          </a:bodyPr>
          <a:lstStyle/>
          <a:p>
            <a:pPr>
              <a:spcAft>
                <a:spcPts val="600"/>
              </a:spcAft>
            </a:pPr>
            <a:r>
              <a:rPr lang="en-US"/>
              <a:t>NSCC MKTG 1010</a:t>
            </a:r>
          </a:p>
        </p:txBody>
      </p:sp>
      <p:sp>
        <p:nvSpPr>
          <p:cNvPr id="5" name="Date Placeholder 4">
            <a:extLst>
              <a:ext uri="{FF2B5EF4-FFF2-40B4-BE49-F238E27FC236}">
                <a16:creationId xmlns:a16="http://schemas.microsoft.com/office/drawing/2014/main" id="{F568A180-24E8-4FA7-AD1E-19840D25E4ED}"/>
              </a:ext>
            </a:extLst>
          </p:cNvPr>
          <p:cNvSpPr>
            <a:spLocks noGrp="1"/>
          </p:cNvSpPr>
          <p:nvPr>
            <p:ph type="dt" sz="half" idx="10"/>
          </p:nvPr>
        </p:nvSpPr>
        <p:spPr>
          <a:xfrm>
            <a:off x="6163819" y="6446838"/>
            <a:ext cx="1938638" cy="365125"/>
          </a:xfrm>
        </p:spPr>
        <p:txBody>
          <a:bodyPr>
            <a:normAutofit/>
          </a:bodyPr>
          <a:lstStyle/>
          <a:p>
            <a:pPr>
              <a:spcAft>
                <a:spcPts val="600"/>
              </a:spcAft>
            </a:pPr>
            <a:r>
              <a:rPr lang="en-US"/>
              <a:t>Page</a:t>
            </a:r>
          </a:p>
        </p:txBody>
      </p:sp>
      <p:sp>
        <p:nvSpPr>
          <p:cNvPr id="7" name="Slide Number Placeholder 6">
            <a:extLst>
              <a:ext uri="{FF2B5EF4-FFF2-40B4-BE49-F238E27FC236}">
                <a16:creationId xmlns:a16="http://schemas.microsoft.com/office/drawing/2014/main" id="{E48396B8-DEED-4AAF-BE47-FBE2BD8D2C62}"/>
              </a:ext>
            </a:extLst>
          </p:cNvPr>
          <p:cNvSpPr>
            <a:spLocks noGrp="1"/>
          </p:cNvSpPr>
          <p:nvPr>
            <p:ph type="sldNum" sz="quarter" idx="12"/>
          </p:nvPr>
        </p:nvSpPr>
        <p:spPr>
          <a:xfrm>
            <a:off x="8245186" y="6446838"/>
            <a:ext cx="585008" cy="365125"/>
          </a:xfrm>
        </p:spPr>
        <p:txBody>
          <a:bodyPr>
            <a:normAutofit/>
          </a:bodyPr>
          <a:lstStyle/>
          <a:p>
            <a:pPr>
              <a:spcAft>
                <a:spcPts val="600"/>
              </a:spcAft>
            </a:pPr>
            <a:fld id="{3A98EE3D-8CD1-4C3F-BD1C-C98C9596463C}" type="slidenum">
              <a:rPr lang="en-US"/>
              <a:pPr>
                <a:spcAft>
                  <a:spcPts val="600"/>
                </a:spcAft>
              </a:pPr>
              <a:t>19</a:t>
            </a:fld>
            <a:endParaRPr lang="en-US"/>
          </a:p>
        </p:txBody>
      </p:sp>
    </p:spTree>
    <p:extLst>
      <p:ext uri="{BB962C8B-B14F-4D97-AF65-F5344CB8AC3E}">
        <p14:creationId xmlns:p14="http://schemas.microsoft.com/office/powerpoint/2010/main" val="394998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474741"/>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4461041-8413-4023-ABA7-9E499B0AD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5EA66B-7D09-8A4E-94B8-BA329C5E7806}"/>
              </a:ext>
            </a:extLst>
          </p:cNvPr>
          <p:cNvSpPr>
            <a:spLocks noGrp="1"/>
          </p:cNvSpPr>
          <p:nvPr>
            <p:ph type="title"/>
          </p:nvPr>
        </p:nvSpPr>
        <p:spPr>
          <a:xfrm>
            <a:off x="890516" y="4374204"/>
            <a:ext cx="7363792" cy="1029308"/>
          </a:xfrm>
        </p:spPr>
        <p:txBody>
          <a:bodyPr vert="horz" lIns="91440" tIns="45720" rIns="91440" bIns="45720" rtlCol="0" anchor="b">
            <a:normAutofit/>
          </a:bodyPr>
          <a:lstStyle/>
          <a:p>
            <a:r>
              <a:rPr lang="en-US" sz="5200">
                <a:solidFill>
                  <a:schemeClr val="tx1">
                    <a:lumMod val="85000"/>
                    <a:lumOff val="15000"/>
                  </a:schemeClr>
                </a:solidFill>
              </a:rPr>
              <a:t>The Exchange Process</a:t>
            </a:r>
          </a:p>
        </p:txBody>
      </p:sp>
      <p:pic>
        <p:nvPicPr>
          <p:cNvPr id="4" name="Picture 3" descr="The Exchange Process. Buyer Value includes money, time, credit, labor, etc. Buyer needs, wants, trade-offs. Seller value includes product, service, experience, idea, etc. Seller needs, wants, trade-offs. When buyers and sellers do business, they exchange their values to fulfill their needs, wants, and trade-offs.">
            <a:extLst>
              <a:ext uri="{FF2B5EF4-FFF2-40B4-BE49-F238E27FC236}">
                <a16:creationId xmlns:a16="http://schemas.microsoft.com/office/drawing/2014/main" id="{66E5DCAC-B908-2C4E-9D2F-9CADEF26E3D7}"/>
              </a:ext>
            </a:extLst>
          </p:cNvPr>
          <p:cNvPicPr>
            <a:picLocks noChangeAspect="1"/>
          </p:cNvPicPr>
          <p:nvPr/>
        </p:nvPicPr>
        <p:blipFill>
          <a:blip r:embed="rId3"/>
          <a:stretch>
            <a:fillRect/>
          </a:stretch>
        </p:blipFill>
        <p:spPr>
          <a:xfrm>
            <a:off x="886224" y="640080"/>
            <a:ext cx="5138864" cy="3494428"/>
          </a:xfrm>
          <a:prstGeom prst="rect">
            <a:avLst/>
          </a:prstGeom>
        </p:spPr>
      </p:pic>
      <p:cxnSp>
        <p:nvCxnSpPr>
          <p:cNvPr id="15" name="Straight Connector 14">
            <a:extLst>
              <a:ext uri="{FF2B5EF4-FFF2-40B4-BE49-F238E27FC236}">
                <a16:creationId xmlns:a16="http://schemas.microsoft.com/office/drawing/2014/main" id="{F05BCF04-4702-43D0-BE8F-DBF6C2F651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1550" y="5569068"/>
            <a:ext cx="72009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3B4A494-ED20-47DD-A927-05EA273B0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3" name="Date Placeholder 2">
            <a:extLst>
              <a:ext uri="{FF2B5EF4-FFF2-40B4-BE49-F238E27FC236}">
                <a16:creationId xmlns:a16="http://schemas.microsoft.com/office/drawing/2014/main" id="{22CB1A6C-F044-425E-B68B-51C5F83D7D23}"/>
              </a:ext>
            </a:extLst>
          </p:cNvPr>
          <p:cNvSpPr>
            <a:spLocks noGrp="1"/>
          </p:cNvSpPr>
          <p:nvPr>
            <p:ph type="dt" sz="half" idx="10"/>
          </p:nvPr>
        </p:nvSpPr>
        <p:spPr/>
        <p:txBody>
          <a:bodyPr/>
          <a:lstStyle/>
          <a:p>
            <a:r>
              <a:rPr lang="en-US"/>
              <a:t>Page</a:t>
            </a:r>
            <a:endParaRPr lang="en-US" dirty="0"/>
          </a:p>
        </p:txBody>
      </p:sp>
      <p:sp>
        <p:nvSpPr>
          <p:cNvPr id="5" name="Footer Placeholder 4">
            <a:extLst>
              <a:ext uri="{FF2B5EF4-FFF2-40B4-BE49-F238E27FC236}">
                <a16:creationId xmlns:a16="http://schemas.microsoft.com/office/drawing/2014/main" id="{97889C82-1BF6-4FBC-BFA1-FA246F4C27DF}"/>
              </a:ext>
            </a:extLst>
          </p:cNvPr>
          <p:cNvSpPr>
            <a:spLocks noGrp="1"/>
          </p:cNvSpPr>
          <p:nvPr>
            <p:ph type="ftr" sz="quarter" idx="11"/>
          </p:nvPr>
        </p:nvSpPr>
        <p:spPr/>
        <p:txBody>
          <a:bodyPr/>
          <a:lstStyle/>
          <a:p>
            <a:r>
              <a:rPr lang="en-US"/>
              <a:t>NSCC MKTG 1010</a:t>
            </a:r>
            <a:endParaRPr lang="en-US" dirty="0"/>
          </a:p>
        </p:txBody>
      </p:sp>
      <p:sp>
        <p:nvSpPr>
          <p:cNvPr id="6" name="Slide Number Placeholder 5">
            <a:extLst>
              <a:ext uri="{FF2B5EF4-FFF2-40B4-BE49-F238E27FC236}">
                <a16:creationId xmlns:a16="http://schemas.microsoft.com/office/drawing/2014/main" id="{512182DB-082F-4EC1-9776-C2393CD2DD8E}"/>
              </a:ext>
            </a:extLst>
          </p:cNvPr>
          <p:cNvSpPr>
            <a:spLocks noGrp="1"/>
          </p:cNvSpPr>
          <p:nvPr>
            <p:ph type="sldNum" sz="quarter" idx="12"/>
          </p:nvPr>
        </p:nvSpPr>
        <p:spPr/>
        <p:txBody>
          <a:bodyPr/>
          <a:lstStyle/>
          <a:p>
            <a:fld id="{3A98EE3D-8CD1-4C3F-BD1C-C98C9596463C}" type="slidenum">
              <a:rPr lang="en-US" smtClean="0"/>
              <a:t>2</a:t>
            </a:fld>
            <a:endParaRPr lang="en-US" dirty="0"/>
          </a:p>
        </p:txBody>
      </p:sp>
    </p:spTree>
    <p:extLst>
      <p:ext uri="{BB962C8B-B14F-4D97-AF65-F5344CB8AC3E}">
        <p14:creationId xmlns:p14="http://schemas.microsoft.com/office/powerpoint/2010/main" val="2526640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732DD1-6A02-4594-B9AD-7BBE6BF1C0B8}"/>
              </a:ext>
            </a:extLst>
          </p:cNvPr>
          <p:cNvSpPr>
            <a:spLocks noGrp="1"/>
          </p:cNvSpPr>
          <p:nvPr>
            <p:ph type="title"/>
          </p:nvPr>
        </p:nvSpPr>
        <p:spPr>
          <a:xfrm>
            <a:off x="481692" y="634946"/>
            <a:ext cx="4824326" cy="1450757"/>
          </a:xfrm>
        </p:spPr>
        <p:txBody>
          <a:bodyPr>
            <a:normAutofit/>
          </a:bodyPr>
          <a:lstStyle/>
          <a:p>
            <a:r>
              <a:rPr lang="en-CA" dirty="0"/>
              <a:t>Subculture</a:t>
            </a:r>
          </a:p>
        </p:txBody>
      </p:sp>
      <p:cxnSp>
        <p:nvCxnSpPr>
          <p:cNvPr id="15" name="Straight Connector 14">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364" y="2267421"/>
            <a:ext cx="46634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58DF981-76D3-47B2-B378-4171B61A1A1F}"/>
              </a:ext>
            </a:extLst>
          </p:cNvPr>
          <p:cNvSpPr>
            <a:spLocks noGrp="1"/>
          </p:cNvSpPr>
          <p:nvPr>
            <p:ph idx="1"/>
          </p:nvPr>
        </p:nvSpPr>
        <p:spPr>
          <a:xfrm>
            <a:off x="481692" y="2407436"/>
            <a:ext cx="4824326" cy="3461658"/>
          </a:xfrm>
        </p:spPr>
        <p:txBody>
          <a:bodyPr>
            <a:normAutofit/>
          </a:bodyPr>
          <a:lstStyle/>
          <a:p>
            <a:pPr marL="21431" indent="0">
              <a:lnSpc>
                <a:spcPct val="100000"/>
              </a:lnSpc>
              <a:buNone/>
            </a:pPr>
            <a:r>
              <a:rPr lang="en-US" sz="1100" b="1" dirty="0"/>
              <a:t>Subcultures</a:t>
            </a:r>
            <a:r>
              <a:rPr lang="en-US" sz="1100" dirty="0"/>
              <a:t> are cohesive groups that exist within a larger culture. Subcultures develop around communities that share common values, beliefs, and experiences. They may be based on a variety of different unifying factors. For example, subcultures exist around the following:</a:t>
            </a:r>
          </a:p>
          <a:p>
            <a:pPr>
              <a:lnSpc>
                <a:spcPct val="100000"/>
              </a:lnSpc>
              <a:buFont typeface="Wingdings" panose="05000000000000000000" pitchFamily="2" charset="2"/>
              <a:buChar char="ü"/>
            </a:pPr>
            <a:r>
              <a:rPr lang="en-CA" sz="1100" dirty="0"/>
              <a:t>Geography: Western Canadians, Quebecois, Atlantic Canadians, etc.</a:t>
            </a:r>
          </a:p>
          <a:p>
            <a:pPr>
              <a:lnSpc>
                <a:spcPct val="100000"/>
              </a:lnSpc>
              <a:buFont typeface="Wingdings" panose="05000000000000000000" pitchFamily="2" charset="2"/>
              <a:buChar char="ü"/>
            </a:pPr>
            <a:r>
              <a:rPr lang="en-CA" sz="1100" dirty="0"/>
              <a:t>Ethnicity: Latinos, Asian Canadians, African Canadians, etc.</a:t>
            </a:r>
          </a:p>
          <a:p>
            <a:pPr>
              <a:lnSpc>
                <a:spcPct val="100000"/>
              </a:lnSpc>
              <a:buFont typeface="Wingdings" panose="05000000000000000000" pitchFamily="2" charset="2"/>
              <a:buChar char="ü"/>
            </a:pPr>
            <a:r>
              <a:rPr lang="en-CA" sz="1100" dirty="0"/>
              <a:t>Religion: Catholics, Jews, Mormons, Baptists, Muslims, etc.</a:t>
            </a:r>
          </a:p>
          <a:p>
            <a:pPr>
              <a:lnSpc>
                <a:spcPct val="100000"/>
              </a:lnSpc>
              <a:buFont typeface="Wingdings" panose="05000000000000000000" pitchFamily="2" charset="2"/>
              <a:buChar char="ü"/>
            </a:pPr>
            <a:r>
              <a:rPr lang="en-CA" sz="1100" dirty="0"/>
              <a:t>Nationality: Italians, Koreans, Hungarians, Japanese, Ethiopians, etc.</a:t>
            </a:r>
          </a:p>
          <a:p>
            <a:pPr>
              <a:lnSpc>
                <a:spcPct val="100000"/>
              </a:lnSpc>
              <a:buFont typeface="Wingdings" panose="05000000000000000000" pitchFamily="2" charset="2"/>
              <a:buChar char="ü"/>
            </a:pPr>
            <a:r>
              <a:rPr lang="en-CA" sz="1100" dirty="0"/>
              <a:t>Occupation: military, technology worker, government employee, clergy, educator, etc.</a:t>
            </a:r>
          </a:p>
          <a:p>
            <a:pPr>
              <a:lnSpc>
                <a:spcPct val="100000"/>
              </a:lnSpc>
            </a:pPr>
            <a:endParaRPr lang="en-CA" sz="1100" dirty="0"/>
          </a:p>
        </p:txBody>
      </p:sp>
      <p:pic>
        <p:nvPicPr>
          <p:cNvPr id="8" name="Picture 2">
            <a:extLst>
              <a:ext uri="{FF2B5EF4-FFF2-40B4-BE49-F238E27FC236}">
                <a16:creationId xmlns:a16="http://schemas.microsoft.com/office/drawing/2014/main" id="{532CE856-4EB4-41E5-A17B-A44649C4C6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563" r="16995" b="1"/>
          <a:stretch/>
        </p:blipFill>
        <p:spPr bwMode="auto">
          <a:xfrm>
            <a:off x="5667514" y="640081"/>
            <a:ext cx="3000986" cy="531440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399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5" name="Footer Placeholder 4">
            <a:extLst>
              <a:ext uri="{FF2B5EF4-FFF2-40B4-BE49-F238E27FC236}">
                <a16:creationId xmlns:a16="http://schemas.microsoft.com/office/drawing/2014/main" id="{76986889-F0BF-4A1B-9B9E-8050068CAD6F}"/>
              </a:ext>
            </a:extLst>
          </p:cNvPr>
          <p:cNvSpPr>
            <a:spLocks noGrp="1"/>
          </p:cNvSpPr>
          <p:nvPr>
            <p:ph type="ftr" sz="quarter" idx="11"/>
          </p:nvPr>
        </p:nvSpPr>
        <p:spPr>
          <a:xfrm>
            <a:off x="822959" y="6446838"/>
            <a:ext cx="5113696" cy="365125"/>
          </a:xfrm>
        </p:spPr>
        <p:txBody>
          <a:bodyPr>
            <a:normAutofit/>
          </a:bodyPr>
          <a:lstStyle/>
          <a:p>
            <a:pPr>
              <a:spcAft>
                <a:spcPts val="600"/>
              </a:spcAft>
            </a:pPr>
            <a:r>
              <a:rPr lang="en-US"/>
              <a:t>NSCC MKTG 1010</a:t>
            </a:r>
          </a:p>
        </p:txBody>
      </p:sp>
      <p:sp>
        <p:nvSpPr>
          <p:cNvPr id="4" name="Date Placeholder 3">
            <a:extLst>
              <a:ext uri="{FF2B5EF4-FFF2-40B4-BE49-F238E27FC236}">
                <a16:creationId xmlns:a16="http://schemas.microsoft.com/office/drawing/2014/main" id="{5FA6E1AD-AD25-4537-9172-2B8332052D65}"/>
              </a:ext>
            </a:extLst>
          </p:cNvPr>
          <p:cNvSpPr>
            <a:spLocks noGrp="1"/>
          </p:cNvSpPr>
          <p:nvPr>
            <p:ph type="dt" sz="half" idx="10"/>
          </p:nvPr>
        </p:nvSpPr>
        <p:spPr>
          <a:xfrm>
            <a:off x="6163819" y="6446838"/>
            <a:ext cx="1938638" cy="365125"/>
          </a:xfrm>
        </p:spPr>
        <p:txBody>
          <a:bodyPr>
            <a:normAutofit/>
          </a:bodyPr>
          <a:lstStyle/>
          <a:p>
            <a:pPr>
              <a:spcAft>
                <a:spcPts val="600"/>
              </a:spcAft>
            </a:pPr>
            <a:r>
              <a:rPr lang="en-US"/>
              <a:t>Page</a:t>
            </a:r>
          </a:p>
        </p:txBody>
      </p:sp>
      <p:sp>
        <p:nvSpPr>
          <p:cNvPr id="6" name="Slide Number Placeholder 5">
            <a:extLst>
              <a:ext uri="{FF2B5EF4-FFF2-40B4-BE49-F238E27FC236}">
                <a16:creationId xmlns:a16="http://schemas.microsoft.com/office/drawing/2014/main" id="{ACFC7C02-DA70-4EA0-B9E2-E5F5A7A8D903}"/>
              </a:ext>
            </a:extLst>
          </p:cNvPr>
          <p:cNvSpPr>
            <a:spLocks noGrp="1"/>
          </p:cNvSpPr>
          <p:nvPr>
            <p:ph type="sldNum" sz="quarter" idx="12"/>
          </p:nvPr>
        </p:nvSpPr>
        <p:spPr>
          <a:xfrm>
            <a:off x="8245186" y="6446838"/>
            <a:ext cx="585008" cy="365125"/>
          </a:xfrm>
        </p:spPr>
        <p:txBody>
          <a:bodyPr>
            <a:normAutofit/>
          </a:bodyPr>
          <a:lstStyle/>
          <a:p>
            <a:pPr>
              <a:spcAft>
                <a:spcPts val="600"/>
              </a:spcAft>
            </a:pPr>
            <a:fld id="{3A98EE3D-8CD1-4C3F-BD1C-C98C9596463C}" type="slidenum">
              <a:rPr lang="en-US" smtClean="0"/>
              <a:pPr>
                <a:spcAft>
                  <a:spcPts val="600"/>
                </a:spcAft>
              </a:pPr>
              <a:t>20</a:t>
            </a:fld>
            <a:endParaRPr lang="en-US"/>
          </a:p>
        </p:txBody>
      </p:sp>
    </p:spTree>
    <p:extLst>
      <p:ext uri="{BB962C8B-B14F-4D97-AF65-F5344CB8AC3E}">
        <p14:creationId xmlns:p14="http://schemas.microsoft.com/office/powerpoint/2010/main" val="1462398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0" name="Rectangle 70">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1692" y="634946"/>
            <a:ext cx="2767693" cy="1450757"/>
          </a:xfrm>
        </p:spPr>
        <p:txBody>
          <a:bodyPr>
            <a:normAutofit/>
          </a:bodyPr>
          <a:lstStyle/>
          <a:p>
            <a:r>
              <a:rPr lang="en-US" sz="3300"/>
              <a:t>Social Factors: Class</a:t>
            </a:r>
          </a:p>
        </p:txBody>
      </p:sp>
      <p:cxnSp>
        <p:nvCxnSpPr>
          <p:cNvPr id="2061" name="Straight Connector 72">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597" y="2250460"/>
            <a:ext cx="26060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C6A64033-AD09-FC41-9364-0906B46FEABF}"/>
              </a:ext>
            </a:extLst>
          </p:cNvPr>
          <p:cNvSpPr>
            <a:spLocks noGrp="1"/>
          </p:cNvSpPr>
          <p:nvPr>
            <p:ph type="body" idx="1"/>
          </p:nvPr>
        </p:nvSpPr>
        <p:spPr>
          <a:xfrm>
            <a:off x="481692" y="2407436"/>
            <a:ext cx="2767693" cy="3461658"/>
          </a:xfrm>
        </p:spPr>
        <p:txBody>
          <a:bodyPr>
            <a:normAutofit/>
          </a:bodyPr>
          <a:lstStyle/>
          <a:p>
            <a:pPr>
              <a:lnSpc>
                <a:spcPct val="100000"/>
              </a:lnSpc>
            </a:pPr>
            <a:r>
              <a:rPr lang="en-US" sz="1700"/>
              <a:t>Upper Class makes up 1% of the population. </a:t>
            </a:r>
          </a:p>
          <a:p>
            <a:pPr>
              <a:lnSpc>
                <a:spcPct val="100000"/>
              </a:lnSpc>
            </a:pPr>
            <a:r>
              <a:rPr lang="en-US" sz="1700"/>
              <a:t>Upper Middle Class makes up 15% of the population. </a:t>
            </a:r>
          </a:p>
          <a:p>
            <a:pPr>
              <a:lnSpc>
                <a:spcPct val="100000"/>
              </a:lnSpc>
            </a:pPr>
            <a:r>
              <a:rPr lang="en-US" sz="1700"/>
              <a:t>Lower Middle Class makes up 32% of the population. </a:t>
            </a:r>
          </a:p>
          <a:p>
            <a:pPr>
              <a:lnSpc>
                <a:spcPct val="100000"/>
              </a:lnSpc>
            </a:pPr>
            <a:r>
              <a:rPr lang="en-US" sz="1700"/>
              <a:t>Working class makes up 32% of the population. </a:t>
            </a:r>
          </a:p>
          <a:p>
            <a:pPr>
              <a:lnSpc>
                <a:spcPct val="100000"/>
              </a:lnSpc>
            </a:pPr>
            <a:r>
              <a:rPr lang="en-US" sz="1700"/>
              <a:t>Lower Class makes up 20% of the population</a:t>
            </a:r>
          </a:p>
        </p:txBody>
      </p:sp>
      <p:pic>
        <p:nvPicPr>
          <p:cNvPr id="2050" name="Picture 2">
            <a:extLst>
              <a:ext uri="{FF2B5EF4-FFF2-40B4-BE49-F238E27FC236}">
                <a16:creationId xmlns:a16="http://schemas.microsoft.com/office/drawing/2014/main" id="{14EC27B0-7B7F-48C8-9768-3233CEF784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873" r="3903" b="1"/>
          <a:stretch/>
        </p:blipFill>
        <p:spPr bwMode="auto">
          <a:xfrm>
            <a:off x="3486150" y="640081"/>
            <a:ext cx="5182351" cy="5314406"/>
          </a:xfrm>
          <a:prstGeom prst="rect">
            <a:avLst/>
          </a:prstGeom>
          <a:noFill/>
          <a:extLst>
            <a:ext uri="{909E8E84-426E-40DD-AFC4-6F175D3DCCD1}">
              <a14:hiddenFill xmlns:a14="http://schemas.microsoft.com/office/drawing/2010/main">
                <a:solidFill>
                  <a:srgbClr val="FFFFFF"/>
                </a:solidFill>
              </a14:hiddenFill>
            </a:ext>
          </a:extLst>
        </p:spPr>
      </p:pic>
      <p:sp>
        <p:nvSpPr>
          <p:cNvPr id="2062" name="Rectangle 74">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399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4" name="TextBox 3">
            <a:extLst>
              <a:ext uri="{FF2B5EF4-FFF2-40B4-BE49-F238E27FC236}">
                <a16:creationId xmlns:a16="http://schemas.microsoft.com/office/drawing/2014/main" id="{2B23262F-6962-4F96-9869-ADB56210B8B0}"/>
              </a:ext>
            </a:extLst>
          </p:cNvPr>
          <p:cNvSpPr txBox="1"/>
          <p:nvPr/>
        </p:nvSpPr>
        <p:spPr>
          <a:xfrm>
            <a:off x="3486150" y="5423047"/>
            <a:ext cx="5182351" cy="531440"/>
          </a:xfrm>
          <a:prstGeom prst="rect">
            <a:avLst/>
          </a:prstGeom>
          <a:solidFill>
            <a:srgbClr val="000000">
              <a:alpha val="50000"/>
            </a:srgbClr>
          </a:solidFill>
          <a:ln>
            <a:noFill/>
          </a:ln>
        </p:spPr>
        <p:txBody>
          <a:bodyPr wrap="square" rtlCol="0">
            <a:noAutofit/>
          </a:bodyPr>
          <a:lstStyle/>
          <a:p>
            <a:pPr algn="ctr">
              <a:spcAft>
                <a:spcPts val="600"/>
              </a:spcAft>
            </a:pPr>
            <a:r>
              <a:rPr lang="en-CA" sz="1000">
                <a:solidFill>
                  <a:srgbClr val="FFFFFF"/>
                </a:solidFill>
                <a:hlinkClick r:id="rId4">
                  <a:extLst>
                    <a:ext uri="{A12FA001-AC4F-418D-AE19-62706E023703}">
                      <ahyp:hlinkClr xmlns:ahyp="http://schemas.microsoft.com/office/drawing/2018/hyperlinkcolor" val="tx"/>
                    </a:ext>
                  </a:extLst>
                </a:hlinkClick>
              </a:rPr>
              <a:t>http://behindthenumbers.ca/2017/09/15/canadas-1-still-flying-high/</a:t>
            </a:r>
            <a:endParaRPr lang="en-CA" sz="1000">
              <a:solidFill>
                <a:srgbClr val="FFFFFF"/>
              </a:solidFill>
            </a:endParaRPr>
          </a:p>
          <a:p>
            <a:pPr algn="ctr">
              <a:spcAft>
                <a:spcPts val="600"/>
              </a:spcAft>
            </a:pPr>
            <a:r>
              <a:rPr lang="en-CA" sz="1000">
                <a:solidFill>
                  <a:srgbClr val="FFFFFF"/>
                </a:solidFill>
                <a:hlinkClick r:id="rId5">
                  <a:extLst>
                    <a:ext uri="{A12FA001-AC4F-418D-AE19-62706E023703}">
                      <ahyp:hlinkClr xmlns:ahyp="http://schemas.microsoft.com/office/drawing/2018/hyperlinkcolor" val="tx"/>
                    </a:ext>
                  </a:extLst>
                </a:hlinkClick>
              </a:rPr>
              <a:t>http://behindthenumbers.ca/wp-content/uploads/2017/09/TI-by-perc.png</a:t>
            </a:r>
            <a:endParaRPr lang="en-CA" sz="1000">
              <a:solidFill>
                <a:srgbClr val="FFFFFF"/>
              </a:solidFill>
            </a:endParaRPr>
          </a:p>
        </p:txBody>
      </p:sp>
      <p:sp>
        <p:nvSpPr>
          <p:cNvPr id="5" name="Date Placeholder 4">
            <a:extLst>
              <a:ext uri="{FF2B5EF4-FFF2-40B4-BE49-F238E27FC236}">
                <a16:creationId xmlns:a16="http://schemas.microsoft.com/office/drawing/2014/main" id="{8E6946C4-28BE-4B0D-86AF-042E48B475EC}"/>
              </a:ext>
            </a:extLst>
          </p:cNvPr>
          <p:cNvSpPr>
            <a:spLocks noGrp="1"/>
          </p:cNvSpPr>
          <p:nvPr>
            <p:ph type="dt" sz="half" idx="10"/>
          </p:nvPr>
        </p:nvSpPr>
        <p:spPr/>
        <p:txBody>
          <a:bodyPr/>
          <a:lstStyle/>
          <a:p>
            <a:r>
              <a:rPr lang="en-US"/>
              <a:t>Page</a:t>
            </a:r>
            <a:endParaRPr lang="en-US" dirty="0"/>
          </a:p>
        </p:txBody>
      </p:sp>
      <p:sp>
        <p:nvSpPr>
          <p:cNvPr id="6" name="Footer Placeholder 5">
            <a:extLst>
              <a:ext uri="{FF2B5EF4-FFF2-40B4-BE49-F238E27FC236}">
                <a16:creationId xmlns:a16="http://schemas.microsoft.com/office/drawing/2014/main" id="{20F450A2-9FFF-42CC-9B75-DD330474A9C9}"/>
              </a:ext>
            </a:extLst>
          </p:cNvPr>
          <p:cNvSpPr>
            <a:spLocks noGrp="1"/>
          </p:cNvSpPr>
          <p:nvPr>
            <p:ph type="ftr" sz="quarter" idx="11"/>
          </p:nvPr>
        </p:nvSpPr>
        <p:spPr/>
        <p:txBody>
          <a:bodyPr/>
          <a:lstStyle/>
          <a:p>
            <a:r>
              <a:rPr lang="en-US"/>
              <a:t>NSCC MKTG 1010</a:t>
            </a:r>
            <a:endParaRPr lang="en-US" dirty="0"/>
          </a:p>
        </p:txBody>
      </p:sp>
      <p:sp>
        <p:nvSpPr>
          <p:cNvPr id="7" name="Slide Number Placeholder 6">
            <a:extLst>
              <a:ext uri="{FF2B5EF4-FFF2-40B4-BE49-F238E27FC236}">
                <a16:creationId xmlns:a16="http://schemas.microsoft.com/office/drawing/2014/main" id="{954F4E35-2D0A-4487-849D-706798E1A11C}"/>
              </a:ext>
            </a:extLst>
          </p:cNvPr>
          <p:cNvSpPr>
            <a:spLocks noGrp="1"/>
          </p:cNvSpPr>
          <p:nvPr>
            <p:ph type="sldNum" sz="quarter" idx="12"/>
          </p:nvPr>
        </p:nvSpPr>
        <p:spPr/>
        <p:txBody>
          <a:bodyPr/>
          <a:lstStyle/>
          <a:p>
            <a:fld id="{3A98EE3D-8CD1-4C3F-BD1C-C98C9596463C}" type="slidenum">
              <a:rPr lang="en-US" smtClean="0"/>
              <a:t>21</a:t>
            </a:fld>
            <a:endParaRPr lang="en-US" dirty="0"/>
          </a:p>
        </p:txBody>
      </p:sp>
    </p:spTree>
    <p:extLst>
      <p:ext uri="{BB962C8B-B14F-4D97-AF65-F5344CB8AC3E}">
        <p14:creationId xmlns:p14="http://schemas.microsoft.com/office/powerpoint/2010/main" val="151231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cxnSp>
        <p:nvCxnSpPr>
          <p:cNvPr id="73" name="Straight Connector 72">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897380"/>
            <a:ext cx="74752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1692" y="634946"/>
            <a:ext cx="2767693" cy="1450757"/>
          </a:xfrm>
        </p:spPr>
        <p:txBody>
          <a:bodyPr vert="horz" lIns="91440" tIns="45720" rIns="91440" bIns="45720" rtlCol="0" anchor="b">
            <a:normAutofit/>
          </a:bodyPr>
          <a:lstStyle/>
          <a:p>
            <a:r>
              <a:rPr lang="en-US" sz="4400"/>
              <a:t>Reference Groups</a:t>
            </a:r>
          </a:p>
        </p:txBody>
      </p:sp>
      <p:cxnSp>
        <p:nvCxnSpPr>
          <p:cNvPr id="77" name="Straight Connector 76">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597" y="2250460"/>
            <a:ext cx="26060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type="body" idx="1"/>
          </p:nvPr>
        </p:nvSpPr>
        <p:spPr>
          <a:xfrm>
            <a:off x="481692" y="2407436"/>
            <a:ext cx="2767693" cy="3461658"/>
          </a:xfrm>
        </p:spPr>
        <p:txBody>
          <a:bodyPr vert="horz" lIns="0" tIns="45720" rIns="0" bIns="45720" rtlCol="0">
            <a:normAutofit fontScale="92500" lnSpcReduction="20000"/>
          </a:bodyPr>
          <a:lstStyle/>
          <a:p>
            <a:pPr marL="0" indent="0" fontAlgn="base">
              <a:lnSpc>
                <a:spcPct val="90000"/>
              </a:lnSpc>
              <a:buNone/>
            </a:pPr>
            <a:r>
              <a:rPr lang="en-US" dirty="0"/>
              <a:t>A </a:t>
            </a:r>
            <a:r>
              <a:rPr lang="en-US" b="1" dirty="0"/>
              <a:t>reference group</a:t>
            </a:r>
            <a:r>
              <a:rPr lang="en-US" dirty="0"/>
              <a:t> is any group that a person looks to for guidance in </a:t>
            </a:r>
            <a:r>
              <a:rPr lang="en-US" dirty="0" err="1"/>
              <a:t>behaviour</a:t>
            </a:r>
            <a:r>
              <a:rPr lang="en-US" dirty="0"/>
              <a:t>, values, or attitudes.  </a:t>
            </a:r>
          </a:p>
          <a:p>
            <a:pPr marL="0" indent="0" fontAlgn="base">
              <a:lnSpc>
                <a:spcPct val="90000"/>
              </a:lnSpc>
              <a:buNone/>
            </a:pPr>
            <a:r>
              <a:rPr lang="en-US" sz="1700" dirty="0"/>
              <a:t>Can influence an individual in several ways:</a:t>
            </a:r>
          </a:p>
          <a:p>
            <a:pPr fontAlgn="base">
              <a:lnSpc>
                <a:spcPct val="90000"/>
              </a:lnSpc>
            </a:pPr>
            <a:r>
              <a:rPr lang="en-US" sz="1700" dirty="0"/>
              <a:t>Role expectations</a:t>
            </a:r>
          </a:p>
          <a:p>
            <a:pPr fontAlgn="base">
              <a:lnSpc>
                <a:spcPct val="90000"/>
              </a:lnSpc>
            </a:pPr>
            <a:r>
              <a:rPr lang="en-US" sz="1700" dirty="0"/>
              <a:t>Conformity</a:t>
            </a:r>
          </a:p>
          <a:p>
            <a:pPr fontAlgn="base">
              <a:lnSpc>
                <a:spcPct val="90000"/>
              </a:lnSpc>
            </a:pPr>
            <a:r>
              <a:rPr lang="en-US" sz="1700" dirty="0"/>
              <a:t>Group communications through opinion leaders</a:t>
            </a:r>
          </a:p>
          <a:p>
            <a:pPr fontAlgn="base">
              <a:lnSpc>
                <a:spcPct val="90000"/>
              </a:lnSpc>
            </a:pPr>
            <a:r>
              <a:rPr lang="en-US" sz="1700" dirty="0"/>
              <a:t>Word of mouth influence</a:t>
            </a:r>
          </a:p>
          <a:p>
            <a:pPr>
              <a:lnSpc>
                <a:spcPct val="90000"/>
              </a:lnSpc>
            </a:pPr>
            <a:endParaRPr lang="en-US" sz="1700" dirty="0"/>
          </a:p>
        </p:txBody>
      </p:sp>
      <p:pic>
        <p:nvPicPr>
          <p:cNvPr id="11266" name="Picture 2" descr="A group of skateboarders watch as another skateboarder performs an aerial stunt."/>
          <p:cNvPicPr>
            <a:picLocks noChangeAspect="1" noChangeArrowheads="1"/>
          </p:cNvPicPr>
          <p:nvPr/>
        </p:nvPicPr>
        <p:blipFill rotWithShape="1">
          <a:blip r:embed="rId3">
            <a:extLst>
              <a:ext uri="{28A0092B-C50C-407E-A947-70E740481C1C}">
                <a14:useLocalDpi xmlns:a14="http://schemas.microsoft.com/office/drawing/2010/main" val="0"/>
              </a:ext>
            </a:extLst>
          </a:blip>
          <a:srcRect l="14608" r="30541" b="2"/>
          <a:stretch/>
        </p:blipFill>
        <p:spPr bwMode="auto">
          <a:xfrm>
            <a:off x="3486150" y="640081"/>
            <a:ext cx="5182351" cy="5314406"/>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399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4" name="Date Placeholder 3">
            <a:extLst>
              <a:ext uri="{FF2B5EF4-FFF2-40B4-BE49-F238E27FC236}">
                <a16:creationId xmlns:a16="http://schemas.microsoft.com/office/drawing/2014/main" id="{ED57F536-A52E-45DB-B702-32158B6CB483}"/>
              </a:ext>
            </a:extLst>
          </p:cNvPr>
          <p:cNvSpPr>
            <a:spLocks noGrp="1"/>
          </p:cNvSpPr>
          <p:nvPr>
            <p:ph type="dt" sz="half" idx="10"/>
          </p:nvPr>
        </p:nvSpPr>
        <p:spPr/>
        <p:txBody>
          <a:bodyPr/>
          <a:lstStyle/>
          <a:p>
            <a:r>
              <a:rPr lang="en-US"/>
              <a:t>Page</a:t>
            </a:r>
            <a:endParaRPr lang="en-US" dirty="0"/>
          </a:p>
        </p:txBody>
      </p:sp>
      <p:sp>
        <p:nvSpPr>
          <p:cNvPr id="5" name="Footer Placeholder 4">
            <a:extLst>
              <a:ext uri="{FF2B5EF4-FFF2-40B4-BE49-F238E27FC236}">
                <a16:creationId xmlns:a16="http://schemas.microsoft.com/office/drawing/2014/main" id="{029BF4CA-4FE3-4666-8D99-E46679F44263}"/>
              </a:ext>
            </a:extLst>
          </p:cNvPr>
          <p:cNvSpPr>
            <a:spLocks noGrp="1"/>
          </p:cNvSpPr>
          <p:nvPr>
            <p:ph type="ftr" sz="quarter" idx="11"/>
          </p:nvPr>
        </p:nvSpPr>
        <p:spPr/>
        <p:txBody>
          <a:bodyPr/>
          <a:lstStyle/>
          <a:p>
            <a:r>
              <a:rPr lang="en-US"/>
              <a:t>NSCC MKTG 1010</a:t>
            </a:r>
            <a:endParaRPr lang="en-US" dirty="0"/>
          </a:p>
        </p:txBody>
      </p:sp>
      <p:sp>
        <p:nvSpPr>
          <p:cNvPr id="6" name="Slide Number Placeholder 5">
            <a:extLst>
              <a:ext uri="{FF2B5EF4-FFF2-40B4-BE49-F238E27FC236}">
                <a16:creationId xmlns:a16="http://schemas.microsoft.com/office/drawing/2014/main" id="{D2DF7661-5F31-4F4A-A679-FFDA2073951A}"/>
              </a:ext>
            </a:extLst>
          </p:cNvPr>
          <p:cNvSpPr>
            <a:spLocks noGrp="1"/>
          </p:cNvSpPr>
          <p:nvPr>
            <p:ph type="sldNum" sz="quarter" idx="12"/>
          </p:nvPr>
        </p:nvSpPr>
        <p:spPr/>
        <p:txBody>
          <a:bodyPr/>
          <a:lstStyle/>
          <a:p>
            <a:fld id="{3A98EE3D-8CD1-4C3F-BD1C-C98C9596463C}" type="slidenum">
              <a:rPr lang="en-US" smtClean="0"/>
              <a:t>22</a:t>
            </a:fld>
            <a:endParaRPr lang="en-US" dirty="0"/>
          </a:p>
        </p:txBody>
      </p:sp>
    </p:spTree>
    <p:extLst>
      <p:ext uri="{BB962C8B-B14F-4D97-AF65-F5344CB8AC3E}">
        <p14:creationId xmlns:p14="http://schemas.microsoft.com/office/powerpoint/2010/main" val="2289922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cxnSp>
        <p:nvCxnSpPr>
          <p:cNvPr id="73" name="Straight Connector 7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474741"/>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67315" y="639097"/>
            <a:ext cx="4689988" cy="3686015"/>
          </a:xfrm>
        </p:spPr>
        <p:txBody>
          <a:bodyPr vert="horz" lIns="91440" tIns="45720" rIns="91440" bIns="45720" rtlCol="0" anchor="b">
            <a:normAutofit/>
          </a:bodyPr>
          <a:lstStyle/>
          <a:p>
            <a:r>
              <a:rPr lang="en-US" sz="6200">
                <a:solidFill>
                  <a:schemeClr val="tx1">
                    <a:lumMod val="85000"/>
                    <a:lumOff val="15000"/>
                  </a:schemeClr>
                </a:solidFill>
              </a:rPr>
              <a:t>B2B Decision Making Stages</a:t>
            </a:r>
          </a:p>
        </p:txBody>
      </p:sp>
      <p:pic>
        <p:nvPicPr>
          <p:cNvPr id="6146" name="Picture 2" descr="Stages of Organizational Buying. 1, Problem Recognition. 2, Need description. 3, Product Specification. 4, Supplier Search. 5, Proposal Solicitation. 6, Supplier Selection. 7, Order-Routine Specification. 8, Performance review."/>
          <p:cNvPicPr>
            <a:picLocks noChangeAspect="1" noChangeArrowheads="1"/>
          </p:cNvPicPr>
          <p:nvPr/>
        </p:nvPicPr>
        <p:blipFill rotWithShape="1">
          <a:blip r:embed="rId3">
            <a:extLst>
              <a:ext uri="{28A0092B-C50C-407E-A947-70E740481C1C}">
                <a14:useLocalDpi xmlns:a14="http://schemas.microsoft.com/office/drawing/2010/main" val="0"/>
              </a:ext>
            </a:extLst>
          </a:blip>
          <a:srcRect r="2578"/>
          <a:stretch/>
        </p:blipFill>
        <p:spPr bwMode="auto">
          <a:xfrm>
            <a:off x="20" y="2"/>
            <a:ext cx="3476465" cy="6400798"/>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70815" y="4498925"/>
            <a:ext cx="422708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B0A5E7FB-1FB5-4C57-9C8C-70E550767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3" name="Date Placeholder 2">
            <a:extLst>
              <a:ext uri="{FF2B5EF4-FFF2-40B4-BE49-F238E27FC236}">
                <a16:creationId xmlns:a16="http://schemas.microsoft.com/office/drawing/2014/main" id="{596D59F5-06DE-4607-B01B-FEDA6AA04C49}"/>
              </a:ext>
            </a:extLst>
          </p:cNvPr>
          <p:cNvSpPr>
            <a:spLocks noGrp="1"/>
          </p:cNvSpPr>
          <p:nvPr>
            <p:ph type="dt" sz="half" idx="10"/>
          </p:nvPr>
        </p:nvSpPr>
        <p:spPr/>
        <p:txBody>
          <a:bodyPr/>
          <a:lstStyle/>
          <a:p>
            <a:r>
              <a:rPr lang="en-US"/>
              <a:t>Page</a:t>
            </a:r>
            <a:endParaRPr lang="en-US" dirty="0"/>
          </a:p>
        </p:txBody>
      </p:sp>
      <p:sp>
        <p:nvSpPr>
          <p:cNvPr id="4" name="Footer Placeholder 3">
            <a:extLst>
              <a:ext uri="{FF2B5EF4-FFF2-40B4-BE49-F238E27FC236}">
                <a16:creationId xmlns:a16="http://schemas.microsoft.com/office/drawing/2014/main" id="{9CEFE2A3-9A77-4456-86FE-B92873829247}"/>
              </a:ext>
            </a:extLst>
          </p:cNvPr>
          <p:cNvSpPr>
            <a:spLocks noGrp="1"/>
          </p:cNvSpPr>
          <p:nvPr>
            <p:ph type="ftr" sz="quarter" idx="11"/>
          </p:nvPr>
        </p:nvSpPr>
        <p:spPr/>
        <p:txBody>
          <a:bodyPr/>
          <a:lstStyle/>
          <a:p>
            <a:r>
              <a:rPr lang="en-US"/>
              <a:t>NSCC MKTG 1010</a:t>
            </a:r>
            <a:endParaRPr lang="en-US" dirty="0"/>
          </a:p>
        </p:txBody>
      </p:sp>
      <p:sp>
        <p:nvSpPr>
          <p:cNvPr id="5" name="Slide Number Placeholder 4">
            <a:extLst>
              <a:ext uri="{FF2B5EF4-FFF2-40B4-BE49-F238E27FC236}">
                <a16:creationId xmlns:a16="http://schemas.microsoft.com/office/drawing/2014/main" id="{A3EC7386-E56C-4596-BC81-61DFE472D12C}"/>
              </a:ext>
            </a:extLst>
          </p:cNvPr>
          <p:cNvSpPr>
            <a:spLocks noGrp="1"/>
          </p:cNvSpPr>
          <p:nvPr>
            <p:ph type="sldNum" sz="quarter" idx="12"/>
          </p:nvPr>
        </p:nvSpPr>
        <p:spPr/>
        <p:txBody>
          <a:bodyPr/>
          <a:lstStyle/>
          <a:p>
            <a:fld id="{3A98EE3D-8CD1-4C3F-BD1C-C98C9596463C}" type="slidenum">
              <a:rPr lang="en-US" smtClean="0"/>
              <a:t>23</a:t>
            </a:fld>
            <a:endParaRPr lang="en-US" dirty="0"/>
          </a:p>
        </p:txBody>
      </p:sp>
    </p:spTree>
    <p:extLst>
      <p:ext uri="{BB962C8B-B14F-4D97-AF65-F5344CB8AC3E}">
        <p14:creationId xmlns:p14="http://schemas.microsoft.com/office/powerpoint/2010/main" val="3177679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8BDBE5C-BBE9-4E89-BEE5-DEB6EAB87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2600" y="634946"/>
            <a:ext cx="2766820" cy="5055904"/>
          </a:xfrm>
        </p:spPr>
        <p:txBody>
          <a:bodyPr anchor="ctr">
            <a:normAutofit/>
          </a:bodyPr>
          <a:lstStyle/>
          <a:p>
            <a:pPr algn="r"/>
            <a:r>
              <a:rPr lang="en-US" sz="3600"/>
              <a:t>Low-involvement B2B Decisions</a:t>
            </a:r>
          </a:p>
        </p:txBody>
      </p:sp>
      <p:cxnSp>
        <p:nvCxnSpPr>
          <p:cNvPr id="11" name="Straight Connector 10">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FC4168B-AA75-4715-9B96-CF84B170A6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graphicFrame>
        <p:nvGraphicFramePr>
          <p:cNvPr id="5" name="Content Placeholder 2">
            <a:extLst>
              <a:ext uri="{FF2B5EF4-FFF2-40B4-BE49-F238E27FC236}">
                <a16:creationId xmlns:a16="http://schemas.microsoft.com/office/drawing/2014/main" id="{B3FDDDFC-8E6B-46DA-9921-D8D9EDE1DA6B}"/>
              </a:ext>
            </a:extLst>
          </p:cNvPr>
          <p:cNvGraphicFramePr/>
          <p:nvPr>
            <p:extLst>
              <p:ext uri="{D42A27DB-BD31-4B8C-83A1-F6EECF244321}">
                <p14:modId xmlns:p14="http://schemas.microsoft.com/office/powerpoint/2010/main" val="4184358022"/>
              </p:ext>
            </p:extLst>
          </p:nvPr>
        </p:nvGraphicFramePr>
        <p:xfrm>
          <a:off x="3732023" y="634947"/>
          <a:ext cx="4936916" cy="5121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CFC5F262-4B45-44E0-A197-541734E9B946}"/>
              </a:ext>
            </a:extLst>
          </p:cNvPr>
          <p:cNvSpPr>
            <a:spLocks noGrp="1"/>
          </p:cNvSpPr>
          <p:nvPr>
            <p:ph type="dt" sz="half" idx="10"/>
          </p:nvPr>
        </p:nvSpPr>
        <p:spPr/>
        <p:txBody>
          <a:bodyPr/>
          <a:lstStyle/>
          <a:p>
            <a:r>
              <a:rPr lang="en-US"/>
              <a:t>Page</a:t>
            </a:r>
            <a:endParaRPr lang="en-US" dirty="0"/>
          </a:p>
        </p:txBody>
      </p:sp>
      <p:sp>
        <p:nvSpPr>
          <p:cNvPr id="6" name="Footer Placeholder 5">
            <a:extLst>
              <a:ext uri="{FF2B5EF4-FFF2-40B4-BE49-F238E27FC236}">
                <a16:creationId xmlns:a16="http://schemas.microsoft.com/office/drawing/2014/main" id="{266883A4-086D-4597-BD9C-03B5455FA9D9}"/>
              </a:ext>
            </a:extLst>
          </p:cNvPr>
          <p:cNvSpPr>
            <a:spLocks noGrp="1"/>
          </p:cNvSpPr>
          <p:nvPr>
            <p:ph type="ftr" sz="quarter" idx="11"/>
          </p:nvPr>
        </p:nvSpPr>
        <p:spPr/>
        <p:txBody>
          <a:bodyPr/>
          <a:lstStyle/>
          <a:p>
            <a:r>
              <a:rPr lang="en-US"/>
              <a:t>NSCC MKTG 1010</a:t>
            </a:r>
            <a:endParaRPr lang="en-US" dirty="0"/>
          </a:p>
        </p:txBody>
      </p:sp>
      <p:sp>
        <p:nvSpPr>
          <p:cNvPr id="7" name="Slide Number Placeholder 6">
            <a:extLst>
              <a:ext uri="{FF2B5EF4-FFF2-40B4-BE49-F238E27FC236}">
                <a16:creationId xmlns:a16="http://schemas.microsoft.com/office/drawing/2014/main" id="{02137650-B090-431E-BF9E-C5A852E95C2C}"/>
              </a:ext>
            </a:extLst>
          </p:cNvPr>
          <p:cNvSpPr>
            <a:spLocks noGrp="1"/>
          </p:cNvSpPr>
          <p:nvPr>
            <p:ph type="sldNum" sz="quarter" idx="12"/>
          </p:nvPr>
        </p:nvSpPr>
        <p:spPr/>
        <p:txBody>
          <a:bodyPr/>
          <a:lstStyle/>
          <a:p>
            <a:fld id="{3A98EE3D-8CD1-4C3F-BD1C-C98C9596463C}" type="slidenum">
              <a:rPr lang="en-US" smtClean="0"/>
              <a:t>24</a:t>
            </a:fld>
            <a:endParaRPr lang="en-US" dirty="0"/>
          </a:p>
        </p:txBody>
      </p:sp>
    </p:spTree>
    <p:extLst>
      <p:ext uri="{BB962C8B-B14F-4D97-AF65-F5344CB8AC3E}">
        <p14:creationId xmlns:p14="http://schemas.microsoft.com/office/powerpoint/2010/main" val="2670402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8BDBE5C-BBE9-4E89-BEE5-DEB6EAB87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2600" y="634946"/>
            <a:ext cx="2766820" cy="5055904"/>
          </a:xfrm>
        </p:spPr>
        <p:txBody>
          <a:bodyPr anchor="ctr">
            <a:normAutofit/>
          </a:bodyPr>
          <a:lstStyle/>
          <a:p>
            <a:pPr algn="r"/>
            <a:r>
              <a:rPr lang="en-US" sz="2900"/>
              <a:t>Considerations in B2B Marketing</a:t>
            </a:r>
          </a:p>
        </p:txBody>
      </p:sp>
      <p:cxnSp>
        <p:nvCxnSpPr>
          <p:cNvPr id="11" name="Straight Connector 10">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FC4168B-AA75-4715-9B96-CF84B170A6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graphicFrame>
        <p:nvGraphicFramePr>
          <p:cNvPr id="5" name="Content Placeholder 2">
            <a:extLst>
              <a:ext uri="{FF2B5EF4-FFF2-40B4-BE49-F238E27FC236}">
                <a16:creationId xmlns:a16="http://schemas.microsoft.com/office/drawing/2014/main" id="{ABFE2E6A-FF69-4236-AF78-CD3517703AD1}"/>
              </a:ext>
            </a:extLst>
          </p:cNvPr>
          <p:cNvGraphicFramePr/>
          <p:nvPr>
            <p:extLst>
              <p:ext uri="{D42A27DB-BD31-4B8C-83A1-F6EECF244321}">
                <p14:modId xmlns:p14="http://schemas.microsoft.com/office/powerpoint/2010/main" val="115688529"/>
              </p:ext>
            </p:extLst>
          </p:nvPr>
        </p:nvGraphicFramePr>
        <p:xfrm>
          <a:off x="3732023" y="634947"/>
          <a:ext cx="4936916" cy="5121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CE646CB3-12A0-411D-9706-2595659A24CA}"/>
              </a:ext>
            </a:extLst>
          </p:cNvPr>
          <p:cNvSpPr>
            <a:spLocks noGrp="1"/>
          </p:cNvSpPr>
          <p:nvPr>
            <p:ph type="dt" sz="half" idx="10"/>
          </p:nvPr>
        </p:nvSpPr>
        <p:spPr/>
        <p:txBody>
          <a:bodyPr/>
          <a:lstStyle/>
          <a:p>
            <a:r>
              <a:rPr lang="en-US"/>
              <a:t>Page</a:t>
            </a:r>
            <a:endParaRPr lang="en-US" dirty="0"/>
          </a:p>
        </p:txBody>
      </p:sp>
      <p:sp>
        <p:nvSpPr>
          <p:cNvPr id="6" name="Footer Placeholder 5">
            <a:extLst>
              <a:ext uri="{FF2B5EF4-FFF2-40B4-BE49-F238E27FC236}">
                <a16:creationId xmlns:a16="http://schemas.microsoft.com/office/drawing/2014/main" id="{4537F21B-EDE1-45F8-9208-37F013965FA3}"/>
              </a:ext>
            </a:extLst>
          </p:cNvPr>
          <p:cNvSpPr>
            <a:spLocks noGrp="1"/>
          </p:cNvSpPr>
          <p:nvPr>
            <p:ph type="ftr" sz="quarter" idx="11"/>
          </p:nvPr>
        </p:nvSpPr>
        <p:spPr/>
        <p:txBody>
          <a:bodyPr/>
          <a:lstStyle/>
          <a:p>
            <a:r>
              <a:rPr lang="en-US"/>
              <a:t>NSCC MKTG 1010</a:t>
            </a:r>
            <a:endParaRPr lang="en-US" dirty="0"/>
          </a:p>
        </p:txBody>
      </p:sp>
      <p:sp>
        <p:nvSpPr>
          <p:cNvPr id="7" name="Slide Number Placeholder 6">
            <a:extLst>
              <a:ext uri="{FF2B5EF4-FFF2-40B4-BE49-F238E27FC236}">
                <a16:creationId xmlns:a16="http://schemas.microsoft.com/office/drawing/2014/main" id="{8E21EB5B-B829-4A93-8BEA-BC58DBD4C01D}"/>
              </a:ext>
            </a:extLst>
          </p:cNvPr>
          <p:cNvSpPr>
            <a:spLocks noGrp="1"/>
          </p:cNvSpPr>
          <p:nvPr>
            <p:ph type="sldNum" sz="quarter" idx="12"/>
          </p:nvPr>
        </p:nvSpPr>
        <p:spPr/>
        <p:txBody>
          <a:bodyPr/>
          <a:lstStyle/>
          <a:p>
            <a:fld id="{3A98EE3D-8CD1-4C3F-BD1C-C98C9596463C}" type="slidenum">
              <a:rPr lang="en-US" smtClean="0"/>
              <a:t>25</a:t>
            </a:fld>
            <a:endParaRPr lang="en-US" dirty="0"/>
          </a:p>
        </p:txBody>
      </p:sp>
    </p:spTree>
    <p:extLst>
      <p:ext uri="{BB962C8B-B14F-4D97-AF65-F5344CB8AC3E}">
        <p14:creationId xmlns:p14="http://schemas.microsoft.com/office/powerpoint/2010/main" val="1177487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8BDBE5C-BBE9-4E89-BEE5-DEB6EAB87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2600" y="634946"/>
            <a:ext cx="2766820" cy="5055904"/>
          </a:xfrm>
        </p:spPr>
        <p:txBody>
          <a:bodyPr anchor="ctr">
            <a:normAutofit/>
          </a:bodyPr>
          <a:lstStyle/>
          <a:p>
            <a:pPr algn="r"/>
            <a:r>
              <a:rPr lang="en-US" sz="4000"/>
              <a:t>Complexity of B2B Buying</a:t>
            </a:r>
          </a:p>
        </p:txBody>
      </p:sp>
      <p:cxnSp>
        <p:nvCxnSpPr>
          <p:cNvPr id="11" name="Straight Connector 10">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FC4168B-AA75-4715-9B96-CF84B170A6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graphicFrame>
        <p:nvGraphicFramePr>
          <p:cNvPr id="5" name="Content Placeholder 2">
            <a:extLst>
              <a:ext uri="{FF2B5EF4-FFF2-40B4-BE49-F238E27FC236}">
                <a16:creationId xmlns:a16="http://schemas.microsoft.com/office/drawing/2014/main" id="{016836DB-EE83-44EC-AD0C-DFCC92E8C044}"/>
              </a:ext>
            </a:extLst>
          </p:cNvPr>
          <p:cNvGraphicFramePr/>
          <p:nvPr>
            <p:extLst>
              <p:ext uri="{D42A27DB-BD31-4B8C-83A1-F6EECF244321}">
                <p14:modId xmlns:p14="http://schemas.microsoft.com/office/powerpoint/2010/main" val="954690008"/>
              </p:ext>
            </p:extLst>
          </p:nvPr>
        </p:nvGraphicFramePr>
        <p:xfrm>
          <a:off x="3732023" y="634947"/>
          <a:ext cx="4936916" cy="5121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0DD9514A-E8ED-4871-97C5-30BC755BE191}"/>
              </a:ext>
            </a:extLst>
          </p:cNvPr>
          <p:cNvSpPr>
            <a:spLocks noGrp="1"/>
          </p:cNvSpPr>
          <p:nvPr>
            <p:ph type="dt" sz="half" idx="10"/>
          </p:nvPr>
        </p:nvSpPr>
        <p:spPr/>
        <p:txBody>
          <a:bodyPr/>
          <a:lstStyle/>
          <a:p>
            <a:r>
              <a:rPr lang="en-US"/>
              <a:t>Page</a:t>
            </a:r>
            <a:endParaRPr lang="en-US" dirty="0"/>
          </a:p>
        </p:txBody>
      </p:sp>
      <p:sp>
        <p:nvSpPr>
          <p:cNvPr id="6" name="Footer Placeholder 5">
            <a:extLst>
              <a:ext uri="{FF2B5EF4-FFF2-40B4-BE49-F238E27FC236}">
                <a16:creationId xmlns:a16="http://schemas.microsoft.com/office/drawing/2014/main" id="{739637C9-750E-4C41-A9D8-9A5FD61F3C1A}"/>
              </a:ext>
            </a:extLst>
          </p:cNvPr>
          <p:cNvSpPr>
            <a:spLocks noGrp="1"/>
          </p:cNvSpPr>
          <p:nvPr>
            <p:ph type="ftr" sz="quarter" idx="11"/>
          </p:nvPr>
        </p:nvSpPr>
        <p:spPr/>
        <p:txBody>
          <a:bodyPr/>
          <a:lstStyle/>
          <a:p>
            <a:r>
              <a:rPr lang="en-US"/>
              <a:t>NSCC MKTG 1010</a:t>
            </a:r>
            <a:endParaRPr lang="en-US" dirty="0"/>
          </a:p>
        </p:txBody>
      </p:sp>
      <p:sp>
        <p:nvSpPr>
          <p:cNvPr id="7" name="Slide Number Placeholder 6">
            <a:extLst>
              <a:ext uri="{FF2B5EF4-FFF2-40B4-BE49-F238E27FC236}">
                <a16:creationId xmlns:a16="http://schemas.microsoft.com/office/drawing/2014/main" id="{FC50C177-D769-4C21-AA16-1DF5259E6787}"/>
              </a:ext>
            </a:extLst>
          </p:cNvPr>
          <p:cNvSpPr>
            <a:spLocks noGrp="1"/>
          </p:cNvSpPr>
          <p:nvPr>
            <p:ph type="sldNum" sz="quarter" idx="12"/>
          </p:nvPr>
        </p:nvSpPr>
        <p:spPr/>
        <p:txBody>
          <a:bodyPr/>
          <a:lstStyle/>
          <a:p>
            <a:fld id="{3A98EE3D-8CD1-4C3F-BD1C-C98C9596463C}" type="slidenum">
              <a:rPr lang="en-US" smtClean="0"/>
              <a:t>26</a:t>
            </a:fld>
            <a:endParaRPr lang="en-US" dirty="0"/>
          </a:p>
        </p:txBody>
      </p:sp>
    </p:spTree>
    <p:extLst>
      <p:ext uri="{BB962C8B-B14F-4D97-AF65-F5344CB8AC3E}">
        <p14:creationId xmlns:p14="http://schemas.microsoft.com/office/powerpoint/2010/main" val="2401010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cxnSp>
        <p:nvCxnSpPr>
          <p:cNvPr id="16" name="Straight Connector 15">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897380"/>
            <a:ext cx="74752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1692" y="634946"/>
            <a:ext cx="4824326" cy="1450757"/>
          </a:xfrm>
        </p:spPr>
        <p:txBody>
          <a:bodyPr vert="horz" lIns="91440" tIns="45720" rIns="91440" bIns="45720" rtlCol="0" anchor="b">
            <a:normAutofit/>
          </a:bodyPr>
          <a:lstStyle/>
          <a:p>
            <a:r>
              <a:rPr lang="en-US" sz="4800"/>
              <a:t>Unique Factors that Shape B2B</a:t>
            </a:r>
          </a:p>
        </p:txBody>
      </p:sp>
      <p:cxnSp>
        <p:nvCxnSpPr>
          <p:cNvPr id="20" name="Straight Connector 19">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364" y="2267421"/>
            <a:ext cx="46634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type="body" idx="1"/>
          </p:nvPr>
        </p:nvSpPr>
        <p:spPr>
          <a:xfrm>
            <a:off x="481692" y="2407436"/>
            <a:ext cx="4824326" cy="3461658"/>
          </a:xfrm>
        </p:spPr>
        <p:txBody>
          <a:bodyPr vert="horz" lIns="0" tIns="45720" rIns="0" bIns="45720" rtlCol="0">
            <a:normAutofit/>
          </a:bodyPr>
          <a:lstStyle/>
          <a:p>
            <a:pPr marL="0" indent="0">
              <a:lnSpc>
                <a:spcPct val="100000"/>
              </a:lnSpc>
              <a:buFont typeface="Calibri" panose="020F0502020204030204" pitchFamily="34" charset="0"/>
              <a:buNone/>
            </a:pPr>
            <a:r>
              <a:rPr lang="en-US" dirty="0"/>
              <a:t>B2B purchasing decisions are influenced by a variety of factors that are unique to organizations, the people they employ, and the broader business environment</a:t>
            </a:r>
            <a:endParaRPr lang="en-US"/>
          </a:p>
        </p:txBody>
      </p:sp>
      <p:pic>
        <p:nvPicPr>
          <p:cNvPr id="9" name="Picture 2" descr="An individual sitting on a couch, writing on a piece of paper. ">
            <a:extLst>
              <a:ext uri="{FF2B5EF4-FFF2-40B4-BE49-F238E27FC236}">
                <a16:creationId xmlns:a16="http://schemas.microsoft.com/office/drawing/2014/main" id="{0A3BE2D1-ED54-1742-BD8E-6C1A823331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545" r="33044" b="-2"/>
          <a:stretch/>
        </p:blipFill>
        <p:spPr bwMode="auto">
          <a:xfrm>
            <a:off x="5667514" y="640081"/>
            <a:ext cx="3000986" cy="531440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399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4" name="Date Placeholder 3">
            <a:extLst>
              <a:ext uri="{FF2B5EF4-FFF2-40B4-BE49-F238E27FC236}">
                <a16:creationId xmlns:a16="http://schemas.microsoft.com/office/drawing/2014/main" id="{DBFE60ED-265C-4C3D-BC8E-520696C79305}"/>
              </a:ext>
            </a:extLst>
          </p:cNvPr>
          <p:cNvSpPr>
            <a:spLocks noGrp="1"/>
          </p:cNvSpPr>
          <p:nvPr>
            <p:ph type="dt" sz="half" idx="10"/>
          </p:nvPr>
        </p:nvSpPr>
        <p:spPr/>
        <p:txBody>
          <a:bodyPr/>
          <a:lstStyle/>
          <a:p>
            <a:r>
              <a:rPr lang="en-US"/>
              <a:t>Page</a:t>
            </a:r>
            <a:endParaRPr lang="en-US" dirty="0"/>
          </a:p>
        </p:txBody>
      </p:sp>
      <p:sp>
        <p:nvSpPr>
          <p:cNvPr id="5" name="Footer Placeholder 4">
            <a:extLst>
              <a:ext uri="{FF2B5EF4-FFF2-40B4-BE49-F238E27FC236}">
                <a16:creationId xmlns:a16="http://schemas.microsoft.com/office/drawing/2014/main" id="{ED79EC5C-6615-46D3-9DCD-97FDC7CCAF21}"/>
              </a:ext>
            </a:extLst>
          </p:cNvPr>
          <p:cNvSpPr>
            <a:spLocks noGrp="1"/>
          </p:cNvSpPr>
          <p:nvPr>
            <p:ph type="ftr" sz="quarter" idx="11"/>
          </p:nvPr>
        </p:nvSpPr>
        <p:spPr/>
        <p:txBody>
          <a:bodyPr/>
          <a:lstStyle/>
          <a:p>
            <a:r>
              <a:rPr lang="en-US"/>
              <a:t>NSCC MKTG 1010</a:t>
            </a:r>
            <a:endParaRPr lang="en-US" dirty="0"/>
          </a:p>
        </p:txBody>
      </p:sp>
      <p:sp>
        <p:nvSpPr>
          <p:cNvPr id="6" name="Slide Number Placeholder 5">
            <a:extLst>
              <a:ext uri="{FF2B5EF4-FFF2-40B4-BE49-F238E27FC236}">
                <a16:creationId xmlns:a16="http://schemas.microsoft.com/office/drawing/2014/main" id="{7C42C2F8-AE00-409C-BEDE-A590B0BD819B}"/>
              </a:ext>
            </a:extLst>
          </p:cNvPr>
          <p:cNvSpPr>
            <a:spLocks noGrp="1"/>
          </p:cNvSpPr>
          <p:nvPr>
            <p:ph type="sldNum" sz="quarter" idx="12"/>
          </p:nvPr>
        </p:nvSpPr>
        <p:spPr/>
        <p:txBody>
          <a:bodyPr/>
          <a:lstStyle/>
          <a:p>
            <a:fld id="{3A98EE3D-8CD1-4C3F-BD1C-C98C9596463C}" type="slidenum">
              <a:rPr lang="en-US" smtClean="0"/>
              <a:t>27</a:t>
            </a:fld>
            <a:endParaRPr lang="en-US" dirty="0"/>
          </a:p>
        </p:txBody>
      </p:sp>
    </p:spTree>
    <p:extLst>
      <p:ext uri="{BB962C8B-B14F-4D97-AF65-F5344CB8AC3E}">
        <p14:creationId xmlns:p14="http://schemas.microsoft.com/office/powerpoint/2010/main" val="4119677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8BDBE5C-BBE9-4E89-BEE5-DEB6EAB87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2600" y="634946"/>
            <a:ext cx="2766820" cy="5055904"/>
          </a:xfrm>
        </p:spPr>
        <p:txBody>
          <a:bodyPr anchor="ctr">
            <a:normAutofit/>
          </a:bodyPr>
          <a:lstStyle/>
          <a:p>
            <a:pPr algn="r"/>
            <a:r>
              <a:rPr lang="en-US" sz="4300" dirty="0"/>
              <a:t>Consumer Behavior Theories: </a:t>
            </a:r>
            <a:br>
              <a:rPr lang="en-US" sz="4300" dirty="0"/>
            </a:br>
            <a:br>
              <a:rPr lang="en-US" sz="4300" dirty="0"/>
            </a:br>
            <a:r>
              <a:rPr lang="en-US" sz="4300" dirty="0"/>
              <a:t>The Economic Man</a:t>
            </a:r>
          </a:p>
        </p:txBody>
      </p:sp>
      <p:cxnSp>
        <p:nvCxnSpPr>
          <p:cNvPr id="11" name="Straight Connector 10">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FC4168B-AA75-4715-9B96-CF84B170A6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graphicFrame>
        <p:nvGraphicFramePr>
          <p:cNvPr id="5" name="Content Placeholder 2">
            <a:extLst>
              <a:ext uri="{FF2B5EF4-FFF2-40B4-BE49-F238E27FC236}">
                <a16:creationId xmlns:a16="http://schemas.microsoft.com/office/drawing/2014/main" id="{27139E56-CD6E-4F24-B302-8CBDB13E77F7}"/>
              </a:ext>
            </a:extLst>
          </p:cNvPr>
          <p:cNvGraphicFramePr/>
          <p:nvPr>
            <p:extLst>
              <p:ext uri="{D42A27DB-BD31-4B8C-83A1-F6EECF244321}">
                <p14:modId xmlns:p14="http://schemas.microsoft.com/office/powerpoint/2010/main" val="2573464560"/>
              </p:ext>
            </p:extLst>
          </p:nvPr>
        </p:nvGraphicFramePr>
        <p:xfrm>
          <a:off x="3732023" y="634947"/>
          <a:ext cx="4936916" cy="5121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69973C2B-F93B-4A6B-B4D8-3B59E92CACE0}"/>
              </a:ext>
            </a:extLst>
          </p:cNvPr>
          <p:cNvSpPr>
            <a:spLocks noGrp="1"/>
          </p:cNvSpPr>
          <p:nvPr>
            <p:ph type="dt" sz="half" idx="10"/>
          </p:nvPr>
        </p:nvSpPr>
        <p:spPr/>
        <p:txBody>
          <a:bodyPr/>
          <a:lstStyle/>
          <a:p>
            <a:r>
              <a:rPr lang="en-US"/>
              <a:t>Page</a:t>
            </a:r>
            <a:endParaRPr lang="en-US" dirty="0"/>
          </a:p>
        </p:txBody>
      </p:sp>
      <p:sp>
        <p:nvSpPr>
          <p:cNvPr id="6" name="Footer Placeholder 5">
            <a:extLst>
              <a:ext uri="{FF2B5EF4-FFF2-40B4-BE49-F238E27FC236}">
                <a16:creationId xmlns:a16="http://schemas.microsoft.com/office/drawing/2014/main" id="{9555296A-F536-419A-B730-388C94E3C764}"/>
              </a:ext>
            </a:extLst>
          </p:cNvPr>
          <p:cNvSpPr>
            <a:spLocks noGrp="1"/>
          </p:cNvSpPr>
          <p:nvPr>
            <p:ph type="ftr" sz="quarter" idx="11"/>
          </p:nvPr>
        </p:nvSpPr>
        <p:spPr/>
        <p:txBody>
          <a:bodyPr/>
          <a:lstStyle/>
          <a:p>
            <a:r>
              <a:rPr lang="en-US"/>
              <a:t>NSCC MKTG 1010</a:t>
            </a:r>
            <a:endParaRPr lang="en-US" dirty="0"/>
          </a:p>
        </p:txBody>
      </p:sp>
      <p:sp>
        <p:nvSpPr>
          <p:cNvPr id="7" name="Slide Number Placeholder 6">
            <a:extLst>
              <a:ext uri="{FF2B5EF4-FFF2-40B4-BE49-F238E27FC236}">
                <a16:creationId xmlns:a16="http://schemas.microsoft.com/office/drawing/2014/main" id="{79831D38-DC0F-477A-825B-2BD8DCB94D5D}"/>
              </a:ext>
            </a:extLst>
          </p:cNvPr>
          <p:cNvSpPr>
            <a:spLocks noGrp="1"/>
          </p:cNvSpPr>
          <p:nvPr>
            <p:ph type="sldNum" sz="quarter" idx="12"/>
          </p:nvPr>
        </p:nvSpPr>
        <p:spPr/>
        <p:txBody>
          <a:bodyPr/>
          <a:lstStyle/>
          <a:p>
            <a:fld id="{3A98EE3D-8CD1-4C3F-BD1C-C98C9596463C}" type="slidenum">
              <a:rPr lang="en-US" smtClean="0"/>
              <a:t>3</a:t>
            </a:fld>
            <a:endParaRPr lang="en-US" dirty="0"/>
          </a:p>
        </p:txBody>
      </p:sp>
    </p:spTree>
    <p:extLst>
      <p:ext uri="{BB962C8B-B14F-4D97-AF65-F5344CB8AC3E}">
        <p14:creationId xmlns:p14="http://schemas.microsoft.com/office/powerpoint/2010/main" val="3688632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7" name="Rectangle 7186">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9183" y="643468"/>
            <a:ext cx="2383385" cy="1674180"/>
          </a:xfrm>
        </p:spPr>
        <p:txBody>
          <a:bodyPr vert="horz" lIns="91440" tIns="45720" rIns="91440" bIns="45720" rtlCol="0" anchor="b">
            <a:normAutofit/>
          </a:bodyPr>
          <a:lstStyle/>
          <a:p>
            <a:r>
              <a:rPr lang="en-US" sz="3000"/>
              <a:t>The Stimulus Response Model</a:t>
            </a:r>
          </a:p>
        </p:txBody>
      </p:sp>
      <p:cxnSp>
        <p:nvCxnSpPr>
          <p:cNvPr id="7188" name="Straight Connector 7187">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623" y="2478513"/>
            <a:ext cx="219456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2F6619C-3D59-4E84-ABBB-C15219EA5448}"/>
              </a:ext>
            </a:extLst>
          </p:cNvPr>
          <p:cNvSpPr txBox="1"/>
          <p:nvPr/>
        </p:nvSpPr>
        <p:spPr>
          <a:xfrm>
            <a:off x="643548" y="2639380"/>
            <a:ext cx="2403786" cy="3229714"/>
          </a:xfrm>
          <a:prstGeom prst="rect">
            <a:avLst/>
          </a:prstGeom>
        </p:spPr>
        <p:txBody>
          <a:bodyPr vert="horz" lIns="0" tIns="45720" rIns="0" bIns="45720" rtlCol="0">
            <a:normAutofit/>
          </a:bodyPr>
          <a:lstStyle/>
          <a:p>
            <a:pPr>
              <a:lnSpc>
                <a:spcPct val="90000"/>
              </a:lnSpc>
              <a:spcAft>
                <a:spcPts val="600"/>
              </a:spcAft>
              <a:buFont typeface="Calibri" panose="020F0502020204030204" pitchFamily="34" charset="0"/>
              <a:buChar char="•"/>
            </a:pPr>
            <a:r>
              <a:rPr lang="en-US" sz="1400" b="1" i="0" dirty="0">
                <a:solidFill>
                  <a:schemeClr val="tx1">
                    <a:lumMod val="75000"/>
                    <a:lumOff val="25000"/>
                  </a:schemeClr>
                </a:solidFill>
                <a:effectLst/>
              </a:rPr>
              <a:t>Inputs</a:t>
            </a:r>
            <a:r>
              <a:rPr lang="en-US" sz="1400" b="0" i="0" dirty="0">
                <a:solidFill>
                  <a:schemeClr val="tx1">
                    <a:lumMod val="75000"/>
                    <a:lumOff val="25000"/>
                  </a:schemeClr>
                </a:solidFill>
                <a:effectLst/>
              </a:rPr>
              <a:t>: External </a:t>
            </a:r>
            <a:r>
              <a:rPr lang="en-US" sz="1400" b="1" i="0" dirty="0">
                <a:solidFill>
                  <a:schemeClr val="tx1">
                    <a:lumMod val="75000"/>
                    <a:lumOff val="25000"/>
                  </a:schemeClr>
                </a:solidFill>
                <a:effectLst/>
              </a:rPr>
              <a:t>stimuli</a:t>
            </a:r>
            <a:r>
              <a:rPr lang="en-US" sz="1400" b="0" i="0" dirty="0">
                <a:solidFill>
                  <a:schemeClr val="tx1">
                    <a:lumMod val="75000"/>
                    <a:lumOff val="25000"/>
                  </a:schemeClr>
                </a:solidFill>
                <a:effectLst/>
              </a:rPr>
              <a:t> such as the marketing mix (product, price, place, promotion) and environmental forces (economic, political, cultural, and technological).</a:t>
            </a:r>
          </a:p>
          <a:p>
            <a:pPr>
              <a:lnSpc>
                <a:spcPct val="90000"/>
              </a:lnSpc>
              <a:spcAft>
                <a:spcPts val="600"/>
              </a:spcAft>
              <a:buFont typeface="Calibri" panose="020F0502020204030204" pitchFamily="34" charset="0"/>
              <a:buChar char="•"/>
            </a:pPr>
            <a:r>
              <a:rPr lang="en-US" sz="1400" b="1" i="0" dirty="0">
                <a:solidFill>
                  <a:schemeClr val="tx1">
                    <a:lumMod val="75000"/>
                    <a:lumOff val="25000"/>
                  </a:schemeClr>
                </a:solidFill>
                <a:effectLst/>
              </a:rPr>
              <a:t>The Black Box</a:t>
            </a:r>
            <a:r>
              <a:rPr lang="en-US" sz="1400" b="0" i="0" dirty="0">
                <a:solidFill>
                  <a:schemeClr val="tx1">
                    <a:lumMod val="75000"/>
                    <a:lumOff val="25000"/>
                  </a:schemeClr>
                </a:solidFill>
                <a:effectLst/>
              </a:rPr>
              <a:t>: Internal factors including consumer attitudes, beliefs, values, motivation, and decision-making processes.</a:t>
            </a:r>
          </a:p>
          <a:p>
            <a:pPr>
              <a:lnSpc>
                <a:spcPct val="90000"/>
              </a:lnSpc>
              <a:spcAft>
                <a:spcPts val="600"/>
              </a:spcAft>
              <a:buFont typeface="Calibri" panose="020F0502020204030204" pitchFamily="34" charset="0"/>
              <a:buChar char="•"/>
            </a:pPr>
            <a:r>
              <a:rPr lang="en-US" sz="1400" b="1" i="0" dirty="0">
                <a:solidFill>
                  <a:schemeClr val="tx1">
                    <a:lumMod val="75000"/>
                    <a:lumOff val="25000"/>
                  </a:schemeClr>
                </a:solidFill>
                <a:effectLst/>
              </a:rPr>
              <a:t>Outputs</a:t>
            </a:r>
            <a:r>
              <a:rPr lang="en-US" sz="1400" b="0" i="0" dirty="0">
                <a:solidFill>
                  <a:schemeClr val="tx1">
                    <a:lumMod val="75000"/>
                    <a:lumOff val="25000"/>
                  </a:schemeClr>
                </a:solidFill>
                <a:effectLst/>
              </a:rPr>
              <a:t>: Observable </a:t>
            </a:r>
            <a:r>
              <a:rPr lang="en-US" sz="1400" b="1" i="0" dirty="0">
                <a:solidFill>
                  <a:schemeClr val="tx1">
                    <a:lumMod val="75000"/>
                    <a:lumOff val="25000"/>
                  </a:schemeClr>
                </a:solidFill>
                <a:effectLst/>
              </a:rPr>
              <a:t>responses</a:t>
            </a:r>
            <a:r>
              <a:rPr lang="en-US" sz="1400" b="0" i="0" dirty="0">
                <a:solidFill>
                  <a:schemeClr val="tx1">
                    <a:lumMod val="75000"/>
                    <a:lumOff val="25000"/>
                  </a:schemeClr>
                </a:solidFill>
                <a:effectLst/>
              </a:rPr>
              <a:t> such as purchase or non-purchase.</a:t>
            </a:r>
          </a:p>
        </p:txBody>
      </p:sp>
      <p:pic>
        <p:nvPicPr>
          <p:cNvPr id="7170" name="Picture 2" descr="Three columns left to right labeled: Stimuli (external factors), Black Box (buyer’s mind, internal factors), and Responses. Stimuli leads to the Black Box which leads to the Response. The Stimuli column contains two main lists: Marketing Mix and Environmental. The Marketing Mix list contains the following items: Product, Price, Place, Promotion. The Environmental list contains the following items: Economic, Technological, Political, Cultural, Demographic, and Situational. The Black Box column contains two main lists: Consumer Characteristics and Decision-Making Processes. The Consumer Characteristics list contains the following items: Beliefs / attitudes, Values, Knowledge, Motives, Perception, and Lifestyle. The Decision-Making Process list contains the following items: Problem solving, Information search, Alternative evaluation, Purchas, Post purchase, and Evaluation. The Response column contains two items: Purchase and No Purchase. The Purchase list contains the following items: Product, Brand, Source, Amount, and Method of Payment. The No Purchase list contains no items.">
            <a:extLst>
              <a:ext uri="{FF2B5EF4-FFF2-40B4-BE49-F238E27FC236}">
                <a16:creationId xmlns:a16="http://schemas.microsoft.com/office/drawing/2014/main" id="{3F679FBF-B7DB-49E4-8308-B41B786C10C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90085" y="1757145"/>
            <a:ext cx="5169420" cy="2998262"/>
          </a:xfrm>
          <a:prstGeom prst="rect">
            <a:avLst/>
          </a:prstGeom>
          <a:noFill/>
          <a:extLst>
            <a:ext uri="{909E8E84-426E-40DD-AFC4-6F175D3DCCD1}">
              <a14:hiddenFill xmlns:a14="http://schemas.microsoft.com/office/drawing/2010/main">
                <a:solidFill>
                  <a:srgbClr val="FFFFFF"/>
                </a:solidFill>
              </a14:hiddenFill>
            </a:ext>
          </a:extLst>
        </p:spPr>
      </p:pic>
      <p:sp>
        <p:nvSpPr>
          <p:cNvPr id="7189" name="Rectangle 7188">
            <a:extLst>
              <a:ext uri="{FF2B5EF4-FFF2-40B4-BE49-F238E27FC236}">
                <a16:creationId xmlns:a16="http://schemas.microsoft.com/office/drawing/2014/main" id="{6BF36B24-6632-4516-9692-731462896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4" name="Footer Placeholder 3">
            <a:extLst>
              <a:ext uri="{FF2B5EF4-FFF2-40B4-BE49-F238E27FC236}">
                <a16:creationId xmlns:a16="http://schemas.microsoft.com/office/drawing/2014/main" id="{2B0911CD-24E8-4CBB-BD9C-D822BB1F5AC3}"/>
              </a:ext>
            </a:extLst>
          </p:cNvPr>
          <p:cNvSpPr>
            <a:spLocks noGrp="1"/>
          </p:cNvSpPr>
          <p:nvPr>
            <p:ph type="ftr" sz="quarter" idx="11"/>
          </p:nvPr>
        </p:nvSpPr>
        <p:spPr>
          <a:xfrm>
            <a:off x="822959" y="6446838"/>
            <a:ext cx="5113696" cy="365125"/>
          </a:xfrm>
        </p:spPr>
        <p:txBody>
          <a:bodyPr vert="horz" lIns="91440" tIns="45720" rIns="91440" bIns="45720" rtlCol="0" anchor="ctr">
            <a:normAutofit/>
          </a:bodyPr>
          <a:lstStyle/>
          <a:p>
            <a:pPr>
              <a:spcAft>
                <a:spcPts val="600"/>
              </a:spcAft>
            </a:pPr>
            <a:r>
              <a:rPr lang="en-US" sz="900" kern="1200" cap="all" baseline="0">
                <a:solidFill>
                  <a:srgbClr val="FFFFFF"/>
                </a:solidFill>
                <a:latin typeface="+mn-lt"/>
                <a:ea typeface="+mn-ea"/>
                <a:cs typeface="+mn-cs"/>
              </a:rPr>
              <a:t>NSCC MKTG 1010</a:t>
            </a:r>
          </a:p>
        </p:txBody>
      </p:sp>
      <p:sp>
        <p:nvSpPr>
          <p:cNvPr id="3" name="Date Placeholder 2">
            <a:extLst>
              <a:ext uri="{FF2B5EF4-FFF2-40B4-BE49-F238E27FC236}">
                <a16:creationId xmlns:a16="http://schemas.microsoft.com/office/drawing/2014/main" id="{6DC1868A-0ED2-46AE-81DF-08F6ED605C7F}"/>
              </a:ext>
            </a:extLst>
          </p:cNvPr>
          <p:cNvSpPr>
            <a:spLocks noGrp="1"/>
          </p:cNvSpPr>
          <p:nvPr>
            <p:ph type="dt" sz="half" idx="10"/>
          </p:nvPr>
        </p:nvSpPr>
        <p:spPr>
          <a:xfrm>
            <a:off x="6163819" y="6446838"/>
            <a:ext cx="1938638" cy="365125"/>
          </a:xfrm>
        </p:spPr>
        <p:txBody>
          <a:bodyPr vert="horz" lIns="91440" tIns="45720" rIns="91440" bIns="45720" rtlCol="0" anchor="ctr">
            <a:normAutofit/>
          </a:bodyPr>
          <a:lstStyle/>
          <a:p>
            <a:pPr>
              <a:spcAft>
                <a:spcPts val="600"/>
              </a:spcAft>
            </a:pPr>
            <a:r>
              <a:rPr lang="en-US" sz="900"/>
              <a:t>Page</a:t>
            </a:r>
          </a:p>
        </p:txBody>
      </p:sp>
      <p:sp>
        <p:nvSpPr>
          <p:cNvPr id="5" name="Slide Number Placeholder 4">
            <a:extLst>
              <a:ext uri="{FF2B5EF4-FFF2-40B4-BE49-F238E27FC236}">
                <a16:creationId xmlns:a16="http://schemas.microsoft.com/office/drawing/2014/main" id="{4F6F1864-5F36-4900-AAF4-55984EC93361}"/>
              </a:ext>
            </a:extLst>
          </p:cNvPr>
          <p:cNvSpPr>
            <a:spLocks noGrp="1"/>
          </p:cNvSpPr>
          <p:nvPr>
            <p:ph type="sldNum" sz="quarter" idx="12"/>
          </p:nvPr>
        </p:nvSpPr>
        <p:spPr>
          <a:xfrm>
            <a:off x="8245186" y="6446838"/>
            <a:ext cx="585008" cy="365125"/>
          </a:xfrm>
        </p:spPr>
        <p:txBody>
          <a:bodyPr vert="horz" lIns="91440" tIns="45720" rIns="91440" bIns="45720" rtlCol="0" anchor="ctr">
            <a:normAutofit/>
          </a:bodyPr>
          <a:lstStyle/>
          <a:p>
            <a:pPr>
              <a:spcAft>
                <a:spcPts val="600"/>
              </a:spcAft>
            </a:pPr>
            <a:fld id="{3A98EE3D-8CD1-4C3F-BD1C-C98C9596463C}" type="slidenum">
              <a:rPr lang="en-US" sz="1050" smtClean="0"/>
              <a:pPr>
                <a:spcAft>
                  <a:spcPts val="600"/>
                </a:spcAft>
              </a:pPr>
              <a:t>4</a:t>
            </a:fld>
            <a:endParaRPr lang="en-US" sz="1050"/>
          </a:p>
        </p:txBody>
      </p:sp>
    </p:spTree>
    <p:extLst>
      <p:ext uri="{BB962C8B-B14F-4D97-AF65-F5344CB8AC3E}">
        <p14:creationId xmlns:p14="http://schemas.microsoft.com/office/powerpoint/2010/main" val="2645210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474741"/>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F8076B-38A4-A24E-8D88-7D97298B8E6F}"/>
              </a:ext>
            </a:extLst>
          </p:cNvPr>
          <p:cNvSpPr>
            <a:spLocks noGrp="1"/>
          </p:cNvSpPr>
          <p:nvPr>
            <p:ph type="title"/>
          </p:nvPr>
        </p:nvSpPr>
        <p:spPr>
          <a:xfrm>
            <a:off x="6105832" y="639098"/>
            <a:ext cx="2551471" cy="3494790"/>
          </a:xfrm>
        </p:spPr>
        <p:txBody>
          <a:bodyPr vert="horz" lIns="91440" tIns="45720" rIns="91440" bIns="45720" rtlCol="0" anchor="b">
            <a:normAutofit/>
          </a:bodyPr>
          <a:lstStyle/>
          <a:p>
            <a:r>
              <a:rPr lang="en-US" sz="4000">
                <a:solidFill>
                  <a:schemeClr val="tx1">
                    <a:lumMod val="85000"/>
                    <a:lumOff val="15000"/>
                  </a:schemeClr>
                </a:solidFill>
              </a:rPr>
              <a:t>Consumer Decision-Making Process</a:t>
            </a:r>
          </a:p>
        </p:txBody>
      </p:sp>
      <p:pic>
        <p:nvPicPr>
          <p:cNvPr id="4" name="Picture 3" descr="The Consumer Decision-Making Process. For complex and simple decision making. Step 1, Need recognition. Step 2, Information searching and processing. Step 3, identification and evaluation of alternatives. Step 4, purchase decision. Step 5, Post-purchase behavior.">
            <a:extLst>
              <a:ext uri="{FF2B5EF4-FFF2-40B4-BE49-F238E27FC236}">
                <a16:creationId xmlns:a16="http://schemas.microsoft.com/office/drawing/2014/main" id="{59871D21-5DBC-904C-B067-70DB12C8044A}"/>
              </a:ext>
            </a:extLst>
          </p:cNvPr>
          <p:cNvPicPr>
            <a:picLocks noChangeAspect="1"/>
          </p:cNvPicPr>
          <p:nvPr/>
        </p:nvPicPr>
        <p:blipFill>
          <a:blip r:embed="rId3"/>
          <a:stretch>
            <a:fillRect/>
          </a:stretch>
        </p:blipFill>
        <p:spPr>
          <a:xfrm>
            <a:off x="475499" y="724122"/>
            <a:ext cx="5184163" cy="4886073"/>
          </a:xfrm>
          <a:prstGeom prst="rect">
            <a:avLst/>
          </a:prstGeom>
        </p:spPr>
      </p:pic>
      <p:cxnSp>
        <p:nvCxnSpPr>
          <p:cNvPr id="15" name="Straight Connector 14">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56978" y="4294754"/>
            <a:ext cx="24003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3" name="Date Placeholder 2">
            <a:extLst>
              <a:ext uri="{FF2B5EF4-FFF2-40B4-BE49-F238E27FC236}">
                <a16:creationId xmlns:a16="http://schemas.microsoft.com/office/drawing/2014/main" id="{2C3B9BBC-CE3B-4B7B-84D0-51E9AF8D9D9F}"/>
              </a:ext>
            </a:extLst>
          </p:cNvPr>
          <p:cNvSpPr>
            <a:spLocks noGrp="1"/>
          </p:cNvSpPr>
          <p:nvPr>
            <p:ph type="dt" sz="half" idx="10"/>
          </p:nvPr>
        </p:nvSpPr>
        <p:spPr/>
        <p:txBody>
          <a:bodyPr/>
          <a:lstStyle/>
          <a:p>
            <a:r>
              <a:rPr lang="en-US"/>
              <a:t>Page</a:t>
            </a:r>
            <a:endParaRPr lang="en-US" dirty="0"/>
          </a:p>
        </p:txBody>
      </p:sp>
      <p:sp>
        <p:nvSpPr>
          <p:cNvPr id="5" name="Footer Placeholder 4">
            <a:extLst>
              <a:ext uri="{FF2B5EF4-FFF2-40B4-BE49-F238E27FC236}">
                <a16:creationId xmlns:a16="http://schemas.microsoft.com/office/drawing/2014/main" id="{FF9A6DDA-6A2E-4D0E-BC97-7EAD45EE78B0}"/>
              </a:ext>
            </a:extLst>
          </p:cNvPr>
          <p:cNvSpPr>
            <a:spLocks noGrp="1"/>
          </p:cNvSpPr>
          <p:nvPr>
            <p:ph type="ftr" sz="quarter" idx="11"/>
          </p:nvPr>
        </p:nvSpPr>
        <p:spPr/>
        <p:txBody>
          <a:bodyPr/>
          <a:lstStyle/>
          <a:p>
            <a:r>
              <a:rPr lang="en-US"/>
              <a:t>NSCC MKTG 1010</a:t>
            </a:r>
            <a:endParaRPr lang="en-US" dirty="0"/>
          </a:p>
        </p:txBody>
      </p:sp>
      <p:sp>
        <p:nvSpPr>
          <p:cNvPr id="6" name="Slide Number Placeholder 5">
            <a:extLst>
              <a:ext uri="{FF2B5EF4-FFF2-40B4-BE49-F238E27FC236}">
                <a16:creationId xmlns:a16="http://schemas.microsoft.com/office/drawing/2014/main" id="{3451414A-D750-4C2B-AF52-093E4D5057A4}"/>
              </a:ext>
            </a:extLst>
          </p:cNvPr>
          <p:cNvSpPr>
            <a:spLocks noGrp="1"/>
          </p:cNvSpPr>
          <p:nvPr>
            <p:ph type="sldNum" sz="quarter" idx="12"/>
          </p:nvPr>
        </p:nvSpPr>
        <p:spPr/>
        <p:txBody>
          <a:bodyPr/>
          <a:lstStyle/>
          <a:p>
            <a:fld id="{3A98EE3D-8CD1-4C3F-BD1C-C98C9596463C}" type="slidenum">
              <a:rPr lang="en-US" smtClean="0"/>
              <a:t>5</a:t>
            </a:fld>
            <a:endParaRPr lang="en-US" dirty="0"/>
          </a:p>
        </p:txBody>
      </p:sp>
    </p:spTree>
    <p:extLst>
      <p:ext uri="{BB962C8B-B14F-4D97-AF65-F5344CB8AC3E}">
        <p14:creationId xmlns:p14="http://schemas.microsoft.com/office/powerpoint/2010/main" val="1417148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92D041-1336-40A5-A5FE-CC588E84131D}"/>
              </a:ext>
            </a:extLst>
          </p:cNvPr>
          <p:cNvSpPr>
            <a:spLocks noGrp="1"/>
          </p:cNvSpPr>
          <p:nvPr>
            <p:ph type="title"/>
          </p:nvPr>
        </p:nvSpPr>
        <p:spPr/>
        <p:txBody>
          <a:bodyPr/>
          <a:lstStyle/>
          <a:p>
            <a:r>
              <a:rPr lang="en-US" dirty="0"/>
              <a:t>Needs Recognition</a:t>
            </a:r>
            <a:endParaRPr lang="en-CA" dirty="0"/>
          </a:p>
        </p:txBody>
      </p:sp>
      <p:sp>
        <p:nvSpPr>
          <p:cNvPr id="8" name="Text Placeholder 7">
            <a:extLst>
              <a:ext uri="{FF2B5EF4-FFF2-40B4-BE49-F238E27FC236}">
                <a16:creationId xmlns:a16="http://schemas.microsoft.com/office/drawing/2014/main" id="{B44DA13A-46D5-48CF-99AB-BF96B0896DC7}"/>
              </a:ext>
            </a:extLst>
          </p:cNvPr>
          <p:cNvSpPr>
            <a:spLocks noGrp="1"/>
          </p:cNvSpPr>
          <p:nvPr>
            <p:ph type="body" idx="1"/>
          </p:nvPr>
        </p:nvSpPr>
        <p:spPr/>
        <p:txBody>
          <a:bodyPr/>
          <a:lstStyle/>
          <a:p>
            <a:r>
              <a:rPr lang="en-CA" dirty="0"/>
              <a:t>Consumer</a:t>
            </a:r>
          </a:p>
        </p:txBody>
      </p:sp>
      <p:sp>
        <p:nvSpPr>
          <p:cNvPr id="9" name="Content Placeholder 8">
            <a:extLst>
              <a:ext uri="{FF2B5EF4-FFF2-40B4-BE49-F238E27FC236}">
                <a16:creationId xmlns:a16="http://schemas.microsoft.com/office/drawing/2014/main" id="{51F0F429-61B1-4D9A-95AC-D2374E9578B1}"/>
              </a:ext>
            </a:extLst>
          </p:cNvPr>
          <p:cNvSpPr>
            <a:spLocks noGrp="1"/>
          </p:cNvSpPr>
          <p:nvPr>
            <p:ph sz="half" idx="2"/>
          </p:nvPr>
        </p:nvSpPr>
        <p:spPr/>
        <p:txBody>
          <a:bodyPr>
            <a:normAutofit fontScale="92500" lnSpcReduction="10000"/>
          </a:bodyPr>
          <a:lstStyle/>
          <a:p>
            <a:pPr marL="21431" indent="0">
              <a:buNone/>
            </a:pPr>
            <a:r>
              <a:rPr lang="en-US" dirty="0"/>
              <a:t>Whether we act to resolve a particular problem depends upon two factors:</a:t>
            </a:r>
          </a:p>
          <a:p>
            <a:pPr marL="21431" indent="0">
              <a:buNone/>
            </a:pPr>
            <a:r>
              <a:rPr lang="en-US" dirty="0"/>
              <a:t> </a:t>
            </a:r>
          </a:p>
          <a:p>
            <a:pPr marL="471488" lvl="1" indent="-257175">
              <a:buFont typeface="+mj-lt"/>
              <a:buAutoNum type="arabicPeriod"/>
            </a:pPr>
            <a:r>
              <a:rPr lang="en-US" dirty="0"/>
              <a:t>the magnitude of the difference between what we have and what we need, and </a:t>
            </a:r>
          </a:p>
          <a:p>
            <a:pPr marL="471488" lvl="1" indent="-257175">
              <a:buFont typeface="+mj-lt"/>
              <a:buAutoNum type="arabicPeriod"/>
            </a:pPr>
            <a:r>
              <a:rPr lang="en-US" dirty="0"/>
              <a:t> the importance of the problem</a:t>
            </a:r>
          </a:p>
          <a:p>
            <a:endParaRPr lang="en-CA" dirty="0"/>
          </a:p>
        </p:txBody>
      </p:sp>
      <p:sp>
        <p:nvSpPr>
          <p:cNvPr id="10" name="Text Placeholder 9">
            <a:extLst>
              <a:ext uri="{FF2B5EF4-FFF2-40B4-BE49-F238E27FC236}">
                <a16:creationId xmlns:a16="http://schemas.microsoft.com/office/drawing/2014/main" id="{C8587B38-A8FE-4AB3-ABA7-3960EC62D583}"/>
              </a:ext>
            </a:extLst>
          </p:cNvPr>
          <p:cNvSpPr>
            <a:spLocks noGrp="1"/>
          </p:cNvSpPr>
          <p:nvPr>
            <p:ph type="body" sz="quarter" idx="3"/>
          </p:nvPr>
        </p:nvSpPr>
        <p:spPr/>
        <p:txBody>
          <a:bodyPr/>
          <a:lstStyle/>
          <a:p>
            <a:r>
              <a:rPr lang="en-CA" dirty="0"/>
              <a:t>Marketer</a:t>
            </a:r>
          </a:p>
        </p:txBody>
      </p:sp>
      <p:sp>
        <p:nvSpPr>
          <p:cNvPr id="11" name="Content Placeholder 10">
            <a:extLst>
              <a:ext uri="{FF2B5EF4-FFF2-40B4-BE49-F238E27FC236}">
                <a16:creationId xmlns:a16="http://schemas.microsoft.com/office/drawing/2014/main" id="{F6F6420D-E8EE-4690-8229-CC20A412C0CD}"/>
              </a:ext>
            </a:extLst>
          </p:cNvPr>
          <p:cNvSpPr>
            <a:spLocks noGrp="1"/>
          </p:cNvSpPr>
          <p:nvPr>
            <p:ph sz="quarter" idx="4"/>
          </p:nvPr>
        </p:nvSpPr>
        <p:spPr/>
        <p:txBody>
          <a:bodyPr>
            <a:normAutofit fontScale="92500" lnSpcReduction="10000"/>
          </a:bodyPr>
          <a:lstStyle/>
          <a:p>
            <a:r>
              <a:rPr lang="en-US" dirty="0"/>
              <a:t>Know what problems consumers are facing, so the marketing mix fits</a:t>
            </a:r>
          </a:p>
          <a:p>
            <a:r>
              <a:rPr lang="en-US" dirty="0"/>
              <a:t>Activate problem recognition to trigger the purchasing process</a:t>
            </a:r>
          </a:p>
          <a:p>
            <a:r>
              <a:rPr lang="en-US" dirty="0"/>
              <a:t>Shape how consumers define the need or problem</a:t>
            </a:r>
          </a:p>
          <a:p>
            <a:endParaRPr lang="en-CA" dirty="0"/>
          </a:p>
        </p:txBody>
      </p:sp>
      <p:sp>
        <p:nvSpPr>
          <p:cNvPr id="4" name="Date Placeholder 3">
            <a:extLst>
              <a:ext uri="{FF2B5EF4-FFF2-40B4-BE49-F238E27FC236}">
                <a16:creationId xmlns:a16="http://schemas.microsoft.com/office/drawing/2014/main" id="{B215D475-46F8-4CCE-A0EE-90B27024441B}"/>
              </a:ext>
            </a:extLst>
          </p:cNvPr>
          <p:cNvSpPr>
            <a:spLocks noGrp="1"/>
          </p:cNvSpPr>
          <p:nvPr>
            <p:ph type="dt" sz="half" idx="10"/>
          </p:nvPr>
        </p:nvSpPr>
        <p:spPr/>
        <p:txBody>
          <a:bodyPr/>
          <a:lstStyle/>
          <a:p>
            <a:r>
              <a:rPr lang="en-US"/>
              <a:t>Page</a:t>
            </a:r>
            <a:endParaRPr lang="en-US" dirty="0"/>
          </a:p>
        </p:txBody>
      </p:sp>
      <p:sp>
        <p:nvSpPr>
          <p:cNvPr id="5" name="Footer Placeholder 4">
            <a:extLst>
              <a:ext uri="{FF2B5EF4-FFF2-40B4-BE49-F238E27FC236}">
                <a16:creationId xmlns:a16="http://schemas.microsoft.com/office/drawing/2014/main" id="{5DCC242D-9624-431E-9DE4-BAFD902BF79E}"/>
              </a:ext>
            </a:extLst>
          </p:cNvPr>
          <p:cNvSpPr>
            <a:spLocks noGrp="1"/>
          </p:cNvSpPr>
          <p:nvPr>
            <p:ph type="ftr" sz="quarter" idx="11"/>
          </p:nvPr>
        </p:nvSpPr>
        <p:spPr/>
        <p:txBody>
          <a:bodyPr/>
          <a:lstStyle/>
          <a:p>
            <a:r>
              <a:rPr lang="en-US"/>
              <a:t>NSCC MKTG 1010</a:t>
            </a:r>
            <a:endParaRPr lang="en-US" dirty="0"/>
          </a:p>
        </p:txBody>
      </p:sp>
      <p:sp>
        <p:nvSpPr>
          <p:cNvPr id="6" name="Slide Number Placeholder 5">
            <a:extLst>
              <a:ext uri="{FF2B5EF4-FFF2-40B4-BE49-F238E27FC236}">
                <a16:creationId xmlns:a16="http://schemas.microsoft.com/office/drawing/2014/main" id="{745B48F1-E2D9-44D4-8594-9FDEFF58D477}"/>
              </a:ext>
            </a:extLst>
          </p:cNvPr>
          <p:cNvSpPr>
            <a:spLocks noGrp="1"/>
          </p:cNvSpPr>
          <p:nvPr>
            <p:ph type="sldNum" sz="quarter" idx="12"/>
          </p:nvPr>
        </p:nvSpPr>
        <p:spPr/>
        <p:txBody>
          <a:bodyPr/>
          <a:lstStyle/>
          <a:p>
            <a:fld id="{3A98EE3D-8CD1-4C3F-BD1C-C98C9596463C}" type="slidenum">
              <a:rPr lang="en-US" smtClean="0"/>
              <a:t>6</a:t>
            </a:fld>
            <a:endParaRPr lang="en-US" dirty="0"/>
          </a:p>
        </p:txBody>
      </p:sp>
    </p:spTree>
    <p:extLst>
      <p:ext uri="{BB962C8B-B14F-4D97-AF65-F5344CB8AC3E}">
        <p14:creationId xmlns:p14="http://schemas.microsoft.com/office/powerpoint/2010/main" val="3277255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792D041-1336-40A5-A5FE-CC588E84131D}"/>
              </a:ext>
            </a:extLst>
          </p:cNvPr>
          <p:cNvSpPr>
            <a:spLocks noGrp="1"/>
          </p:cNvSpPr>
          <p:nvPr>
            <p:ph type="title"/>
          </p:nvPr>
        </p:nvSpPr>
        <p:spPr/>
        <p:txBody>
          <a:bodyPr/>
          <a:lstStyle/>
          <a:p>
            <a:r>
              <a:rPr lang="en-US" dirty="0"/>
              <a:t>Information Search</a:t>
            </a:r>
            <a:endParaRPr lang="en-CA" dirty="0"/>
          </a:p>
        </p:txBody>
      </p:sp>
      <p:sp>
        <p:nvSpPr>
          <p:cNvPr id="8" name="Text Placeholder 7">
            <a:extLst>
              <a:ext uri="{FF2B5EF4-FFF2-40B4-BE49-F238E27FC236}">
                <a16:creationId xmlns:a16="http://schemas.microsoft.com/office/drawing/2014/main" id="{B44DA13A-46D5-48CF-99AB-BF96B0896DC7}"/>
              </a:ext>
            </a:extLst>
          </p:cNvPr>
          <p:cNvSpPr>
            <a:spLocks noGrp="1"/>
          </p:cNvSpPr>
          <p:nvPr>
            <p:ph type="body" idx="1"/>
          </p:nvPr>
        </p:nvSpPr>
        <p:spPr/>
        <p:txBody>
          <a:bodyPr/>
          <a:lstStyle/>
          <a:p>
            <a:r>
              <a:rPr lang="en-CA" dirty="0"/>
              <a:t>Consumer</a:t>
            </a:r>
          </a:p>
        </p:txBody>
      </p:sp>
      <p:sp>
        <p:nvSpPr>
          <p:cNvPr id="10" name="Text Placeholder 9">
            <a:extLst>
              <a:ext uri="{FF2B5EF4-FFF2-40B4-BE49-F238E27FC236}">
                <a16:creationId xmlns:a16="http://schemas.microsoft.com/office/drawing/2014/main" id="{C8587B38-A8FE-4AB3-ABA7-3960EC62D583}"/>
              </a:ext>
            </a:extLst>
          </p:cNvPr>
          <p:cNvSpPr>
            <a:spLocks noGrp="1"/>
          </p:cNvSpPr>
          <p:nvPr>
            <p:ph type="body" sz="quarter" idx="3"/>
          </p:nvPr>
        </p:nvSpPr>
        <p:spPr/>
        <p:txBody>
          <a:bodyPr/>
          <a:lstStyle/>
          <a:p>
            <a:r>
              <a:rPr lang="en-CA" dirty="0"/>
              <a:t>Marketer</a:t>
            </a:r>
          </a:p>
        </p:txBody>
      </p:sp>
      <p:sp>
        <p:nvSpPr>
          <p:cNvPr id="11" name="Content Placeholder 10">
            <a:extLst>
              <a:ext uri="{FF2B5EF4-FFF2-40B4-BE49-F238E27FC236}">
                <a16:creationId xmlns:a16="http://schemas.microsoft.com/office/drawing/2014/main" id="{F6F6420D-E8EE-4690-8229-CC20A412C0CD}"/>
              </a:ext>
            </a:extLst>
          </p:cNvPr>
          <p:cNvSpPr>
            <a:spLocks noGrp="1"/>
          </p:cNvSpPr>
          <p:nvPr>
            <p:ph sz="quarter" idx="4"/>
          </p:nvPr>
        </p:nvSpPr>
        <p:spPr/>
        <p:txBody>
          <a:bodyPr>
            <a:normAutofit/>
          </a:bodyPr>
          <a:lstStyle/>
          <a:p>
            <a:r>
              <a:rPr lang="en-US" dirty="0"/>
              <a:t>Promotions should give consumers the info they seek in the places they look for it</a:t>
            </a:r>
          </a:p>
          <a:p>
            <a:endParaRPr lang="en-CA" dirty="0"/>
          </a:p>
        </p:txBody>
      </p:sp>
      <p:sp>
        <p:nvSpPr>
          <p:cNvPr id="4" name="Date Placeholder 3">
            <a:extLst>
              <a:ext uri="{FF2B5EF4-FFF2-40B4-BE49-F238E27FC236}">
                <a16:creationId xmlns:a16="http://schemas.microsoft.com/office/drawing/2014/main" id="{B215D475-46F8-4CCE-A0EE-90B27024441B}"/>
              </a:ext>
            </a:extLst>
          </p:cNvPr>
          <p:cNvSpPr>
            <a:spLocks noGrp="1"/>
          </p:cNvSpPr>
          <p:nvPr>
            <p:ph type="dt" sz="half" idx="10"/>
          </p:nvPr>
        </p:nvSpPr>
        <p:spPr/>
        <p:txBody>
          <a:bodyPr/>
          <a:lstStyle/>
          <a:p>
            <a:r>
              <a:rPr lang="en-US"/>
              <a:t>Page</a:t>
            </a:r>
            <a:endParaRPr lang="en-US" dirty="0"/>
          </a:p>
        </p:txBody>
      </p:sp>
      <p:sp>
        <p:nvSpPr>
          <p:cNvPr id="5" name="Footer Placeholder 4">
            <a:extLst>
              <a:ext uri="{FF2B5EF4-FFF2-40B4-BE49-F238E27FC236}">
                <a16:creationId xmlns:a16="http://schemas.microsoft.com/office/drawing/2014/main" id="{5DCC242D-9624-431E-9DE4-BAFD902BF79E}"/>
              </a:ext>
            </a:extLst>
          </p:cNvPr>
          <p:cNvSpPr>
            <a:spLocks noGrp="1"/>
          </p:cNvSpPr>
          <p:nvPr>
            <p:ph type="ftr" sz="quarter" idx="11"/>
          </p:nvPr>
        </p:nvSpPr>
        <p:spPr/>
        <p:txBody>
          <a:bodyPr/>
          <a:lstStyle/>
          <a:p>
            <a:r>
              <a:rPr lang="en-US"/>
              <a:t>NSCC MKTG 1010</a:t>
            </a:r>
            <a:endParaRPr lang="en-US" dirty="0"/>
          </a:p>
        </p:txBody>
      </p:sp>
      <p:sp>
        <p:nvSpPr>
          <p:cNvPr id="6" name="Slide Number Placeholder 5">
            <a:extLst>
              <a:ext uri="{FF2B5EF4-FFF2-40B4-BE49-F238E27FC236}">
                <a16:creationId xmlns:a16="http://schemas.microsoft.com/office/drawing/2014/main" id="{745B48F1-E2D9-44D4-8594-9FDEFF58D477}"/>
              </a:ext>
            </a:extLst>
          </p:cNvPr>
          <p:cNvSpPr>
            <a:spLocks noGrp="1"/>
          </p:cNvSpPr>
          <p:nvPr>
            <p:ph type="sldNum" sz="quarter" idx="12"/>
          </p:nvPr>
        </p:nvSpPr>
        <p:spPr/>
        <p:txBody>
          <a:bodyPr/>
          <a:lstStyle/>
          <a:p>
            <a:fld id="{3A98EE3D-8CD1-4C3F-BD1C-C98C9596463C}" type="slidenum">
              <a:rPr lang="en-US" smtClean="0"/>
              <a:t>7</a:t>
            </a:fld>
            <a:endParaRPr lang="en-US" dirty="0"/>
          </a:p>
        </p:txBody>
      </p:sp>
      <p:sp>
        <p:nvSpPr>
          <p:cNvPr id="13" name="Text Placeholder 6">
            <a:extLst>
              <a:ext uri="{FF2B5EF4-FFF2-40B4-BE49-F238E27FC236}">
                <a16:creationId xmlns:a16="http://schemas.microsoft.com/office/drawing/2014/main" id="{937C2B5B-E457-4234-99A9-57237A4885DF}"/>
              </a:ext>
            </a:extLst>
          </p:cNvPr>
          <p:cNvSpPr>
            <a:spLocks noGrp="1"/>
          </p:cNvSpPr>
          <p:nvPr>
            <p:ph sz="half" idx="2"/>
          </p:nvPr>
        </p:nvSpPr>
        <p:spPr>
          <a:xfrm>
            <a:off x="822325" y="2957513"/>
            <a:ext cx="3479800" cy="2911475"/>
          </a:xfrm>
        </p:spPr>
        <p:txBody>
          <a:bodyPr/>
          <a:lstStyle/>
          <a:p>
            <a:pPr marL="0" indent="0">
              <a:buNone/>
            </a:pPr>
            <a:r>
              <a:rPr lang="en-US" dirty="0"/>
              <a:t>Seeks information </a:t>
            </a:r>
          </a:p>
          <a:p>
            <a:pPr marL="0" indent="0">
              <a:buNone/>
            </a:pPr>
            <a:r>
              <a:rPr lang="en-US" dirty="0"/>
              <a:t>May come from past experience, word of mouth, or research</a:t>
            </a:r>
          </a:p>
          <a:p>
            <a:endParaRPr lang="en-US" dirty="0"/>
          </a:p>
        </p:txBody>
      </p:sp>
    </p:spTree>
    <p:extLst>
      <p:ext uri="{BB962C8B-B14F-4D97-AF65-F5344CB8AC3E}">
        <p14:creationId xmlns:p14="http://schemas.microsoft.com/office/powerpoint/2010/main" val="1947565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Evaluation of Alternatives</a:t>
            </a:r>
          </a:p>
        </p:txBody>
      </p:sp>
      <p:sp>
        <p:nvSpPr>
          <p:cNvPr id="5" name="Text Placeholder 4"/>
          <p:cNvSpPr>
            <a:spLocks noGrp="1"/>
          </p:cNvSpPr>
          <p:nvPr>
            <p:ph type="body" idx="1"/>
          </p:nvPr>
        </p:nvSpPr>
        <p:spPr/>
        <p:txBody>
          <a:bodyPr/>
          <a:lstStyle/>
          <a:p>
            <a:r>
              <a:rPr lang="en-US" dirty="0"/>
              <a:t>Consumer</a:t>
            </a:r>
          </a:p>
        </p:txBody>
      </p:sp>
      <p:sp>
        <p:nvSpPr>
          <p:cNvPr id="7" name="Text Placeholder 6"/>
          <p:cNvSpPr>
            <a:spLocks noGrp="1"/>
          </p:cNvSpPr>
          <p:nvPr>
            <p:ph type="body" idx="2"/>
          </p:nvPr>
        </p:nvSpPr>
        <p:spPr/>
        <p:txBody>
          <a:bodyPr/>
          <a:lstStyle/>
          <a:p>
            <a:pPr marL="21431" indent="0">
              <a:buNone/>
            </a:pPr>
            <a:r>
              <a:rPr lang="en-US" dirty="0"/>
              <a:t>Develop a criteria to make a choice and evaluate options based on that criteria</a:t>
            </a:r>
          </a:p>
          <a:p>
            <a:endParaRPr lang="en-US" dirty="0"/>
          </a:p>
        </p:txBody>
      </p:sp>
      <p:sp>
        <p:nvSpPr>
          <p:cNvPr id="6" name="Content Placeholder 5"/>
          <p:cNvSpPr>
            <a:spLocks noGrp="1"/>
          </p:cNvSpPr>
          <p:nvPr>
            <p:ph type="body" idx="3"/>
          </p:nvPr>
        </p:nvSpPr>
        <p:spPr/>
        <p:txBody>
          <a:bodyPr/>
          <a:lstStyle/>
          <a:p>
            <a:r>
              <a:rPr lang="en-US" dirty="0"/>
              <a:t>Marketer</a:t>
            </a:r>
          </a:p>
        </p:txBody>
      </p:sp>
      <p:sp>
        <p:nvSpPr>
          <p:cNvPr id="8" name="Content Placeholder 7"/>
          <p:cNvSpPr>
            <a:spLocks noGrp="1"/>
          </p:cNvSpPr>
          <p:nvPr>
            <p:ph type="body" idx="4"/>
          </p:nvPr>
        </p:nvSpPr>
        <p:spPr/>
        <p:txBody>
          <a:bodyPr/>
          <a:lstStyle/>
          <a:p>
            <a:pPr marL="21431" indent="0">
              <a:buNone/>
            </a:pPr>
            <a:r>
              <a:rPr lang="en-US" dirty="0"/>
              <a:t>Understand your target consumer’s evaluation criteria is critical. Your product needs to demonstrate these qualities in order to be short-listed in the selection set</a:t>
            </a:r>
          </a:p>
        </p:txBody>
      </p:sp>
      <p:sp>
        <p:nvSpPr>
          <p:cNvPr id="2" name="Date Placeholder 1">
            <a:extLst>
              <a:ext uri="{FF2B5EF4-FFF2-40B4-BE49-F238E27FC236}">
                <a16:creationId xmlns:a16="http://schemas.microsoft.com/office/drawing/2014/main" id="{74089FF3-235B-4FFE-B641-A59F022ECCB8}"/>
              </a:ext>
            </a:extLst>
          </p:cNvPr>
          <p:cNvSpPr>
            <a:spLocks noGrp="1"/>
          </p:cNvSpPr>
          <p:nvPr>
            <p:ph type="dt" sz="half" idx="10"/>
          </p:nvPr>
        </p:nvSpPr>
        <p:spPr/>
        <p:txBody>
          <a:bodyPr/>
          <a:lstStyle/>
          <a:p>
            <a:r>
              <a:rPr lang="en-US"/>
              <a:t>Page</a:t>
            </a:r>
            <a:endParaRPr lang="en-US" dirty="0"/>
          </a:p>
        </p:txBody>
      </p:sp>
      <p:sp>
        <p:nvSpPr>
          <p:cNvPr id="3" name="Footer Placeholder 2">
            <a:extLst>
              <a:ext uri="{FF2B5EF4-FFF2-40B4-BE49-F238E27FC236}">
                <a16:creationId xmlns:a16="http://schemas.microsoft.com/office/drawing/2014/main" id="{74B72328-349F-440D-A5EE-C277D78C31BD}"/>
              </a:ext>
            </a:extLst>
          </p:cNvPr>
          <p:cNvSpPr>
            <a:spLocks noGrp="1"/>
          </p:cNvSpPr>
          <p:nvPr>
            <p:ph type="ftr" sz="quarter" idx="11"/>
          </p:nvPr>
        </p:nvSpPr>
        <p:spPr/>
        <p:txBody>
          <a:bodyPr/>
          <a:lstStyle/>
          <a:p>
            <a:r>
              <a:rPr lang="en-US"/>
              <a:t>NSCC MKTG 1010</a:t>
            </a:r>
            <a:endParaRPr lang="en-US" dirty="0"/>
          </a:p>
        </p:txBody>
      </p:sp>
      <p:sp>
        <p:nvSpPr>
          <p:cNvPr id="9" name="Slide Number Placeholder 8">
            <a:extLst>
              <a:ext uri="{FF2B5EF4-FFF2-40B4-BE49-F238E27FC236}">
                <a16:creationId xmlns:a16="http://schemas.microsoft.com/office/drawing/2014/main" id="{E0768469-645B-4CE5-9F12-405288F96336}"/>
              </a:ext>
            </a:extLst>
          </p:cNvPr>
          <p:cNvSpPr>
            <a:spLocks noGrp="1"/>
          </p:cNvSpPr>
          <p:nvPr>
            <p:ph type="sldNum" sz="quarter" idx="12"/>
          </p:nvPr>
        </p:nvSpPr>
        <p:spPr/>
        <p:txBody>
          <a:bodyPr/>
          <a:lstStyle/>
          <a:p>
            <a:fld id="{3A98EE3D-8CD1-4C3F-BD1C-C98C9596463C}" type="slidenum">
              <a:rPr lang="en-US" smtClean="0"/>
              <a:t>8</a:t>
            </a:fld>
            <a:endParaRPr lang="en-US" dirty="0"/>
          </a:p>
        </p:txBody>
      </p:sp>
    </p:spTree>
    <p:extLst>
      <p:ext uri="{BB962C8B-B14F-4D97-AF65-F5344CB8AC3E}">
        <p14:creationId xmlns:p14="http://schemas.microsoft.com/office/powerpoint/2010/main" val="3032158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Purchase Decision</a:t>
            </a:r>
          </a:p>
        </p:txBody>
      </p:sp>
      <p:sp>
        <p:nvSpPr>
          <p:cNvPr id="5" name="Text Placeholder 4"/>
          <p:cNvSpPr>
            <a:spLocks noGrp="1"/>
          </p:cNvSpPr>
          <p:nvPr>
            <p:ph type="body" idx="1"/>
          </p:nvPr>
        </p:nvSpPr>
        <p:spPr/>
        <p:txBody>
          <a:bodyPr/>
          <a:lstStyle/>
          <a:p>
            <a:r>
              <a:rPr lang="en-US" dirty="0"/>
              <a:t>Consumer</a:t>
            </a:r>
          </a:p>
        </p:txBody>
      </p:sp>
      <p:sp>
        <p:nvSpPr>
          <p:cNvPr id="7" name="Text Placeholder 6"/>
          <p:cNvSpPr>
            <a:spLocks noGrp="1"/>
          </p:cNvSpPr>
          <p:nvPr>
            <p:ph type="body" idx="2"/>
          </p:nvPr>
        </p:nvSpPr>
        <p:spPr/>
        <p:txBody>
          <a:bodyPr/>
          <a:lstStyle/>
          <a:p>
            <a:pPr marL="21431" indent="0">
              <a:buNone/>
            </a:pPr>
            <a:r>
              <a:rPr lang="en-US" dirty="0"/>
              <a:t>Decide and buy</a:t>
            </a:r>
          </a:p>
          <a:p>
            <a:endParaRPr lang="en-US" dirty="0"/>
          </a:p>
        </p:txBody>
      </p:sp>
      <p:sp>
        <p:nvSpPr>
          <p:cNvPr id="6" name="Content Placeholder 5"/>
          <p:cNvSpPr>
            <a:spLocks noGrp="1"/>
          </p:cNvSpPr>
          <p:nvPr>
            <p:ph type="body" idx="3"/>
          </p:nvPr>
        </p:nvSpPr>
        <p:spPr/>
        <p:txBody>
          <a:bodyPr/>
          <a:lstStyle/>
          <a:p>
            <a:r>
              <a:rPr lang="en-US" dirty="0"/>
              <a:t>Marketer</a:t>
            </a:r>
          </a:p>
        </p:txBody>
      </p:sp>
      <p:sp>
        <p:nvSpPr>
          <p:cNvPr id="8" name="Content Placeholder 7"/>
          <p:cNvSpPr>
            <a:spLocks noGrp="1"/>
          </p:cNvSpPr>
          <p:nvPr>
            <p:ph type="body" idx="4"/>
          </p:nvPr>
        </p:nvSpPr>
        <p:spPr/>
        <p:txBody>
          <a:bodyPr/>
          <a:lstStyle/>
          <a:p>
            <a:r>
              <a:rPr lang="en-US" dirty="0"/>
              <a:t>Try to simplify the purchase decision</a:t>
            </a:r>
          </a:p>
          <a:p>
            <a:r>
              <a:rPr lang="en-US" dirty="0"/>
              <a:t>Be aware of point of sale factors</a:t>
            </a:r>
          </a:p>
        </p:txBody>
      </p:sp>
      <p:sp>
        <p:nvSpPr>
          <p:cNvPr id="2" name="Date Placeholder 1">
            <a:extLst>
              <a:ext uri="{FF2B5EF4-FFF2-40B4-BE49-F238E27FC236}">
                <a16:creationId xmlns:a16="http://schemas.microsoft.com/office/drawing/2014/main" id="{EEAA1589-E974-4E1B-BB0B-B462BFD8A98F}"/>
              </a:ext>
            </a:extLst>
          </p:cNvPr>
          <p:cNvSpPr>
            <a:spLocks noGrp="1"/>
          </p:cNvSpPr>
          <p:nvPr>
            <p:ph type="dt" sz="half" idx="10"/>
          </p:nvPr>
        </p:nvSpPr>
        <p:spPr/>
        <p:txBody>
          <a:bodyPr/>
          <a:lstStyle/>
          <a:p>
            <a:r>
              <a:rPr lang="en-US"/>
              <a:t>Page</a:t>
            </a:r>
            <a:endParaRPr lang="en-US" dirty="0"/>
          </a:p>
        </p:txBody>
      </p:sp>
      <p:sp>
        <p:nvSpPr>
          <p:cNvPr id="3" name="Footer Placeholder 2">
            <a:extLst>
              <a:ext uri="{FF2B5EF4-FFF2-40B4-BE49-F238E27FC236}">
                <a16:creationId xmlns:a16="http://schemas.microsoft.com/office/drawing/2014/main" id="{B4D34616-1AF5-4F4B-A45B-C0B8C6FC1145}"/>
              </a:ext>
            </a:extLst>
          </p:cNvPr>
          <p:cNvSpPr>
            <a:spLocks noGrp="1"/>
          </p:cNvSpPr>
          <p:nvPr>
            <p:ph type="ftr" sz="quarter" idx="11"/>
          </p:nvPr>
        </p:nvSpPr>
        <p:spPr/>
        <p:txBody>
          <a:bodyPr/>
          <a:lstStyle/>
          <a:p>
            <a:r>
              <a:rPr lang="en-US"/>
              <a:t>NSCC MKTG 1010</a:t>
            </a:r>
            <a:endParaRPr lang="en-US" dirty="0"/>
          </a:p>
        </p:txBody>
      </p:sp>
      <p:sp>
        <p:nvSpPr>
          <p:cNvPr id="9" name="Slide Number Placeholder 8">
            <a:extLst>
              <a:ext uri="{FF2B5EF4-FFF2-40B4-BE49-F238E27FC236}">
                <a16:creationId xmlns:a16="http://schemas.microsoft.com/office/drawing/2014/main" id="{D09B3FDB-A435-42ED-A6B9-41776E854A5C}"/>
              </a:ext>
            </a:extLst>
          </p:cNvPr>
          <p:cNvSpPr>
            <a:spLocks noGrp="1"/>
          </p:cNvSpPr>
          <p:nvPr>
            <p:ph type="sldNum" sz="quarter" idx="12"/>
          </p:nvPr>
        </p:nvSpPr>
        <p:spPr/>
        <p:txBody>
          <a:bodyPr/>
          <a:lstStyle/>
          <a:p>
            <a:fld id="{3A98EE3D-8CD1-4C3F-BD1C-C98C9596463C}" type="slidenum">
              <a:rPr lang="en-US" smtClean="0"/>
              <a:t>9</a:t>
            </a:fld>
            <a:endParaRPr lang="en-US" dirty="0"/>
          </a:p>
        </p:txBody>
      </p:sp>
    </p:spTree>
    <p:extLst>
      <p:ext uri="{BB962C8B-B14F-4D97-AF65-F5344CB8AC3E}">
        <p14:creationId xmlns:p14="http://schemas.microsoft.com/office/powerpoint/2010/main" val="1412193583"/>
      </p:ext>
    </p:extLst>
  </p:cSld>
  <p:clrMapOvr>
    <a:masterClrMapping/>
  </p:clrMapOvr>
</p:sld>
</file>

<file path=ppt/theme/theme1.xml><?xml version="1.0" encoding="utf-8"?>
<a:theme xmlns:a="http://schemas.openxmlformats.org/drawingml/2006/main" name="RetrospectVTI">
  <a:themeElements>
    <a:clrScheme name="Blue">
      <a:dk1>
        <a:srgbClr val="000000"/>
      </a:dk1>
      <a:lt1>
        <a:srgbClr val="FFFFFF"/>
      </a:lt1>
      <a:dk2>
        <a:srgbClr val="153A63"/>
      </a:dk2>
      <a:lt2>
        <a:srgbClr val="DBEFF9"/>
      </a:lt2>
      <a:accent1>
        <a:srgbClr val="0F6FC6"/>
      </a:accent1>
      <a:accent2>
        <a:srgbClr val="009DD9"/>
      </a:accent2>
      <a:accent3>
        <a:srgbClr val="09B8C0"/>
      </a:accent3>
      <a:accent4>
        <a:srgbClr val="0EBC8C"/>
      </a:accent4>
      <a:accent5>
        <a:srgbClr val="71B959"/>
      </a:accent5>
      <a:accent6>
        <a:srgbClr val="96B042"/>
      </a:accent6>
      <a:hlink>
        <a:srgbClr val="C37400"/>
      </a:hlink>
      <a:folHlink>
        <a:srgbClr val="4F9085"/>
      </a:folHlink>
    </a:clrScheme>
    <a:fontScheme name="Retrospect">
      <a:majorFont>
        <a:latin typeface="Avenir Next LT Pro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venir Next LT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CA75FC7B6BF7C498CD7B3EAD8D4130F" ma:contentTypeVersion="35" ma:contentTypeDescription="Create a new document." ma:contentTypeScope="" ma:versionID="86ec3931fe2c8b0901b288d0cbf30e7d">
  <xsd:schema xmlns:xsd="http://www.w3.org/2001/XMLSchema" xmlns:xs="http://www.w3.org/2001/XMLSchema" xmlns:p="http://schemas.microsoft.com/office/2006/metadata/properties" xmlns:ns3="1cbb6d17-cf84-4448-90bc-9c37ac7b8820" xmlns:ns4="2b3f11d3-e06f-483e-85d2-fc50beb488a5" targetNamespace="http://schemas.microsoft.com/office/2006/metadata/properties" ma:root="true" ma:fieldsID="a4bb5438775ba4dc11e64a36bf7557a9" ns3:_="" ns4:_="">
    <xsd:import namespace="1cbb6d17-cf84-4448-90bc-9c37ac7b8820"/>
    <xsd:import namespace="2b3f11d3-e06f-483e-85d2-fc50beb488a5"/>
    <xsd:element name="properties">
      <xsd:complexType>
        <xsd:sequence>
          <xsd:element name="documentManagement">
            <xsd:complexType>
              <xsd:all>
                <xsd:element ref="ns3:SharedWithUsers" minOccurs="0"/>
                <xsd:element ref="ns3:SharedWithDetails" minOccurs="0"/>
                <xsd:element ref="ns3:SharingHintHash" minOccurs="0"/>
                <xsd:element ref="ns3:LastSharedByTime" minOccurs="0"/>
                <xsd:element ref="ns3:LastSharedByUser" minOccurs="0"/>
                <xsd:element ref="ns4:NotebookType" minOccurs="0"/>
                <xsd:element ref="ns4:FolderType" minOccurs="0"/>
                <xsd:element ref="ns4:Owner" minOccurs="0"/>
                <xsd:element ref="ns4:DefaultSectionNames" minOccurs="0"/>
                <xsd:element ref="ns4:Templates" minOccurs="0"/>
                <xsd:element ref="ns4:CultureName"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TeamsChannelId" minOccurs="0"/>
                <xsd:element ref="ns4:Math_Settings" minOccurs="0"/>
                <xsd:element ref="ns4:Distribution_Groups" minOccurs="0"/>
                <xsd:element ref="ns4:LMS_Mappings" minOccurs="0"/>
                <xsd:element ref="ns4:IsNotebookLock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bb6d17-cf84-4448-90bc-9c37ac7b882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Time" ma:index="11" nillable="true" ma:displayName="Last Shared By Time" ma:internalName="LastSharedByTime" ma:readOnly="true">
      <xsd:simpleType>
        <xsd:restriction base="dms:DateTime"/>
      </xsd:simpleType>
    </xsd:element>
    <xsd:element name="LastSharedByUser" ma:index="12" nillable="true" ma:displayName="Last Shared By User" ma:description="" ma:internalName="LastSharedByUse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b3f11d3-e06f-483e-85d2-fc50beb488a5" elementFormDefault="qualified">
    <xsd:import namespace="http://schemas.microsoft.com/office/2006/documentManagement/types"/>
    <xsd:import namespace="http://schemas.microsoft.com/office/infopath/2007/PartnerControls"/>
    <xsd:element name="NotebookType" ma:index="13" nillable="true" ma:displayName="Notebook Type" ma:internalName="NotebookType">
      <xsd:simpleType>
        <xsd:restriction base="dms:Text"/>
      </xsd:simpleType>
    </xsd:element>
    <xsd:element name="FolderType" ma:index="14" nillable="true" ma:displayName="Folder Type" ma:internalName="FolderType">
      <xsd:simpleType>
        <xsd:restriction base="dms:Text"/>
      </xsd:simpleType>
    </xsd:element>
    <xsd:element name="Owner" ma:index="15"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6" nillable="true" ma:displayName="Default Section Names" ma:internalName="DefaultSectionNames">
      <xsd:simpleType>
        <xsd:restriction base="dms:Note">
          <xsd:maxLength value="255"/>
        </xsd:restriction>
      </xsd:simpleType>
    </xsd:element>
    <xsd:element name="Templates" ma:index="17" nillable="true" ma:displayName="Templates" ma:internalName="Templates">
      <xsd:simpleType>
        <xsd:restriction base="dms:Note">
          <xsd:maxLength value="255"/>
        </xsd:restriction>
      </xsd:simpleType>
    </xsd:element>
    <xsd:element name="CultureName" ma:index="18" nillable="true" ma:displayName="Culture Name" ma:internalName="CultureName">
      <xsd:simpleType>
        <xsd:restriction base="dms:Text"/>
      </xsd:simpleType>
    </xsd:element>
    <xsd:element name="AppVersion" ma:index="19" nillable="true" ma:displayName="App Version" ma:internalName="AppVersion">
      <xsd:simpleType>
        <xsd:restriction base="dms:Text"/>
      </xsd:simpleType>
    </xsd:element>
    <xsd:element name="Teachers" ma:index="20"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1"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2"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3" nillable="true" ma:displayName="Invited Teachers" ma:internalName="Invited_Teachers">
      <xsd:simpleType>
        <xsd:restriction base="dms:Note">
          <xsd:maxLength value="255"/>
        </xsd:restriction>
      </xsd:simpleType>
    </xsd:element>
    <xsd:element name="Invited_Students" ma:index="24" nillable="true" ma:displayName="Invited Students" ma:internalName="Invited_Students">
      <xsd:simpleType>
        <xsd:restriction base="dms:Note">
          <xsd:maxLength value="255"/>
        </xsd:restriction>
      </xsd:simpleType>
    </xsd:element>
    <xsd:element name="Self_Registration_Enabled" ma:index="25" nillable="true" ma:displayName="Self Registration Enabled" ma:internalName="Self_Registration_Enabled">
      <xsd:simpleType>
        <xsd:restriction base="dms:Boolean"/>
      </xsd:simpleType>
    </xsd:element>
    <xsd:element name="Has_Teacher_Only_SectionGroup" ma:index="26" nillable="true" ma:displayName="Has Teacher Only SectionGroup" ma:internalName="Has_Teacher_Only_SectionGroup">
      <xsd:simpleType>
        <xsd:restriction base="dms:Boolean"/>
      </xsd:simpleType>
    </xsd:element>
    <xsd:element name="Is_Collaboration_Space_Locked" ma:index="27" nillable="true" ma:displayName="Is Collaboration Space Locked" ma:internalName="Is_Collaboration_Space_Locked">
      <xsd:simpleType>
        <xsd:restriction base="dms:Boolean"/>
      </xsd:simpleType>
    </xsd:element>
    <xsd:element name="MediaServiceMetadata" ma:index="28" nillable="true" ma:displayName="MediaServiceMetadata" ma:description="" ma:hidden="true" ma:internalName="MediaServiceMetadata" ma:readOnly="true">
      <xsd:simpleType>
        <xsd:restriction base="dms:Note"/>
      </xsd:simpleType>
    </xsd:element>
    <xsd:element name="MediaServiceFastMetadata" ma:index="29" nillable="true" ma:displayName="MediaServiceFastMetadata" ma:description="" ma:hidden="true" ma:internalName="MediaServiceFastMetadata" ma:readOnly="true">
      <xsd:simpleType>
        <xsd:restriction base="dms:Note"/>
      </xsd:simpleType>
    </xsd:element>
    <xsd:element name="MediaServiceAutoTags" ma:index="30" nillable="true" ma:displayName="MediaServiceAutoTags" ma:description="" ma:internalName="MediaServiceAutoTags" ma:readOnly="true">
      <xsd:simpleType>
        <xsd:restriction base="dms:Text"/>
      </xsd:simpleType>
    </xsd:element>
    <xsd:element name="MediaServiceDateTaken" ma:index="31" nillable="true" ma:displayName="MediaServiceDateTaken" ma:description="" ma:hidden="true" ma:internalName="MediaServiceDateTaken" ma:readOnly="true">
      <xsd:simpleType>
        <xsd:restriction base="dms:Text"/>
      </xsd:simpleType>
    </xsd:element>
    <xsd:element name="MediaServiceLocation" ma:index="32" nillable="true" ma:displayName="MediaServiceLocation" ma:description="" ma:internalName="MediaServiceLocation" ma:readOnly="true">
      <xsd:simpleType>
        <xsd:restriction base="dms:Text"/>
      </xsd:simpleType>
    </xsd:element>
    <xsd:element name="MediaServiceOCR" ma:index="33" nillable="true" ma:displayName="MediaServiceOCR" ma:internalName="MediaServiceOCR" ma:readOnly="true">
      <xsd:simpleType>
        <xsd:restriction base="dms:Note">
          <xsd:maxLength value="255"/>
        </xsd:restriction>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ServiceAutoKeyPoints" ma:index="36" nillable="true" ma:displayName="MediaServiceAutoKeyPoints" ma:hidden="true" ma:internalName="MediaServiceAutoKeyPoints" ma:readOnly="true">
      <xsd:simpleType>
        <xsd:restriction base="dms:Note"/>
      </xsd:simpleType>
    </xsd:element>
    <xsd:element name="MediaServiceKeyPoints" ma:index="37" nillable="true" ma:displayName="KeyPoints" ma:internalName="MediaServiceKeyPoints" ma:readOnly="true">
      <xsd:simpleType>
        <xsd:restriction base="dms:Note">
          <xsd:maxLength value="255"/>
        </xsd:restriction>
      </xsd:simpleType>
    </xsd:element>
    <xsd:element name="TeamsChannelId" ma:index="38" nillable="true" ma:displayName="Teams Channel Id" ma:internalName="TeamsChannelId">
      <xsd:simpleType>
        <xsd:restriction base="dms:Text"/>
      </xsd:simpleType>
    </xsd:element>
    <xsd:element name="Math_Settings" ma:index="39" nillable="true" ma:displayName="Math Settings" ma:internalName="Math_Settings">
      <xsd:simpleType>
        <xsd:restriction base="dms:Text"/>
      </xsd:simpleType>
    </xsd:element>
    <xsd:element name="Distribution_Groups" ma:index="40" nillable="true" ma:displayName="Distribution Groups" ma:internalName="Distribution_Groups">
      <xsd:simpleType>
        <xsd:restriction base="dms:Note">
          <xsd:maxLength value="255"/>
        </xsd:restriction>
      </xsd:simpleType>
    </xsd:element>
    <xsd:element name="LMS_Mappings" ma:index="41" nillable="true" ma:displayName="LMS Mappings" ma:internalName="LMS_Mappings">
      <xsd:simpleType>
        <xsd:restriction base="dms:Note">
          <xsd:maxLength value="255"/>
        </xsd:restriction>
      </xsd:simpleType>
    </xsd:element>
    <xsd:element name="IsNotebookLocked" ma:index="42" nillable="true" ma:displayName="Is Notebook Locked" ma:internalName="IsNotebookLock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FolderType xmlns="2b3f11d3-e06f-483e-85d2-fc50beb488a5" xsi:nil="true"/>
    <Owner xmlns="2b3f11d3-e06f-483e-85d2-fc50beb488a5">
      <UserInfo>
        <DisplayName/>
        <AccountId xsi:nil="true"/>
        <AccountType/>
      </UserInfo>
    </Owner>
    <Teachers xmlns="2b3f11d3-e06f-483e-85d2-fc50beb488a5">
      <UserInfo>
        <DisplayName/>
        <AccountId xsi:nil="true"/>
        <AccountType/>
      </UserInfo>
    </Teachers>
    <Student_Groups xmlns="2b3f11d3-e06f-483e-85d2-fc50beb488a5">
      <UserInfo>
        <DisplayName/>
        <AccountId xsi:nil="true"/>
        <AccountType/>
      </UserInfo>
    </Student_Groups>
    <LMS_Mappings xmlns="2b3f11d3-e06f-483e-85d2-fc50beb488a5" xsi:nil="true"/>
    <IsNotebookLocked xmlns="2b3f11d3-e06f-483e-85d2-fc50beb488a5" xsi:nil="true"/>
    <NotebookType xmlns="2b3f11d3-e06f-483e-85d2-fc50beb488a5" xsi:nil="true"/>
    <CultureName xmlns="2b3f11d3-e06f-483e-85d2-fc50beb488a5" xsi:nil="true"/>
    <Distribution_Groups xmlns="2b3f11d3-e06f-483e-85d2-fc50beb488a5" xsi:nil="true"/>
    <DefaultSectionNames xmlns="2b3f11d3-e06f-483e-85d2-fc50beb488a5" xsi:nil="true"/>
    <Is_Collaboration_Space_Locked xmlns="2b3f11d3-e06f-483e-85d2-fc50beb488a5" xsi:nil="true"/>
    <Invited_Teachers xmlns="2b3f11d3-e06f-483e-85d2-fc50beb488a5" xsi:nil="true"/>
    <Templates xmlns="2b3f11d3-e06f-483e-85d2-fc50beb488a5" xsi:nil="true"/>
    <Self_Registration_Enabled xmlns="2b3f11d3-e06f-483e-85d2-fc50beb488a5" xsi:nil="true"/>
    <Has_Teacher_Only_SectionGroup xmlns="2b3f11d3-e06f-483e-85d2-fc50beb488a5" xsi:nil="true"/>
    <AppVersion xmlns="2b3f11d3-e06f-483e-85d2-fc50beb488a5" xsi:nil="true"/>
    <TeamsChannelId xmlns="2b3f11d3-e06f-483e-85d2-fc50beb488a5" xsi:nil="true"/>
    <Students xmlns="2b3f11d3-e06f-483e-85d2-fc50beb488a5">
      <UserInfo>
        <DisplayName/>
        <AccountId xsi:nil="true"/>
        <AccountType/>
      </UserInfo>
    </Students>
    <Math_Settings xmlns="2b3f11d3-e06f-483e-85d2-fc50beb488a5" xsi:nil="true"/>
    <Invited_Students xmlns="2b3f11d3-e06f-483e-85d2-fc50beb488a5" xsi:nil="true"/>
  </documentManagement>
</p:properties>
</file>

<file path=customXml/itemProps1.xml><?xml version="1.0" encoding="utf-8"?>
<ds:datastoreItem xmlns:ds="http://schemas.openxmlformats.org/officeDocument/2006/customXml" ds:itemID="{EC6DCA1A-79B8-47B1-A6D6-D8F072FCEA80}">
  <ds:schemaRefs>
    <ds:schemaRef ds:uri="http://schemas.microsoft.com/sharepoint/v3/contenttype/forms"/>
  </ds:schemaRefs>
</ds:datastoreItem>
</file>

<file path=customXml/itemProps2.xml><?xml version="1.0" encoding="utf-8"?>
<ds:datastoreItem xmlns:ds="http://schemas.openxmlformats.org/officeDocument/2006/customXml" ds:itemID="{BFD210EB-50B0-4AD4-A8FD-33029DF7CF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bb6d17-cf84-4448-90bc-9c37ac7b8820"/>
    <ds:schemaRef ds:uri="2b3f11d3-e06f-483e-85d2-fc50beb488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C8F6B66-4399-484A-8080-22127F184734}">
  <ds:schemaRefs>
    <ds:schemaRef ds:uri="http://schemas.microsoft.com/office/2006/metadata/properties"/>
    <ds:schemaRef ds:uri="http://schemas.microsoft.com/office/infopath/2007/PartnerControls"/>
    <ds:schemaRef ds:uri="2b3f11d3-e06f-483e-85d2-fc50beb488a5"/>
  </ds:schemaRefs>
</ds:datastoreItem>
</file>

<file path=docProps/app.xml><?xml version="1.0" encoding="utf-8"?>
<Properties xmlns="http://schemas.openxmlformats.org/officeDocument/2006/extended-properties" xmlns:vt="http://schemas.openxmlformats.org/officeDocument/2006/docPropsVTypes">
  <TotalTime>1545</TotalTime>
  <Words>4220</Words>
  <Application>Microsoft Office PowerPoint</Application>
  <PresentationFormat>On-screen Show (4:3)</PresentationFormat>
  <Paragraphs>331</Paragraphs>
  <Slides>27</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Avenir Next LT Pro</vt:lpstr>
      <vt:lpstr>Avenir Next LT Pro Light</vt:lpstr>
      <vt:lpstr>Barlow</vt:lpstr>
      <vt:lpstr>Calibri</vt:lpstr>
      <vt:lpstr>Cambria</vt:lpstr>
      <vt:lpstr>GillSans Light</vt:lpstr>
      <vt:lpstr>Roboto</vt:lpstr>
      <vt:lpstr>Tahoma</vt:lpstr>
      <vt:lpstr>Wingdings</vt:lpstr>
      <vt:lpstr>RetrospectVTI</vt:lpstr>
      <vt:lpstr>Introduction to Marketing</vt:lpstr>
      <vt:lpstr>The Exchange Process</vt:lpstr>
      <vt:lpstr>Consumer Behavior Theories:   The Economic Man</vt:lpstr>
      <vt:lpstr>The Stimulus Response Model</vt:lpstr>
      <vt:lpstr>Consumer Decision-Making Process</vt:lpstr>
      <vt:lpstr>Needs Recognition</vt:lpstr>
      <vt:lpstr>Information Search</vt:lpstr>
      <vt:lpstr>Evaluation of Alternatives</vt:lpstr>
      <vt:lpstr>Purchase Decision</vt:lpstr>
      <vt:lpstr>Postpurchase Behavior</vt:lpstr>
      <vt:lpstr>High-involvement Decisions</vt:lpstr>
      <vt:lpstr>Low-involvement Decisions</vt:lpstr>
      <vt:lpstr>Factors Influencing Consumer Decisions and the Consumer Decision-Making Process</vt:lpstr>
      <vt:lpstr>Personal Factors</vt:lpstr>
      <vt:lpstr>Demographics</vt:lpstr>
      <vt:lpstr>Psychological Factors</vt:lpstr>
      <vt:lpstr>Class Activity</vt:lpstr>
      <vt:lpstr>Social Factors</vt:lpstr>
      <vt:lpstr>Culture</vt:lpstr>
      <vt:lpstr>Subculture</vt:lpstr>
      <vt:lpstr>Social Factors: Class</vt:lpstr>
      <vt:lpstr>Reference Groups</vt:lpstr>
      <vt:lpstr>B2B Decision Making Stages</vt:lpstr>
      <vt:lpstr>Low-involvement B2B Decisions</vt:lpstr>
      <vt:lpstr>Considerations in B2B Marketing</vt:lpstr>
      <vt:lpstr>Complexity of B2B Buying</vt:lpstr>
      <vt:lpstr>Unique Factors that Shape B2B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Marketing</dc:title>
  <dc:creator>Jules Fauteux</dc:creator>
  <cp:lastModifiedBy>Evans,Deirdre</cp:lastModifiedBy>
  <cp:revision>2</cp:revision>
  <dcterms:created xsi:type="dcterms:W3CDTF">2020-07-27T16:22:33Z</dcterms:created>
  <dcterms:modified xsi:type="dcterms:W3CDTF">2025-09-01T16:57:06Z</dcterms:modified>
</cp:coreProperties>
</file>